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6" r:id="rId3"/>
    <p:sldId id="287" r:id="rId4"/>
    <p:sldId id="284" r:id="rId5"/>
    <p:sldId id="285" r:id="rId6"/>
    <p:sldId id="270" r:id="rId7"/>
    <p:sldId id="263" r:id="rId8"/>
    <p:sldId id="266" r:id="rId9"/>
    <p:sldId id="262" r:id="rId10"/>
    <p:sldId id="256" r:id="rId11"/>
    <p:sldId id="268" r:id="rId12"/>
    <p:sldId id="288" r:id="rId13"/>
    <p:sldId id="257" r:id="rId14"/>
    <p:sldId id="280" r:id="rId15"/>
    <p:sldId id="272" r:id="rId16"/>
    <p:sldId id="273" r:id="rId17"/>
  </p:sldIdLst>
  <p:sldSz cx="144002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000"/>
    <a:srgbClr val="E2EFD9"/>
    <a:srgbClr val="FF6565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C96B-3D5D-478E-A96B-973AFE046E1D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5A52-3C75-4F43-A1B0-A1D7F9C22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61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C96B-3D5D-478E-A96B-973AFE046E1D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5A52-3C75-4F43-A1B0-A1D7F9C22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17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C96B-3D5D-478E-A96B-973AFE046E1D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5A52-3C75-4F43-A1B0-A1D7F9C22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55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C96B-3D5D-478E-A96B-973AFE046E1D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5A52-3C75-4F43-A1B0-A1D7F9C22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8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C96B-3D5D-478E-A96B-973AFE046E1D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5A52-3C75-4F43-A1B0-A1D7F9C22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87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C96B-3D5D-478E-A96B-973AFE046E1D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5A52-3C75-4F43-A1B0-A1D7F9C22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2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C96B-3D5D-478E-A96B-973AFE046E1D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5A52-3C75-4F43-A1B0-A1D7F9C22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539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C96B-3D5D-478E-A96B-973AFE046E1D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5A52-3C75-4F43-A1B0-A1D7F9C22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86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C96B-3D5D-478E-A96B-973AFE046E1D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5A52-3C75-4F43-A1B0-A1D7F9C22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600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C96B-3D5D-478E-A96B-973AFE046E1D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5A52-3C75-4F43-A1B0-A1D7F9C22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77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C96B-3D5D-478E-A96B-973AFE046E1D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5A52-3C75-4F43-A1B0-A1D7F9C22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053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EC96B-3D5D-478E-A96B-973AFE046E1D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55A52-3C75-4F43-A1B0-A1D7F9C22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092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2539DB-7804-43FB-9832-40D00A8BB09C}"/>
              </a:ext>
            </a:extLst>
          </p:cNvPr>
          <p:cNvSpPr/>
          <p:nvPr/>
        </p:nvSpPr>
        <p:spPr>
          <a:xfrm>
            <a:off x="3886200" y="2870716"/>
            <a:ext cx="14287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T=1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0B346E-B116-404E-8608-5476CA4DF708}"/>
              </a:ext>
            </a:extLst>
          </p:cNvPr>
          <p:cNvSpPr/>
          <p:nvPr/>
        </p:nvSpPr>
        <p:spPr>
          <a:xfrm>
            <a:off x="5829300" y="2870716"/>
            <a:ext cx="14287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T=2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051924-854C-4F88-A116-144620D182D3}"/>
              </a:ext>
            </a:extLst>
          </p:cNvPr>
          <p:cNvSpPr/>
          <p:nvPr/>
        </p:nvSpPr>
        <p:spPr>
          <a:xfrm>
            <a:off x="7772400" y="2870716"/>
            <a:ext cx="14287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T=3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E6B973-E897-4400-9CA7-293A6BA72816}"/>
              </a:ext>
            </a:extLst>
          </p:cNvPr>
          <p:cNvSpPr/>
          <p:nvPr/>
        </p:nvSpPr>
        <p:spPr>
          <a:xfrm>
            <a:off x="9715500" y="2870716"/>
            <a:ext cx="14287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T=4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715FD-7806-4154-8243-C63AA92432A3}"/>
              </a:ext>
            </a:extLst>
          </p:cNvPr>
          <p:cNvSpPr/>
          <p:nvPr/>
        </p:nvSpPr>
        <p:spPr>
          <a:xfrm>
            <a:off x="11658600" y="2870716"/>
            <a:ext cx="1428750" cy="6286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988F15-9C0E-4190-BCE7-059629BB5F48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314950" y="3185041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0DE550-6F9B-4A99-A307-BFDBA1DC2D8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258050" y="3185041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CF5F64-3774-4C3C-8297-0212478C87D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313113" y="3185041"/>
            <a:ext cx="573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B27CC4-A544-4D1E-8BD5-42B3D31A8837}"/>
              </a:ext>
            </a:extLst>
          </p:cNvPr>
          <p:cNvCxnSpPr>
            <a:cxnSpLocks/>
          </p:cNvCxnSpPr>
          <p:nvPr/>
        </p:nvCxnSpPr>
        <p:spPr>
          <a:xfrm>
            <a:off x="9201150" y="3185041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EB5DCE-729C-4E63-BEE4-7710C2CF19E4}"/>
              </a:ext>
            </a:extLst>
          </p:cNvPr>
          <p:cNvCxnSpPr>
            <a:cxnSpLocks/>
          </p:cNvCxnSpPr>
          <p:nvPr/>
        </p:nvCxnSpPr>
        <p:spPr>
          <a:xfrm>
            <a:off x="11144250" y="3185041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ACCACCF-FA50-4CAD-BAE6-DEE3ECD54A2F}"/>
              </a:ext>
            </a:extLst>
          </p:cNvPr>
          <p:cNvSpPr/>
          <p:nvPr/>
        </p:nvSpPr>
        <p:spPr>
          <a:xfrm>
            <a:off x="1884363" y="2870716"/>
            <a:ext cx="1428750" cy="628650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2C7C428-87A7-48E0-9E3A-0A6754C10AC1}"/>
              </a:ext>
            </a:extLst>
          </p:cNvPr>
          <p:cNvSpPr/>
          <p:nvPr/>
        </p:nvSpPr>
        <p:spPr>
          <a:xfrm>
            <a:off x="5771356" y="4647406"/>
            <a:ext cx="14287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State 1</a:t>
            </a:r>
            <a:br>
              <a:rPr lang="en-AU" dirty="0"/>
            </a:br>
            <a:r>
              <a:rPr lang="en-AU" dirty="0"/>
              <a:t>duration=4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D20C641-683D-4079-A44C-ACE2536D2699}"/>
              </a:ext>
            </a:extLst>
          </p:cNvPr>
          <p:cNvSpPr/>
          <p:nvPr/>
        </p:nvSpPr>
        <p:spPr>
          <a:xfrm>
            <a:off x="7772400" y="4647406"/>
            <a:ext cx="1428750" cy="6286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D4C79A5-41D7-4961-A503-20247B6C0375}"/>
              </a:ext>
            </a:extLst>
          </p:cNvPr>
          <p:cNvCxnSpPr>
            <a:stCxn id="88" idx="3"/>
            <a:endCxn id="89" idx="1"/>
          </p:cNvCxnSpPr>
          <p:nvPr/>
        </p:nvCxnSpPr>
        <p:spPr>
          <a:xfrm>
            <a:off x="7200106" y="4961731"/>
            <a:ext cx="572294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1E1488-E3D5-4790-BDFB-A7721A5F0FB0}"/>
              </a:ext>
            </a:extLst>
          </p:cNvPr>
          <p:cNvCxnSpPr>
            <a:cxnSpLocks/>
            <a:stCxn id="95" idx="3"/>
            <a:endCxn id="88" idx="1"/>
          </p:cNvCxnSpPr>
          <p:nvPr/>
        </p:nvCxnSpPr>
        <p:spPr>
          <a:xfrm>
            <a:off x="5198268" y="4961731"/>
            <a:ext cx="57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C20EB0BD-0D40-4F40-B093-5207643557DA}"/>
              </a:ext>
            </a:extLst>
          </p:cNvPr>
          <p:cNvSpPr/>
          <p:nvPr/>
        </p:nvSpPr>
        <p:spPr>
          <a:xfrm>
            <a:off x="3769518" y="4647406"/>
            <a:ext cx="1428750" cy="628650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814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57BB3A-31EB-4049-8DCF-60E8A52BF467}"/>
              </a:ext>
            </a:extLst>
          </p:cNvPr>
          <p:cNvSpPr/>
          <p:nvPr/>
        </p:nvSpPr>
        <p:spPr>
          <a:xfrm>
            <a:off x="6615728" y="1872082"/>
            <a:ext cx="1380227" cy="96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sus</a:t>
            </a:r>
          </a:p>
          <a:p>
            <a:pPr algn="ctr"/>
            <a:r>
              <a:rPr lang="en-AU" dirty="0"/>
              <a:t>200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55D9D5-5EC6-4B7F-BF03-8A8C924190CC}"/>
              </a:ext>
            </a:extLst>
          </p:cNvPr>
          <p:cNvSpPr/>
          <p:nvPr/>
        </p:nvSpPr>
        <p:spPr>
          <a:xfrm>
            <a:off x="9269788" y="1872081"/>
            <a:ext cx="1380227" cy="966159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vac</a:t>
            </a:r>
          </a:p>
          <a:p>
            <a:pPr algn="ctr"/>
            <a:r>
              <a:rPr lang="en-AU" dirty="0"/>
              <a:t>100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FAB18-0860-43B2-9A7C-28692626FCE0}"/>
              </a:ext>
            </a:extLst>
          </p:cNvPr>
          <p:cNvSpPr/>
          <p:nvPr/>
        </p:nvSpPr>
        <p:spPr>
          <a:xfrm>
            <a:off x="9269788" y="3620367"/>
            <a:ext cx="1380227" cy="966159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err="1"/>
              <a:t>vacdxr</a:t>
            </a:r>
            <a:endParaRPr lang="en-AU" dirty="0"/>
          </a:p>
          <a:p>
            <a:pPr algn="ctr"/>
            <a:r>
              <a:rPr lang="en-AU" dirty="0"/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0B6AE-A104-4A69-B4DF-0D075B84F44A}"/>
              </a:ext>
            </a:extLst>
          </p:cNvPr>
          <p:cNvSpPr/>
          <p:nvPr/>
        </p:nvSpPr>
        <p:spPr>
          <a:xfrm>
            <a:off x="6615727" y="3620367"/>
            <a:ext cx="1380227" cy="96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err="1"/>
              <a:t>dxr</a:t>
            </a:r>
            <a:endParaRPr lang="en-AU" dirty="0"/>
          </a:p>
          <a:p>
            <a:pPr algn="ctr"/>
            <a:r>
              <a:rPr lang="en-AU" dirty="0"/>
              <a:t>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C6E30E-B811-44C4-BF3A-7EA8A37A4CE5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7305841" y="2838240"/>
            <a:ext cx="1" cy="78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3346ED-348B-4046-802E-FD4DE8EA713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959900" y="2838241"/>
            <a:ext cx="0" cy="7821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37636B-DF96-4A2D-9037-0BE8A9684DE1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995955" y="2355162"/>
            <a:ext cx="1273833" cy="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0C20F8-926D-45CE-90B5-A3B10E448098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7995952" y="4103446"/>
            <a:ext cx="1273834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DDA604-B2B8-45DB-ADB1-9CB6A7DAF3CB}"/>
              </a:ext>
            </a:extLst>
          </p:cNvPr>
          <p:cNvSpPr txBox="1"/>
          <p:nvPr/>
        </p:nvSpPr>
        <p:spPr>
          <a:xfrm>
            <a:off x="8378632" y="2042703"/>
            <a:ext cx="712054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(dur)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119C23-A297-43F8-AED1-2D00002BE35A}"/>
              </a:ext>
            </a:extLst>
          </p:cNvPr>
          <p:cNvSpPr txBox="1"/>
          <p:nvPr/>
        </p:nvSpPr>
        <p:spPr>
          <a:xfrm>
            <a:off x="8378631" y="3787476"/>
            <a:ext cx="712054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(dur)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0195C6-291E-405D-B80F-D2B3720990F4}"/>
              </a:ext>
            </a:extLst>
          </p:cNvPr>
          <p:cNvSpPr txBox="1"/>
          <p:nvPr/>
        </p:nvSpPr>
        <p:spPr>
          <a:xfrm>
            <a:off x="9919397" y="3044637"/>
            <a:ext cx="386644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FF0000"/>
                </a:solidFill>
              </a:rPr>
              <a:t>tx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74005B-7A88-45A0-B988-9500E7591F31}"/>
              </a:ext>
            </a:extLst>
          </p:cNvPr>
          <p:cNvSpPr txBox="1"/>
          <p:nvPr/>
        </p:nvSpPr>
        <p:spPr>
          <a:xfrm>
            <a:off x="7300221" y="3044637"/>
            <a:ext cx="386644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tx</a:t>
            </a:r>
            <a:endParaRPr lang="en-AU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56F371-DB53-4E60-AD8F-87163863B06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650013" y="2355160"/>
            <a:ext cx="1055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7760FB8-BCAF-4EF6-942A-FAC428C2057E}"/>
              </a:ext>
            </a:extLst>
          </p:cNvPr>
          <p:cNvSpPr txBox="1"/>
          <p:nvPr/>
        </p:nvSpPr>
        <p:spPr>
          <a:xfrm>
            <a:off x="10813137" y="2008242"/>
            <a:ext cx="800989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death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5BCCBD-138A-45B4-BB96-461BD2724F5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650013" y="4103446"/>
            <a:ext cx="1071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64E92F1-1146-44A3-9721-0164EAA2D202}"/>
              </a:ext>
            </a:extLst>
          </p:cNvPr>
          <p:cNvSpPr txBox="1"/>
          <p:nvPr/>
        </p:nvSpPr>
        <p:spPr>
          <a:xfrm>
            <a:off x="10768687" y="3756527"/>
            <a:ext cx="800989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death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4C6BB5-4FF8-4549-B289-B19864531D1B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5647533" y="2355162"/>
            <a:ext cx="968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65F485-E470-4CF6-BDD8-C1EF16F8047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647531" y="4103446"/>
            <a:ext cx="968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AD39644-BF9A-430D-B42E-153AAD881664}"/>
              </a:ext>
            </a:extLst>
          </p:cNvPr>
          <p:cNvSpPr txBox="1"/>
          <p:nvPr/>
        </p:nvSpPr>
        <p:spPr>
          <a:xfrm>
            <a:off x="5767042" y="3756527"/>
            <a:ext cx="800989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death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145C04-CF89-4E40-B196-9C17F050A5B6}"/>
              </a:ext>
            </a:extLst>
          </p:cNvPr>
          <p:cNvSpPr txBox="1"/>
          <p:nvPr/>
        </p:nvSpPr>
        <p:spPr>
          <a:xfrm>
            <a:off x="5769021" y="2042703"/>
            <a:ext cx="800989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death</a:t>
            </a:r>
          </a:p>
        </p:txBody>
      </p:sp>
    </p:spTree>
    <p:extLst>
      <p:ext uri="{BB962C8B-B14F-4D97-AF65-F5344CB8AC3E}">
        <p14:creationId xmlns:p14="http://schemas.microsoft.com/office/powerpoint/2010/main" val="308252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983E5C3-6AF5-427F-B0BB-72887493960E}"/>
              </a:ext>
            </a:extLst>
          </p:cNvPr>
          <p:cNvCxnSpPr>
            <a:cxnSpLocks/>
          </p:cNvCxnSpPr>
          <p:nvPr/>
        </p:nvCxnSpPr>
        <p:spPr>
          <a:xfrm>
            <a:off x="261453" y="4207593"/>
            <a:ext cx="1047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9C17F2-54A6-4C2F-B8DF-44A767F1C07A}"/>
              </a:ext>
            </a:extLst>
          </p:cNvPr>
          <p:cNvCxnSpPr>
            <a:cxnSpLocks/>
          </p:cNvCxnSpPr>
          <p:nvPr/>
        </p:nvCxnSpPr>
        <p:spPr>
          <a:xfrm>
            <a:off x="261453" y="5055318"/>
            <a:ext cx="1047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C8E9FF-A5DF-46EB-8884-C5A638A8DE91}"/>
              </a:ext>
            </a:extLst>
          </p:cNvPr>
          <p:cNvSpPr txBox="1"/>
          <p:nvPr/>
        </p:nvSpPr>
        <p:spPr>
          <a:xfrm>
            <a:off x="161131" y="3850709"/>
            <a:ext cx="1274708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TimedLink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42CB0-7447-4243-A21C-E7D3E5BBB2F8}"/>
              </a:ext>
            </a:extLst>
          </p:cNvPr>
          <p:cNvSpPr/>
          <p:nvPr/>
        </p:nvSpPr>
        <p:spPr>
          <a:xfrm>
            <a:off x="913746" y="1930346"/>
            <a:ext cx="1705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/>
              <a:t>Junction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EDD2C-9FCB-4E10-BA39-050788C1574A}"/>
              </a:ext>
            </a:extLst>
          </p:cNvPr>
          <p:cNvSpPr/>
          <p:nvPr/>
        </p:nvSpPr>
        <p:spPr>
          <a:xfrm>
            <a:off x="1337779" y="3045543"/>
            <a:ext cx="857250" cy="685800"/>
          </a:xfrm>
          <a:prstGeom prst="rect">
            <a:avLst/>
          </a:prstGeom>
          <a:pattFill prst="wdUpDiag">
            <a:fgClr>
              <a:srgbClr val="E2EFD9"/>
            </a:fgClr>
            <a:bgClr>
              <a:schemeClr val="bg1"/>
            </a:bgClr>
          </a:patt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C4EB4-0D45-44FF-86AC-F52DBAA45D00}"/>
              </a:ext>
            </a:extLst>
          </p:cNvPr>
          <p:cNvSpPr/>
          <p:nvPr/>
        </p:nvSpPr>
        <p:spPr>
          <a:xfrm>
            <a:off x="1337779" y="3836118"/>
            <a:ext cx="857250" cy="685800"/>
          </a:xfrm>
          <a:prstGeom prst="rect">
            <a:avLst/>
          </a:prstGeom>
          <a:solidFill>
            <a:srgbClr val="E2EFD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6B41E-82D0-47C2-ACB8-DCC9BE17B15B}"/>
              </a:ext>
            </a:extLst>
          </p:cNvPr>
          <p:cNvSpPr/>
          <p:nvPr/>
        </p:nvSpPr>
        <p:spPr>
          <a:xfrm>
            <a:off x="1337779" y="4682295"/>
            <a:ext cx="857250" cy="685800"/>
          </a:xfrm>
          <a:prstGeom prst="rect">
            <a:avLst/>
          </a:prstGeom>
          <a:solidFill>
            <a:srgbClr val="E2EFD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A48E7F-79CD-490F-A47F-0DD2573AB31F}"/>
              </a:ext>
            </a:extLst>
          </p:cNvPr>
          <p:cNvSpPr txBox="1"/>
          <p:nvPr/>
        </p:nvSpPr>
        <p:spPr>
          <a:xfrm>
            <a:off x="2141443" y="1354510"/>
            <a:ext cx="1407245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Timed 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8386B-F1CA-4858-8816-F73397E9C2C4}"/>
              </a:ext>
            </a:extLst>
          </p:cNvPr>
          <p:cNvSpPr txBox="1"/>
          <p:nvPr/>
        </p:nvSpPr>
        <p:spPr>
          <a:xfrm>
            <a:off x="161131" y="4688323"/>
            <a:ext cx="1274708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TimedLink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A7B58B-30B1-4247-8351-23B556E17D1D}"/>
              </a:ext>
            </a:extLst>
          </p:cNvPr>
          <p:cNvCxnSpPr>
            <a:cxnSpLocks/>
          </p:cNvCxnSpPr>
          <p:nvPr/>
        </p:nvCxnSpPr>
        <p:spPr>
          <a:xfrm>
            <a:off x="2295350" y="4207593"/>
            <a:ext cx="1047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057319-EDC3-48DE-9CF6-DA11C03B5B37}"/>
              </a:ext>
            </a:extLst>
          </p:cNvPr>
          <p:cNvCxnSpPr>
            <a:cxnSpLocks/>
          </p:cNvCxnSpPr>
          <p:nvPr/>
        </p:nvCxnSpPr>
        <p:spPr>
          <a:xfrm>
            <a:off x="2295350" y="5055318"/>
            <a:ext cx="1047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76528E-8E10-4CF1-AC4E-F0857D9AF671}"/>
              </a:ext>
            </a:extLst>
          </p:cNvPr>
          <p:cNvSpPr txBox="1"/>
          <p:nvPr/>
        </p:nvSpPr>
        <p:spPr>
          <a:xfrm>
            <a:off x="2195029" y="3850709"/>
            <a:ext cx="1274708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TimedLink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A4F564-263A-489D-8687-64796413CF7F}"/>
              </a:ext>
            </a:extLst>
          </p:cNvPr>
          <p:cNvSpPr/>
          <p:nvPr/>
        </p:nvSpPr>
        <p:spPr>
          <a:xfrm>
            <a:off x="2947643" y="1930346"/>
            <a:ext cx="1705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 err="1"/>
              <a:t>TimedCompartment</a:t>
            </a:r>
            <a:endParaRPr lang="en-AU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2943A-F797-48E4-BABE-155153D4C5EA}"/>
              </a:ext>
            </a:extLst>
          </p:cNvPr>
          <p:cNvSpPr/>
          <p:nvPr/>
        </p:nvSpPr>
        <p:spPr>
          <a:xfrm>
            <a:off x="3371676" y="3045543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BA835F-48AA-4FBA-A97F-264EA2CE009E}"/>
              </a:ext>
            </a:extLst>
          </p:cNvPr>
          <p:cNvSpPr/>
          <p:nvPr/>
        </p:nvSpPr>
        <p:spPr>
          <a:xfrm>
            <a:off x="3371676" y="3836118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8D724E-674E-443E-A3EC-A0F1EDB505AB}"/>
              </a:ext>
            </a:extLst>
          </p:cNvPr>
          <p:cNvSpPr/>
          <p:nvPr/>
        </p:nvSpPr>
        <p:spPr>
          <a:xfrm>
            <a:off x="3371676" y="4682295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175D4-4BAE-4E0F-8254-5BB31FCE6458}"/>
              </a:ext>
            </a:extLst>
          </p:cNvPr>
          <p:cNvSpPr txBox="1"/>
          <p:nvPr/>
        </p:nvSpPr>
        <p:spPr>
          <a:xfrm>
            <a:off x="2195029" y="4688323"/>
            <a:ext cx="1274708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TimedLink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740C55-86E2-40F6-9DC0-2F6B4CEFB236}"/>
              </a:ext>
            </a:extLst>
          </p:cNvPr>
          <p:cNvSpPr/>
          <p:nvPr/>
        </p:nvSpPr>
        <p:spPr>
          <a:xfrm>
            <a:off x="5400360" y="1913994"/>
            <a:ext cx="1705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/>
              <a:t>Junction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086146-9A6B-4831-B58A-2975B5692730}"/>
              </a:ext>
            </a:extLst>
          </p:cNvPr>
          <p:cNvSpPr txBox="1"/>
          <p:nvPr/>
        </p:nvSpPr>
        <p:spPr>
          <a:xfrm>
            <a:off x="6628057" y="1338158"/>
            <a:ext cx="1678921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Untimed flow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F7F094-D00B-4397-B664-B62BC0C7D045}"/>
              </a:ext>
            </a:extLst>
          </p:cNvPr>
          <p:cNvCxnSpPr>
            <a:cxnSpLocks/>
          </p:cNvCxnSpPr>
          <p:nvPr/>
        </p:nvCxnSpPr>
        <p:spPr>
          <a:xfrm>
            <a:off x="4776643" y="3381616"/>
            <a:ext cx="1047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050710-CFA3-4281-AB33-153A1F9B0F5C}"/>
              </a:ext>
            </a:extLst>
          </p:cNvPr>
          <p:cNvCxnSpPr>
            <a:cxnSpLocks/>
          </p:cNvCxnSpPr>
          <p:nvPr/>
        </p:nvCxnSpPr>
        <p:spPr>
          <a:xfrm>
            <a:off x="6780148" y="3389179"/>
            <a:ext cx="1000125" cy="158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A77FC20-CC99-449F-8D2D-8D5E84D1CC12}"/>
              </a:ext>
            </a:extLst>
          </p:cNvPr>
          <p:cNvSpPr/>
          <p:nvPr/>
        </p:nvSpPr>
        <p:spPr>
          <a:xfrm>
            <a:off x="7434257" y="1913994"/>
            <a:ext cx="1705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 err="1"/>
              <a:t>TimedCompartment</a:t>
            </a:r>
            <a:endParaRPr lang="en-AU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DF7767-A4E1-4818-A936-C8EFF8EB25A6}"/>
              </a:ext>
            </a:extLst>
          </p:cNvPr>
          <p:cNvSpPr/>
          <p:nvPr/>
        </p:nvSpPr>
        <p:spPr>
          <a:xfrm>
            <a:off x="7858289" y="3029191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B37E4D-CAF0-4536-8AF6-86F5FF4AEC5C}"/>
              </a:ext>
            </a:extLst>
          </p:cNvPr>
          <p:cNvSpPr/>
          <p:nvPr/>
        </p:nvSpPr>
        <p:spPr>
          <a:xfrm>
            <a:off x="7858289" y="3819766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0517BC-F7A7-42A7-BE22-8C50FD5EEB52}"/>
              </a:ext>
            </a:extLst>
          </p:cNvPr>
          <p:cNvSpPr/>
          <p:nvPr/>
        </p:nvSpPr>
        <p:spPr>
          <a:xfrm>
            <a:off x="7858289" y="4665943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E6450F-A294-407C-99C7-B413B9A6D867}"/>
              </a:ext>
            </a:extLst>
          </p:cNvPr>
          <p:cNvSpPr txBox="1"/>
          <p:nvPr/>
        </p:nvSpPr>
        <p:spPr>
          <a:xfrm>
            <a:off x="4955384" y="3019846"/>
            <a:ext cx="611065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3A80FE-65CA-4584-9A9A-B80A8C94F72F}"/>
              </a:ext>
            </a:extLst>
          </p:cNvPr>
          <p:cNvSpPr/>
          <p:nvPr/>
        </p:nvSpPr>
        <p:spPr>
          <a:xfrm>
            <a:off x="5852789" y="3046277"/>
            <a:ext cx="857250" cy="685800"/>
          </a:xfrm>
          <a:prstGeom prst="rect">
            <a:avLst/>
          </a:prstGeom>
          <a:solidFill>
            <a:srgbClr val="E2EFD9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8A5F81-7E29-455C-B2A0-BCD544CECD28}"/>
              </a:ext>
            </a:extLst>
          </p:cNvPr>
          <p:cNvSpPr/>
          <p:nvPr/>
        </p:nvSpPr>
        <p:spPr>
          <a:xfrm>
            <a:off x="10168260" y="1928665"/>
            <a:ext cx="1705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/>
              <a:t>Junction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775F80-A201-47E6-B84F-952DA6AB264B}"/>
              </a:ext>
            </a:extLst>
          </p:cNvPr>
          <p:cNvSpPr txBox="1"/>
          <p:nvPr/>
        </p:nvSpPr>
        <p:spPr>
          <a:xfrm>
            <a:off x="11395956" y="1352829"/>
            <a:ext cx="1539845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Initialization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281CD8-BF56-473B-A547-9B749A644E12}"/>
              </a:ext>
            </a:extLst>
          </p:cNvPr>
          <p:cNvCxnSpPr>
            <a:cxnSpLocks/>
          </p:cNvCxnSpPr>
          <p:nvPr/>
        </p:nvCxnSpPr>
        <p:spPr>
          <a:xfrm>
            <a:off x="11548048" y="3599656"/>
            <a:ext cx="1000125" cy="138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5FE3CF8-C811-4F21-B01C-D0E8E21C5C4D}"/>
              </a:ext>
            </a:extLst>
          </p:cNvPr>
          <p:cNvSpPr/>
          <p:nvPr/>
        </p:nvSpPr>
        <p:spPr>
          <a:xfrm>
            <a:off x="12202157" y="1928665"/>
            <a:ext cx="1705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 err="1"/>
              <a:t>TimedCompartment</a:t>
            </a:r>
            <a:endParaRPr lang="en-AU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F5F50A-E110-44CA-BBD3-7CD90776AFC5}"/>
              </a:ext>
            </a:extLst>
          </p:cNvPr>
          <p:cNvSpPr/>
          <p:nvPr/>
        </p:nvSpPr>
        <p:spPr>
          <a:xfrm>
            <a:off x="12626189" y="3043862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03B572-89DB-4071-A2D2-B344C393728F}"/>
              </a:ext>
            </a:extLst>
          </p:cNvPr>
          <p:cNvSpPr/>
          <p:nvPr/>
        </p:nvSpPr>
        <p:spPr>
          <a:xfrm>
            <a:off x="12626189" y="3834437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D40162-B913-4CA3-B361-025DF325CB49}"/>
              </a:ext>
            </a:extLst>
          </p:cNvPr>
          <p:cNvSpPr/>
          <p:nvPr/>
        </p:nvSpPr>
        <p:spPr>
          <a:xfrm>
            <a:off x="12626189" y="4680614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3202D3-8C57-468A-B277-BACC04E7B0D5}"/>
              </a:ext>
            </a:extLst>
          </p:cNvPr>
          <p:cNvSpPr/>
          <p:nvPr/>
        </p:nvSpPr>
        <p:spPr>
          <a:xfrm>
            <a:off x="10620690" y="3060948"/>
            <a:ext cx="857250" cy="6858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BF8635-CEAD-46FE-85B3-7D941BCC8847}"/>
              </a:ext>
            </a:extLst>
          </p:cNvPr>
          <p:cNvCxnSpPr>
            <a:cxnSpLocks/>
          </p:cNvCxnSpPr>
          <p:nvPr/>
        </p:nvCxnSpPr>
        <p:spPr>
          <a:xfrm>
            <a:off x="11548048" y="3426239"/>
            <a:ext cx="1000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E83181C-9BB1-444E-A0F6-AA7CEF5C7AF5}"/>
              </a:ext>
            </a:extLst>
          </p:cNvPr>
          <p:cNvCxnSpPr>
            <a:cxnSpLocks/>
          </p:cNvCxnSpPr>
          <p:nvPr/>
        </p:nvCxnSpPr>
        <p:spPr>
          <a:xfrm>
            <a:off x="11548048" y="3514725"/>
            <a:ext cx="1000125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43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30516D-F2D9-4ACA-B507-A34613A31005}"/>
              </a:ext>
            </a:extLst>
          </p:cNvPr>
          <p:cNvSpPr/>
          <p:nvPr/>
        </p:nvSpPr>
        <p:spPr>
          <a:xfrm>
            <a:off x="760727" y="796189"/>
            <a:ext cx="1380227" cy="966159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vac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FD4606-3788-4303-A6AF-17D51E82F28D}"/>
              </a:ext>
            </a:extLst>
          </p:cNvPr>
          <p:cNvSpPr/>
          <p:nvPr/>
        </p:nvSpPr>
        <p:spPr>
          <a:xfrm>
            <a:off x="4077663" y="2989535"/>
            <a:ext cx="1380227" cy="966159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err="1"/>
              <a:t>vacdxr</a:t>
            </a: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F878B7-136D-423F-AF3C-E6D69AD127AC}"/>
              </a:ext>
            </a:extLst>
          </p:cNvPr>
          <p:cNvSpPr/>
          <p:nvPr/>
        </p:nvSpPr>
        <p:spPr>
          <a:xfrm>
            <a:off x="2831068" y="3846754"/>
            <a:ext cx="647700" cy="6477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B80578-8C50-4864-9D30-F563FEB642A2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140954" y="706616"/>
            <a:ext cx="1936709" cy="5726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A649E5-9F27-49AE-AA7C-5A8287586B06}"/>
              </a:ext>
            </a:extLst>
          </p:cNvPr>
          <p:cNvSpPr/>
          <p:nvPr/>
        </p:nvSpPr>
        <p:spPr>
          <a:xfrm>
            <a:off x="4077662" y="4438774"/>
            <a:ext cx="1380227" cy="96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err="1"/>
              <a:t>dxr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61C003-6369-4ED3-A14F-0566CCFAD582}"/>
              </a:ext>
            </a:extLst>
          </p:cNvPr>
          <p:cNvSpPr/>
          <p:nvPr/>
        </p:nvSpPr>
        <p:spPr>
          <a:xfrm>
            <a:off x="4077663" y="223536"/>
            <a:ext cx="1380227" cy="966159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err="1"/>
              <a:t>vacdxr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11520F-CE14-4E39-85AA-7FFE75AEC5C4}"/>
              </a:ext>
            </a:extLst>
          </p:cNvPr>
          <p:cNvSpPr/>
          <p:nvPr/>
        </p:nvSpPr>
        <p:spPr>
          <a:xfrm>
            <a:off x="760727" y="3687524"/>
            <a:ext cx="1380227" cy="966159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vac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D19D25-7C42-4209-8C1C-ED5238ED9948}"/>
              </a:ext>
            </a:extLst>
          </p:cNvPr>
          <p:cNvSpPr/>
          <p:nvPr/>
        </p:nvSpPr>
        <p:spPr>
          <a:xfrm>
            <a:off x="4077662" y="1410903"/>
            <a:ext cx="1380227" cy="96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err="1"/>
              <a:t>dxr</a:t>
            </a:r>
            <a:endParaRPr lang="en-AU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CC93B5-3B96-467F-9F59-17B507F3D03E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2140954" y="1279269"/>
            <a:ext cx="1936708" cy="61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F32CDC-A206-49F0-82F4-89C7646460C0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3383915" y="4399601"/>
            <a:ext cx="693747" cy="52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BCB984-56A9-4023-8DB5-6A05ED71461D}"/>
              </a:ext>
            </a:extLst>
          </p:cNvPr>
          <p:cNvCxnSpPr>
            <a:cxnSpLocks/>
            <a:stCxn id="6" idx="7"/>
            <a:endCxn id="5" idx="1"/>
          </p:cNvCxnSpPr>
          <p:nvPr/>
        </p:nvCxnSpPr>
        <p:spPr>
          <a:xfrm flipV="1">
            <a:off x="3383915" y="3472615"/>
            <a:ext cx="693748" cy="468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9E3C95-2D48-4A0E-983D-1D806874C11F}"/>
              </a:ext>
            </a:extLst>
          </p:cNvPr>
          <p:cNvCxnSpPr>
            <a:stCxn id="19" idx="3"/>
            <a:endCxn id="6" idx="2"/>
          </p:cNvCxnSpPr>
          <p:nvPr/>
        </p:nvCxnSpPr>
        <p:spPr>
          <a:xfrm>
            <a:off x="2140954" y="4170604"/>
            <a:ext cx="6901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48A16D7-5FF4-488A-A141-02EC3C480117}"/>
              </a:ext>
            </a:extLst>
          </p:cNvPr>
          <p:cNvSpPr txBox="1"/>
          <p:nvPr/>
        </p:nvSpPr>
        <p:spPr>
          <a:xfrm>
            <a:off x="2338160" y="384675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649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E2B452-2E79-437A-8895-605B54795E4A}"/>
              </a:ext>
            </a:extLst>
          </p:cNvPr>
          <p:cNvSpPr/>
          <p:nvPr/>
        </p:nvSpPr>
        <p:spPr>
          <a:xfrm>
            <a:off x="2267801" y="1929453"/>
            <a:ext cx="1380227" cy="966159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vac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44A8CE-E4EE-4AA0-870E-ABC7EFF1F432}"/>
              </a:ext>
            </a:extLst>
          </p:cNvPr>
          <p:cNvSpPr/>
          <p:nvPr/>
        </p:nvSpPr>
        <p:spPr>
          <a:xfrm>
            <a:off x="1253837" y="4631251"/>
            <a:ext cx="1380227" cy="966159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err="1"/>
              <a:t>vacdxr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0D689C-3E9D-40AD-8B47-452CD4DF5995}"/>
              </a:ext>
            </a:extLst>
          </p:cNvPr>
          <p:cNvSpPr/>
          <p:nvPr/>
        </p:nvSpPr>
        <p:spPr>
          <a:xfrm>
            <a:off x="2634062" y="3439580"/>
            <a:ext cx="647700" cy="647700"/>
          </a:xfrm>
          <a:prstGeom prst="ellipse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A3004C-A8CB-4505-9C74-8735BD021DE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2957914" y="2895613"/>
            <a:ext cx="1" cy="543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72783-AF74-4647-AA52-5AF35CB19AF2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 flipH="1">
            <a:off x="1943950" y="3992428"/>
            <a:ext cx="784966" cy="638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519E4B-5810-4AAE-8E03-02E4F86C7587}"/>
              </a:ext>
            </a:extLst>
          </p:cNvPr>
          <p:cNvSpPr txBox="1"/>
          <p:nvPr/>
        </p:nvSpPr>
        <p:spPr>
          <a:xfrm>
            <a:off x="781450" y="714617"/>
            <a:ext cx="4352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Allowed, all downstream compartments are in the same duration group as the upstream compartment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4B8372-CADF-4C0D-BCBD-709F674D2D3F}"/>
              </a:ext>
            </a:extLst>
          </p:cNvPr>
          <p:cNvSpPr/>
          <p:nvPr/>
        </p:nvSpPr>
        <p:spPr>
          <a:xfrm>
            <a:off x="3217605" y="4631096"/>
            <a:ext cx="1380227" cy="966159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err="1"/>
              <a:t>dxr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9876E3-D20B-43B0-A925-89E91F8E8EA6}"/>
              </a:ext>
            </a:extLst>
          </p:cNvPr>
          <p:cNvCxnSpPr>
            <a:cxnSpLocks/>
            <a:stCxn id="7" idx="5"/>
            <a:endCxn id="14" idx="0"/>
          </p:cNvCxnSpPr>
          <p:nvPr/>
        </p:nvCxnSpPr>
        <p:spPr>
          <a:xfrm>
            <a:off x="3186909" y="3992428"/>
            <a:ext cx="720808" cy="638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423EB69-DB4C-48AA-AFB8-A7EEC8FAED6C}"/>
              </a:ext>
            </a:extLst>
          </p:cNvPr>
          <p:cNvSpPr/>
          <p:nvPr/>
        </p:nvSpPr>
        <p:spPr>
          <a:xfrm>
            <a:off x="6633593" y="1929453"/>
            <a:ext cx="1380227" cy="966159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vac2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E5DAB2-C8A2-449C-97E9-8B5AB5BD1696}"/>
              </a:ext>
            </a:extLst>
          </p:cNvPr>
          <p:cNvSpPr/>
          <p:nvPr/>
        </p:nvSpPr>
        <p:spPr>
          <a:xfrm>
            <a:off x="5619629" y="4631251"/>
            <a:ext cx="1380227" cy="966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err="1"/>
              <a:t>vacdxr</a:t>
            </a:r>
            <a:endParaRPr lang="en-A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DFA588-C05E-4F73-8644-2659DA940D5F}"/>
              </a:ext>
            </a:extLst>
          </p:cNvPr>
          <p:cNvSpPr/>
          <p:nvPr/>
        </p:nvSpPr>
        <p:spPr>
          <a:xfrm>
            <a:off x="6999854" y="3439580"/>
            <a:ext cx="647700" cy="6477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3F63D0-4AB4-4B1C-92DE-A074DEF49486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H="1">
            <a:off x="7323706" y="2895613"/>
            <a:ext cx="1" cy="543969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231881-989C-4136-8868-A00F94EAE620}"/>
              </a:ext>
            </a:extLst>
          </p:cNvPr>
          <p:cNvCxnSpPr>
            <a:cxnSpLocks/>
            <a:stCxn id="30" idx="3"/>
            <a:endCxn id="29" idx="0"/>
          </p:cNvCxnSpPr>
          <p:nvPr/>
        </p:nvCxnSpPr>
        <p:spPr>
          <a:xfrm flipH="1">
            <a:off x="6309742" y="3992428"/>
            <a:ext cx="784966" cy="63882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693B999-3C59-4EAC-A6EE-A9EE1F71D8F5}"/>
              </a:ext>
            </a:extLst>
          </p:cNvPr>
          <p:cNvSpPr/>
          <p:nvPr/>
        </p:nvSpPr>
        <p:spPr>
          <a:xfrm>
            <a:off x="7583397" y="4631096"/>
            <a:ext cx="1380227" cy="96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err="1"/>
              <a:t>dxr</a:t>
            </a:r>
            <a:endParaRPr lang="en-AU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802499-76C1-4669-96F1-4C7A04C93707}"/>
              </a:ext>
            </a:extLst>
          </p:cNvPr>
          <p:cNvCxnSpPr>
            <a:cxnSpLocks/>
            <a:stCxn id="30" idx="5"/>
            <a:endCxn id="33" idx="0"/>
          </p:cNvCxnSpPr>
          <p:nvPr/>
        </p:nvCxnSpPr>
        <p:spPr>
          <a:xfrm>
            <a:off x="7552701" y="3992428"/>
            <a:ext cx="720808" cy="63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90E0A8-117B-486E-8739-15A5554E8DB0}"/>
              </a:ext>
            </a:extLst>
          </p:cNvPr>
          <p:cNvSpPr txBox="1"/>
          <p:nvPr/>
        </p:nvSpPr>
        <p:spPr>
          <a:xfrm>
            <a:off x="5876363" y="853117"/>
            <a:ext cx="7902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Allowed, the downstream compartments are either untimed or are in different duration groups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58E735-6278-4FA3-9F18-AC9985FA252A}"/>
              </a:ext>
            </a:extLst>
          </p:cNvPr>
          <p:cNvSpPr/>
          <p:nvPr/>
        </p:nvSpPr>
        <p:spPr>
          <a:xfrm>
            <a:off x="10999386" y="1929453"/>
            <a:ext cx="1380227" cy="9661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vac2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4B3CA0-47F6-44F0-AAF8-2F8FB812610A}"/>
              </a:ext>
            </a:extLst>
          </p:cNvPr>
          <p:cNvSpPr/>
          <p:nvPr/>
        </p:nvSpPr>
        <p:spPr>
          <a:xfrm>
            <a:off x="9985422" y="4631251"/>
            <a:ext cx="1380227" cy="966159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err="1"/>
              <a:t>vacdxr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45A17C8-51D5-476B-AE7F-ADB88B0E71E7}"/>
              </a:ext>
            </a:extLst>
          </p:cNvPr>
          <p:cNvSpPr/>
          <p:nvPr/>
        </p:nvSpPr>
        <p:spPr>
          <a:xfrm>
            <a:off x="11365647" y="3439580"/>
            <a:ext cx="647700" cy="6477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88B508F-7491-4F7C-9E7B-83C5E172BCF7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11689499" y="2895613"/>
            <a:ext cx="1" cy="543969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AD8587-1476-4400-BE48-3F8D6C8BB108}"/>
              </a:ext>
            </a:extLst>
          </p:cNvPr>
          <p:cNvCxnSpPr>
            <a:cxnSpLocks/>
            <a:stCxn id="48" idx="3"/>
            <a:endCxn id="47" idx="0"/>
          </p:cNvCxnSpPr>
          <p:nvPr/>
        </p:nvCxnSpPr>
        <p:spPr>
          <a:xfrm flipH="1">
            <a:off x="10675535" y="3992428"/>
            <a:ext cx="784966" cy="63882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AF55D8B-B134-492F-B3DE-BF7A0A7E6634}"/>
              </a:ext>
            </a:extLst>
          </p:cNvPr>
          <p:cNvSpPr/>
          <p:nvPr/>
        </p:nvSpPr>
        <p:spPr>
          <a:xfrm>
            <a:off x="11949190" y="4631096"/>
            <a:ext cx="1380227" cy="96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err="1"/>
              <a:t>dxr</a:t>
            </a:r>
            <a:endParaRPr lang="en-AU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C584F8-6ACB-4FFD-96FA-D1C68A1DE0DD}"/>
              </a:ext>
            </a:extLst>
          </p:cNvPr>
          <p:cNvCxnSpPr>
            <a:cxnSpLocks/>
            <a:stCxn id="48" idx="5"/>
            <a:endCxn id="51" idx="0"/>
          </p:cNvCxnSpPr>
          <p:nvPr/>
        </p:nvCxnSpPr>
        <p:spPr>
          <a:xfrm>
            <a:off x="11918494" y="3992428"/>
            <a:ext cx="720808" cy="63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F2F047F-EB60-40C2-AEC0-6939AFB5A71E}"/>
              </a:ext>
            </a:extLst>
          </p:cNvPr>
          <p:cNvSpPr txBox="1"/>
          <p:nvPr/>
        </p:nvSpPr>
        <p:spPr>
          <a:xfrm>
            <a:off x="781452" y="5790785"/>
            <a:ext cx="4352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Note – the red junction symbol indicates that the junction ‘belongs’ to the duration group, and all inflow/outflow links are </a:t>
            </a:r>
            <a:r>
              <a:rPr lang="en-AU" dirty="0" err="1"/>
              <a:t>TimedLinks</a:t>
            </a:r>
            <a:r>
              <a:rPr lang="en-AU" dirty="0"/>
              <a:t> within the duration group</a:t>
            </a:r>
          </a:p>
        </p:txBody>
      </p:sp>
    </p:spTree>
    <p:extLst>
      <p:ext uri="{BB962C8B-B14F-4D97-AF65-F5344CB8AC3E}">
        <p14:creationId xmlns:p14="http://schemas.microsoft.com/office/powerpoint/2010/main" val="872282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E2B452-2E79-437A-8895-605B54795E4A}"/>
              </a:ext>
            </a:extLst>
          </p:cNvPr>
          <p:cNvSpPr/>
          <p:nvPr/>
        </p:nvSpPr>
        <p:spPr>
          <a:xfrm>
            <a:off x="1567145" y="286696"/>
            <a:ext cx="830957" cy="581670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0D689C-3E9D-40AD-8B47-452CD4DF5995}"/>
              </a:ext>
            </a:extLst>
          </p:cNvPr>
          <p:cNvSpPr/>
          <p:nvPr/>
        </p:nvSpPr>
        <p:spPr>
          <a:xfrm>
            <a:off x="1658774" y="1074665"/>
            <a:ext cx="647700" cy="647700"/>
          </a:xfrm>
          <a:prstGeom prst="ellipse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A3004C-A8CB-4505-9C74-8735BD021DE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982624" y="868366"/>
            <a:ext cx="0" cy="206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72783-AF74-4647-AA52-5AF35CB19AF2}"/>
              </a:ext>
            </a:extLst>
          </p:cNvPr>
          <p:cNvCxnSpPr>
            <a:cxnSpLocks/>
            <a:stCxn id="7" idx="3"/>
            <a:endCxn id="36" idx="0"/>
          </p:cNvCxnSpPr>
          <p:nvPr/>
        </p:nvCxnSpPr>
        <p:spPr>
          <a:xfrm flipH="1">
            <a:off x="1402548" y="1627512"/>
            <a:ext cx="351079" cy="212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519E4B-5810-4AAE-8E03-02E4F86C7587}"/>
              </a:ext>
            </a:extLst>
          </p:cNvPr>
          <p:cNvSpPr txBox="1"/>
          <p:nvPr/>
        </p:nvSpPr>
        <p:spPr>
          <a:xfrm>
            <a:off x="62422" y="213353"/>
            <a:ext cx="116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/>
              <a:t>YES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9876E3-D20B-43B0-A925-89E91F8E8EA6}"/>
              </a:ext>
            </a:extLst>
          </p:cNvPr>
          <p:cNvCxnSpPr>
            <a:cxnSpLocks/>
            <a:stCxn id="7" idx="5"/>
            <a:endCxn id="37" idx="0"/>
          </p:cNvCxnSpPr>
          <p:nvPr/>
        </p:nvCxnSpPr>
        <p:spPr>
          <a:xfrm>
            <a:off x="2211621" y="1627512"/>
            <a:ext cx="396488" cy="225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D9CDC37-2E56-4DE0-B25E-0EE1CA90F4DF}"/>
              </a:ext>
            </a:extLst>
          </p:cNvPr>
          <p:cNvSpPr txBox="1"/>
          <p:nvPr/>
        </p:nvSpPr>
        <p:spPr>
          <a:xfrm>
            <a:off x="62422" y="3284646"/>
            <a:ext cx="116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/>
              <a:t>NO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44DBAB-3BD1-4122-AD3C-4BDC85CAEF81}"/>
              </a:ext>
            </a:extLst>
          </p:cNvPr>
          <p:cNvSpPr/>
          <p:nvPr/>
        </p:nvSpPr>
        <p:spPr>
          <a:xfrm>
            <a:off x="987069" y="1840357"/>
            <a:ext cx="830957" cy="581670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C4C2FF-0F77-4807-A2AD-E3556B1DC6A1}"/>
              </a:ext>
            </a:extLst>
          </p:cNvPr>
          <p:cNvSpPr/>
          <p:nvPr/>
        </p:nvSpPr>
        <p:spPr>
          <a:xfrm>
            <a:off x="2192630" y="1852945"/>
            <a:ext cx="830957" cy="581670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BDEF89-A29C-4C42-A0F3-CE541C81FFB8}"/>
              </a:ext>
            </a:extLst>
          </p:cNvPr>
          <p:cNvSpPr/>
          <p:nvPr/>
        </p:nvSpPr>
        <p:spPr>
          <a:xfrm>
            <a:off x="3871670" y="280139"/>
            <a:ext cx="830957" cy="581670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41277C-2CE6-452A-B779-A453DC229955}"/>
              </a:ext>
            </a:extLst>
          </p:cNvPr>
          <p:cNvSpPr/>
          <p:nvPr/>
        </p:nvSpPr>
        <p:spPr>
          <a:xfrm>
            <a:off x="3963299" y="1068108"/>
            <a:ext cx="647700" cy="647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0D2581-EEF4-4A6D-BC1A-1F39655FEAEB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4287149" y="861809"/>
            <a:ext cx="0" cy="2062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D1D6145-EAD0-4FE4-91F8-DC9BF8532BAA}"/>
              </a:ext>
            </a:extLst>
          </p:cNvPr>
          <p:cNvCxnSpPr>
            <a:cxnSpLocks/>
            <a:stCxn id="39" idx="3"/>
            <a:endCxn id="43" idx="0"/>
          </p:cNvCxnSpPr>
          <p:nvPr/>
        </p:nvCxnSpPr>
        <p:spPr>
          <a:xfrm flipH="1">
            <a:off x="3707073" y="1620955"/>
            <a:ext cx="351079" cy="2128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6770F7-85A4-4AB2-AAD7-0D61F2C25644}"/>
              </a:ext>
            </a:extLst>
          </p:cNvPr>
          <p:cNvCxnSpPr>
            <a:cxnSpLocks/>
            <a:stCxn id="39" idx="5"/>
            <a:endCxn id="44" idx="0"/>
          </p:cNvCxnSpPr>
          <p:nvPr/>
        </p:nvCxnSpPr>
        <p:spPr>
          <a:xfrm>
            <a:off x="4516146" y="1620955"/>
            <a:ext cx="396488" cy="2254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20A52A6-13F7-4046-817C-B8AB9A50AA14}"/>
              </a:ext>
            </a:extLst>
          </p:cNvPr>
          <p:cNvSpPr/>
          <p:nvPr/>
        </p:nvSpPr>
        <p:spPr>
          <a:xfrm>
            <a:off x="3291594" y="1833800"/>
            <a:ext cx="830957" cy="5816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2A4365-7988-4DAC-B10D-F547113372B7}"/>
              </a:ext>
            </a:extLst>
          </p:cNvPr>
          <p:cNvSpPr/>
          <p:nvPr/>
        </p:nvSpPr>
        <p:spPr>
          <a:xfrm>
            <a:off x="4497155" y="1846388"/>
            <a:ext cx="830957" cy="5816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EE525A-490C-4619-98AF-C8AF470C326F}"/>
              </a:ext>
            </a:extLst>
          </p:cNvPr>
          <p:cNvSpPr/>
          <p:nvPr/>
        </p:nvSpPr>
        <p:spPr>
          <a:xfrm>
            <a:off x="1555909" y="3563944"/>
            <a:ext cx="830957" cy="581670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5F070E8-9BEC-4C6E-951D-C2BF1C166040}"/>
              </a:ext>
            </a:extLst>
          </p:cNvPr>
          <p:cNvSpPr/>
          <p:nvPr/>
        </p:nvSpPr>
        <p:spPr>
          <a:xfrm>
            <a:off x="1647538" y="4373685"/>
            <a:ext cx="647700" cy="647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D02E2E6-14C6-440C-A3A3-DF0DE919729D}"/>
              </a:ext>
            </a:extLst>
          </p:cNvPr>
          <p:cNvCxnSpPr>
            <a:cxnSpLocks/>
            <a:stCxn id="45" idx="2"/>
            <a:endCxn id="54" idx="0"/>
          </p:cNvCxnSpPr>
          <p:nvPr/>
        </p:nvCxnSpPr>
        <p:spPr>
          <a:xfrm>
            <a:off x="1971388" y="4145614"/>
            <a:ext cx="0" cy="228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2CBDB1F-C0CB-4D7A-8D18-D763F4B2C17C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1391312" y="4948304"/>
            <a:ext cx="351079" cy="212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9A113C-4101-4117-8A6B-3607B1397F4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200385" y="4948304"/>
            <a:ext cx="396488" cy="225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F09C10F-D463-439D-8C15-9852ED329DB1}"/>
              </a:ext>
            </a:extLst>
          </p:cNvPr>
          <p:cNvSpPr/>
          <p:nvPr/>
        </p:nvSpPr>
        <p:spPr>
          <a:xfrm>
            <a:off x="975833" y="5161149"/>
            <a:ext cx="830957" cy="5816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0886BB3-5028-454D-AC3A-CBAA71F3F0EF}"/>
              </a:ext>
            </a:extLst>
          </p:cNvPr>
          <p:cNvSpPr/>
          <p:nvPr/>
        </p:nvSpPr>
        <p:spPr>
          <a:xfrm>
            <a:off x="2181394" y="5173737"/>
            <a:ext cx="830957" cy="581670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FD7CA6-9A72-45C3-AD2C-139BD807B91E}"/>
              </a:ext>
            </a:extLst>
          </p:cNvPr>
          <p:cNvSpPr/>
          <p:nvPr/>
        </p:nvSpPr>
        <p:spPr>
          <a:xfrm>
            <a:off x="747130" y="6450774"/>
            <a:ext cx="830957" cy="581670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Timed d1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B98A72-74EE-4BAE-BAF5-28C344C938AC}"/>
              </a:ext>
            </a:extLst>
          </p:cNvPr>
          <p:cNvSpPr/>
          <p:nvPr/>
        </p:nvSpPr>
        <p:spPr>
          <a:xfrm>
            <a:off x="1739328" y="6450774"/>
            <a:ext cx="830957" cy="58167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Timed d2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ED50424-B3C1-4975-B47B-88245A6D8F97}"/>
              </a:ext>
            </a:extLst>
          </p:cNvPr>
          <p:cNvSpPr/>
          <p:nvPr/>
        </p:nvSpPr>
        <p:spPr>
          <a:xfrm>
            <a:off x="3687227" y="6450774"/>
            <a:ext cx="830957" cy="5816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/>
              <a:t>Untimed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BB5D21F-60EE-425D-93B0-FE7747C852F0}"/>
              </a:ext>
            </a:extLst>
          </p:cNvPr>
          <p:cNvSpPr/>
          <p:nvPr/>
        </p:nvSpPr>
        <p:spPr>
          <a:xfrm>
            <a:off x="4724022" y="6417759"/>
            <a:ext cx="647700" cy="647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J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A918857-D8F1-48D0-97C2-8E92C35733F3}"/>
              </a:ext>
            </a:extLst>
          </p:cNvPr>
          <p:cNvSpPr/>
          <p:nvPr/>
        </p:nvSpPr>
        <p:spPr>
          <a:xfrm>
            <a:off x="5514104" y="6417759"/>
            <a:ext cx="647700" cy="647700"/>
          </a:xfrm>
          <a:prstGeom prst="ellipse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J d1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0334BF-D3A1-43CF-94B3-3FB89942AA2E}"/>
              </a:ext>
            </a:extLst>
          </p:cNvPr>
          <p:cNvSpPr/>
          <p:nvPr/>
        </p:nvSpPr>
        <p:spPr>
          <a:xfrm>
            <a:off x="5597895" y="3548195"/>
            <a:ext cx="830957" cy="581670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AC6E82D-2472-46CA-BF04-54BBFE31D82F}"/>
              </a:ext>
            </a:extLst>
          </p:cNvPr>
          <p:cNvSpPr/>
          <p:nvPr/>
        </p:nvSpPr>
        <p:spPr>
          <a:xfrm>
            <a:off x="6270950" y="4360658"/>
            <a:ext cx="647700" cy="647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EC467E5-6D3C-4850-9CD0-C3940528E2C8}"/>
              </a:ext>
            </a:extLst>
          </p:cNvPr>
          <p:cNvCxnSpPr>
            <a:cxnSpLocks/>
            <a:stCxn id="65" idx="2"/>
            <a:endCxn id="66" idx="1"/>
          </p:cNvCxnSpPr>
          <p:nvPr/>
        </p:nvCxnSpPr>
        <p:spPr>
          <a:xfrm>
            <a:off x="6013374" y="4129865"/>
            <a:ext cx="352429" cy="325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2DEF5C5-B6E6-47E7-AD11-5D77219081CE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6014724" y="4935277"/>
            <a:ext cx="351079" cy="2128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D94D113-9925-4B07-8B00-55FF3E3232CB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823797" y="4935277"/>
            <a:ext cx="396488" cy="2254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6DEC675-18EC-43AD-B8C8-25854E1DEC0B}"/>
              </a:ext>
            </a:extLst>
          </p:cNvPr>
          <p:cNvSpPr/>
          <p:nvPr/>
        </p:nvSpPr>
        <p:spPr>
          <a:xfrm>
            <a:off x="5599245" y="5148122"/>
            <a:ext cx="830957" cy="5816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CC4BCF-3732-45B2-8890-A5D4A5BB0FEF}"/>
              </a:ext>
            </a:extLst>
          </p:cNvPr>
          <p:cNvSpPr/>
          <p:nvPr/>
        </p:nvSpPr>
        <p:spPr>
          <a:xfrm>
            <a:off x="6804806" y="5160710"/>
            <a:ext cx="830957" cy="5816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EAE9077-4011-4CC9-AF87-A55A7C8E581F}"/>
              </a:ext>
            </a:extLst>
          </p:cNvPr>
          <p:cNvSpPr/>
          <p:nvPr/>
        </p:nvSpPr>
        <p:spPr>
          <a:xfrm>
            <a:off x="6804212" y="3548195"/>
            <a:ext cx="830957" cy="5816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4B9211-73F5-4622-AAF9-27E7E50359E1}"/>
              </a:ext>
            </a:extLst>
          </p:cNvPr>
          <p:cNvCxnSpPr>
            <a:cxnSpLocks/>
            <a:stCxn id="72" idx="2"/>
            <a:endCxn id="66" idx="7"/>
          </p:cNvCxnSpPr>
          <p:nvPr/>
        </p:nvCxnSpPr>
        <p:spPr>
          <a:xfrm flipH="1">
            <a:off x="6823797" y="4129865"/>
            <a:ext cx="395894" cy="3256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B19A341-061D-4EC7-8279-988D2904889A}"/>
              </a:ext>
            </a:extLst>
          </p:cNvPr>
          <p:cNvSpPr/>
          <p:nvPr/>
        </p:nvSpPr>
        <p:spPr>
          <a:xfrm>
            <a:off x="5578310" y="280139"/>
            <a:ext cx="830957" cy="581670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B97F91C-1FC4-4CAD-9417-67B784EFA59A}"/>
              </a:ext>
            </a:extLst>
          </p:cNvPr>
          <p:cNvSpPr/>
          <p:nvPr/>
        </p:nvSpPr>
        <p:spPr>
          <a:xfrm>
            <a:off x="6251365" y="1070830"/>
            <a:ext cx="647700" cy="647700"/>
          </a:xfrm>
          <a:prstGeom prst="ellipse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4B6867F-9802-4E8D-87CA-78B1F836611C}"/>
              </a:ext>
            </a:extLst>
          </p:cNvPr>
          <p:cNvCxnSpPr>
            <a:cxnSpLocks/>
            <a:stCxn id="81" idx="2"/>
            <a:endCxn id="82" idx="1"/>
          </p:cNvCxnSpPr>
          <p:nvPr/>
        </p:nvCxnSpPr>
        <p:spPr>
          <a:xfrm>
            <a:off x="5993789" y="861809"/>
            <a:ext cx="352429" cy="303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34C597D-9719-44F5-8963-0F50BA4D65F2}"/>
              </a:ext>
            </a:extLst>
          </p:cNvPr>
          <p:cNvCxnSpPr>
            <a:cxnSpLocks/>
            <a:stCxn id="82" idx="3"/>
            <a:endCxn id="86" idx="0"/>
          </p:cNvCxnSpPr>
          <p:nvPr/>
        </p:nvCxnSpPr>
        <p:spPr>
          <a:xfrm flipH="1">
            <a:off x="5995139" y="1623677"/>
            <a:ext cx="351079" cy="212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F01146B-1366-4049-A997-5B68AACA35BA}"/>
              </a:ext>
            </a:extLst>
          </p:cNvPr>
          <p:cNvCxnSpPr>
            <a:cxnSpLocks/>
            <a:stCxn id="82" idx="5"/>
            <a:endCxn id="87" idx="0"/>
          </p:cNvCxnSpPr>
          <p:nvPr/>
        </p:nvCxnSpPr>
        <p:spPr>
          <a:xfrm>
            <a:off x="6804212" y="1623677"/>
            <a:ext cx="396488" cy="225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2F73956-4099-42F5-9E56-555BA8C49D12}"/>
              </a:ext>
            </a:extLst>
          </p:cNvPr>
          <p:cNvSpPr/>
          <p:nvPr/>
        </p:nvSpPr>
        <p:spPr>
          <a:xfrm>
            <a:off x="5579660" y="1836522"/>
            <a:ext cx="830957" cy="581670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3CD0DC1-2842-463A-A7E3-DA6A23700A8F}"/>
              </a:ext>
            </a:extLst>
          </p:cNvPr>
          <p:cNvSpPr/>
          <p:nvPr/>
        </p:nvSpPr>
        <p:spPr>
          <a:xfrm>
            <a:off x="6785221" y="1849110"/>
            <a:ext cx="830957" cy="581670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EC40F18-C51B-495D-BEDB-264595951B6C}"/>
              </a:ext>
            </a:extLst>
          </p:cNvPr>
          <p:cNvSpPr/>
          <p:nvPr/>
        </p:nvSpPr>
        <p:spPr>
          <a:xfrm>
            <a:off x="6784627" y="280139"/>
            <a:ext cx="830957" cy="581670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4335ACB-BE12-4DDB-A14C-4E208708EDB5}"/>
              </a:ext>
            </a:extLst>
          </p:cNvPr>
          <p:cNvCxnSpPr>
            <a:cxnSpLocks/>
            <a:stCxn id="88" idx="2"/>
            <a:endCxn id="82" idx="7"/>
          </p:cNvCxnSpPr>
          <p:nvPr/>
        </p:nvCxnSpPr>
        <p:spPr>
          <a:xfrm flipH="1">
            <a:off x="6804212" y="861809"/>
            <a:ext cx="395894" cy="303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54E015A-2D9C-450A-B021-046508E5AE95}"/>
              </a:ext>
            </a:extLst>
          </p:cNvPr>
          <p:cNvSpPr/>
          <p:nvPr/>
        </p:nvSpPr>
        <p:spPr>
          <a:xfrm>
            <a:off x="8447429" y="286696"/>
            <a:ext cx="830957" cy="581670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E8A69BC-BACF-4B73-854A-69302B28B9A5}"/>
              </a:ext>
            </a:extLst>
          </p:cNvPr>
          <p:cNvSpPr/>
          <p:nvPr/>
        </p:nvSpPr>
        <p:spPr>
          <a:xfrm>
            <a:off x="8539058" y="1074665"/>
            <a:ext cx="647700" cy="647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F5D6E58-3DE9-438E-B06B-CE8D8D6F1F96}"/>
              </a:ext>
            </a:extLst>
          </p:cNvPr>
          <p:cNvCxnSpPr>
            <a:cxnSpLocks/>
            <a:stCxn id="106" idx="2"/>
            <a:endCxn id="107" idx="0"/>
          </p:cNvCxnSpPr>
          <p:nvPr/>
        </p:nvCxnSpPr>
        <p:spPr>
          <a:xfrm>
            <a:off x="8862908" y="868366"/>
            <a:ext cx="0" cy="20629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A8488CC-0D3E-4BF6-8903-7420F363E7D3}"/>
              </a:ext>
            </a:extLst>
          </p:cNvPr>
          <p:cNvCxnSpPr>
            <a:cxnSpLocks/>
            <a:stCxn id="107" idx="3"/>
            <a:endCxn id="111" idx="0"/>
          </p:cNvCxnSpPr>
          <p:nvPr/>
        </p:nvCxnSpPr>
        <p:spPr>
          <a:xfrm flipH="1">
            <a:off x="8282832" y="1627512"/>
            <a:ext cx="351079" cy="2128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BB2FD36-053C-40CE-8FA7-259B8717D6B4}"/>
              </a:ext>
            </a:extLst>
          </p:cNvPr>
          <p:cNvCxnSpPr>
            <a:cxnSpLocks/>
            <a:stCxn id="107" idx="5"/>
            <a:endCxn id="112" idx="0"/>
          </p:cNvCxnSpPr>
          <p:nvPr/>
        </p:nvCxnSpPr>
        <p:spPr>
          <a:xfrm>
            <a:off x="9091905" y="1627512"/>
            <a:ext cx="396488" cy="2254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B93F056-D08F-49E8-B865-93D0667157FB}"/>
              </a:ext>
            </a:extLst>
          </p:cNvPr>
          <p:cNvSpPr/>
          <p:nvPr/>
        </p:nvSpPr>
        <p:spPr>
          <a:xfrm>
            <a:off x="7867353" y="1840357"/>
            <a:ext cx="830957" cy="5816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9E55863-514F-4DBE-800E-07E126CA099C}"/>
              </a:ext>
            </a:extLst>
          </p:cNvPr>
          <p:cNvSpPr/>
          <p:nvPr/>
        </p:nvSpPr>
        <p:spPr>
          <a:xfrm>
            <a:off x="9072914" y="1852945"/>
            <a:ext cx="830957" cy="5816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CBF7D36-98FF-4D68-84FA-BCD00927B284}"/>
              </a:ext>
            </a:extLst>
          </p:cNvPr>
          <p:cNvSpPr/>
          <p:nvPr/>
        </p:nvSpPr>
        <p:spPr>
          <a:xfrm>
            <a:off x="10693140" y="286696"/>
            <a:ext cx="830957" cy="581670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A94ACA4-C947-4ADC-9AD4-4EF975D6072C}"/>
              </a:ext>
            </a:extLst>
          </p:cNvPr>
          <p:cNvSpPr/>
          <p:nvPr/>
        </p:nvSpPr>
        <p:spPr>
          <a:xfrm>
            <a:off x="10784769" y="1074665"/>
            <a:ext cx="647700" cy="647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E027F1F-70BC-41AC-A4B6-B561537F7843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>
          <a:xfrm>
            <a:off x="11108619" y="868366"/>
            <a:ext cx="0" cy="20629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305A4A9-52EC-40F5-BF86-7D8D1C2FAC8F}"/>
              </a:ext>
            </a:extLst>
          </p:cNvPr>
          <p:cNvCxnSpPr>
            <a:cxnSpLocks/>
            <a:stCxn id="121" idx="3"/>
            <a:endCxn id="125" idx="0"/>
          </p:cNvCxnSpPr>
          <p:nvPr/>
        </p:nvCxnSpPr>
        <p:spPr>
          <a:xfrm flipH="1">
            <a:off x="10528543" y="1627512"/>
            <a:ext cx="351079" cy="2128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7774688-1572-408A-A77E-D526CED4596B}"/>
              </a:ext>
            </a:extLst>
          </p:cNvPr>
          <p:cNvCxnSpPr>
            <a:cxnSpLocks/>
            <a:stCxn id="121" idx="5"/>
            <a:endCxn id="126" idx="0"/>
          </p:cNvCxnSpPr>
          <p:nvPr/>
        </p:nvCxnSpPr>
        <p:spPr>
          <a:xfrm>
            <a:off x="11337616" y="1627512"/>
            <a:ext cx="396488" cy="2254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3FDD89F-6CD4-4881-A3AC-14E58E2F8F78}"/>
              </a:ext>
            </a:extLst>
          </p:cNvPr>
          <p:cNvSpPr/>
          <p:nvPr/>
        </p:nvSpPr>
        <p:spPr>
          <a:xfrm>
            <a:off x="10113064" y="1840357"/>
            <a:ext cx="830957" cy="5816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AAE0DF3-E3D6-4424-90CF-05966F2E0247}"/>
              </a:ext>
            </a:extLst>
          </p:cNvPr>
          <p:cNvSpPr/>
          <p:nvPr/>
        </p:nvSpPr>
        <p:spPr>
          <a:xfrm>
            <a:off x="11318625" y="1852945"/>
            <a:ext cx="830957" cy="5816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6F038B9-9A6D-4174-BFB9-F49574E5C2E7}"/>
              </a:ext>
            </a:extLst>
          </p:cNvPr>
          <p:cNvSpPr/>
          <p:nvPr/>
        </p:nvSpPr>
        <p:spPr>
          <a:xfrm>
            <a:off x="8009773" y="3564857"/>
            <a:ext cx="830957" cy="581670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878A8AD-DF6E-47AA-A96F-0823144A8A8E}"/>
              </a:ext>
            </a:extLst>
          </p:cNvPr>
          <p:cNvSpPr/>
          <p:nvPr/>
        </p:nvSpPr>
        <p:spPr>
          <a:xfrm>
            <a:off x="8682828" y="4377320"/>
            <a:ext cx="647700" cy="647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FEE260E-A1A5-4B1C-A3E3-094598D80C48}"/>
              </a:ext>
            </a:extLst>
          </p:cNvPr>
          <p:cNvCxnSpPr>
            <a:cxnSpLocks/>
            <a:stCxn id="134" idx="2"/>
            <a:endCxn id="135" idx="1"/>
          </p:cNvCxnSpPr>
          <p:nvPr/>
        </p:nvCxnSpPr>
        <p:spPr>
          <a:xfrm>
            <a:off x="8425252" y="4146527"/>
            <a:ext cx="352429" cy="325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AF8A68B-E918-40B0-A82F-3994EF55AD7E}"/>
              </a:ext>
            </a:extLst>
          </p:cNvPr>
          <p:cNvCxnSpPr>
            <a:cxnSpLocks/>
            <a:endCxn id="139" idx="0"/>
          </p:cNvCxnSpPr>
          <p:nvPr/>
        </p:nvCxnSpPr>
        <p:spPr>
          <a:xfrm flipH="1">
            <a:off x="8426602" y="4951939"/>
            <a:ext cx="351079" cy="212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FE0A10B-A792-4FCF-9877-D6C37EC75CD0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9235675" y="4951939"/>
            <a:ext cx="396488" cy="225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97A6CF8-F801-421F-A982-F8E4C25EB8F6}"/>
              </a:ext>
            </a:extLst>
          </p:cNvPr>
          <p:cNvSpPr/>
          <p:nvPr/>
        </p:nvSpPr>
        <p:spPr>
          <a:xfrm>
            <a:off x="8011123" y="5164784"/>
            <a:ext cx="830957" cy="581670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45D9BB8-806F-4934-9C80-F912109EAF46}"/>
              </a:ext>
            </a:extLst>
          </p:cNvPr>
          <p:cNvSpPr/>
          <p:nvPr/>
        </p:nvSpPr>
        <p:spPr>
          <a:xfrm>
            <a:off x="9216684" y="5177372"/>
            <a:ext cx="830957" cy="581670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98401B8-674F-4F1F-97D1-F4864B7D4C44}"/>
              </a:ext>
            </a:extLst>
          </p:cNvPr>
          <p:cNvSpPr/>
          <p:nvPr/>
        </p:nvSpPr>
        <p:spPr>
          <a:xfrm>
            <a:off x="9216090" y="3564857"/>
            <a:ext cx="830957" cy="5816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EC7AB50-9815-4B94-A165-46819DD3C249}"/>
              </a:ext>
            </a:extLst>
          </p:cNvPr>
          <p:cNvCxnSpPr>
            <a:cxnSpLocks/>
            <a:stCxn id="141" idx="2"/>
            <a:endCxn id="135" idx="7"/>
          </p:cNvCxnSpPr>
          <p:nvPr/>
        </p:nvCxnSpPr>
        <p:spPr>
          <a:xfrm flipH="1">
            <a:off x="9235675" y="4146527"/>
            <a:ext cx="395894" cy="325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9F1BDD6-475B-499B-8537-8CFE8B2934E3}"/>
              </a:ext>
            </a:extLst>
          </p:cNvPr>
          <p:cNvSpPr/>
          <p:nvPr/>
        </p:nvSpPr>
        <p:spPr>
          <a:xfrm>
            <a:off x="2731526" y="6450774"/>
            <a:ext cx="830957" cy="5816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Timed d3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7DFBFEF-8B19-4032-A16E-D790E0E290FC}"/>
              </a:ext>
            </a:extLst>
          </p:cNvPr>
          <p:cNvSpPr/>
          <p:nvPr/>
        </p:nvSpPr>
        <p:spPr>
          <a:xfrm>
            <a:off x="12285805" y="280139"/>
            <a:ext cx="830957" cy="581670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F91AD60C-3314-419B-B36D-B1C977A305C5}"/>
              </a:ext>
            </a:extLst>
          </p:cNvPr>
          <p:cNvSpPr/>
          <p:nvPr/>
        </p:nvSpPr>
        <p:spPr>
          <a:xfrm>
            <a:off x="12957511" y="1074665"/>
            <a:ext cx="647700" cy="647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05B9063-6D31-4D3C-B9E3-205FD26FC0F1}"/>
              </a:ext>
            </a:extLst>
          </p:cNvPr>
          <p:cNvCxnSpPr>
            <a:cxnSpLocks/>
            <a:stCxn id="153" idx="2"/>
            <a:endCxn id="154" idx="1"/>
          </p:cNvCxnSpPr>
          <p:nvPr/>
        </p:nvCxnSpPr>
        <p:spPr>
          <a:xfrm>
            <a:off x="12701284" y="861809"/>
            <a:ext cx="351080" cy="30770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0F850F3-4821-4166-8823-A994C1E877E7}"/>
              </a:ext>
            </a:extLst>
          </p:cNvPr>
          <p:cNvCxnSpPr>
            <a:cxnSpLocks/>
            <a:stCxn id="154" idx="3"/>
            <a:endCxn id="158" idx="0"/>
          </p:cNvCxnSpPr>
          <p:nvPr/>
        </p:nvCxnSpPr>
        <p:spPr>
          <a:xfrm flipH="1">
            <a:off x="12701285" y="1627512"/>
            <a:ext cx="351079" cy="2128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AA13B1A-6A46-44AC-9E56-A23C6107C2B5}"/>
              </a:ext>
            </a:extLst>
          </p:cNvPr>
          <p:cNvCxnSpPr>
            <a:cxnSpLocks/>
            <a:stCxn id="154" idx="5"/>
            <a:endCxn id="159" idx="0"/>
          </p:cNvCxnSpPr>
          <p:nvPr/>
        </p:nvCxnSpPr>
        <p:spPr>
          <a:xfrm>
            <a:off x="13510358" y="1627512"/>
            <a:ext cx="396488" cy="2254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0C37F45-DCF5-4780-9CC5-E1740D803939}"/>
              </a:ext>
            </a:extLst>
          </p:cNvPr>
          <p:cNvSpPr/>
          <p:nvPr/>
        </p:nvSpPr>
        <p:spPr>
          <a:xfrm>
            <a:off x="12285806" y="1840357"/>
            <a:ext cx="830957" cy="5816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23D923D-B4C3-4932-8823-C957DDDB287B}"/>
              </a:ext>
            </a:extLst>
          </p:cNvPr>
          <p:cNvSpPr/>
          <p:nvPr/>
        </p:nvSpPr>
        <p:spPr>
          <a:xfrm>
            <a:off x="13491367" y="1852945"/>
            <a:ext cx="830957" cy="5816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8E0489F-A935-42D6-90E2-0F18EA2E829A}"/>
              </a:ext>
            </a:extLst>
          </p:cNvPr>
          <p:cNvSpPr/>
          <p:nvPr/>
        </p:nvSpPr>
        <p:spPr>
          <a:xfrm>
            <a:off x="13510358" y="280139"/>
            <a:ext cx="830957" cy="5816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8D88A82-0B0E-4173-A462-2CEF3B6F88D5}"/>
              </a:ext>
            </a:extLst>
          </p:cNvPr>
          <p:cNvCxnSpPr>
            <a:cxnSpLocks/>
            <a:stCxn id="160" idx="2"/>
            <a:endCxn id="154" idx="7"/>
          </p:cNvCxnSpPr>
          <p:nvPr/>
        </p:nvCxnSpPr>
        <p:spPr>
          <a:xfrm flipH="1">
            <a:off x="13510358" y="861809"/>
            <a:ext cx="415479" cy="30770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83C81F2-034B-43B9-B8BE-42FD87D38B8A}"/>
              </a:ext>
            </a:extLst>
          </p:cNvPr>
          <p:cNvSpPr/>
          <p:nvPr/>
        </p:nvSpPr>
        <p:spPr>
          <a:xfrm>
            <a:off x="10469730" y="3564857"/>
            <a:ext cx="830957" cy="581670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17D21952-CE08-4894-8B50-91CED8297E23}"/>
              </a:ext>
            </a:extLst>
          </p:cNvPr>
          <p:cNvSpPr/>
          <p:nvPr/>
        </p:nvSpPr>
        <p:spPr>
          <a:xfrm>
            <a:off x="11141436" y="4381155"/>
            <a:ext cx="647700" cy="647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E05CDDC-6C19-4A7D-82A2-5C8ADC1C2992}"/>
              </a:ext>
            </a:extLst>
          </p:cNvPr>
          <p:cNvCxnSpPr>
            <a:cxnSpLocks/>
            <a:stCxn id="170" idx="2"/>
            <a:endCxn id="171" idx="1"/>
          </p:cNvCxnSpPr>
          <p:nvPr/>
        </p:nvCxnSpPr>
        <p:spPr>
          <a:xfrm>
            <a:off x="10885209" y="4146527"/>
            <a:ext cx="351080" cy="329481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FCF6FE4-4B3E-4A98-927D-876520612A8F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10885210" y="4955774"/>
            <a:ext cx="351079" cy="2128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5675917-FBFD-401E-AE8D-2D184E48AD7C}"/>
              </a:ext>
            </a:extLst>
          </p:cNvPr>
          <p:cNvCxnSpPr>
            <a:cxnSpLocks/>
            <a:endCxn id="176" idx="0"/>
          </p:cNvCxnSpPr>
          <p:nvPr/>
        </p:nvCxnSpPr>
        <p:spPr>
          <a:xfrm>
            <a:off x="11694283" y="4955774"/>
            <a:ext cx="396488" cy="2254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380FCDE-B22F-4D43-AD54-597B3F515C3B}"/>
              </a:ext>
            </a:extLst>
          </p:cNvPr>
          <p:cNvSpPr/>
          <p:nvPr/>
        </p:nvSpPr>
        <p:spPr>
          <a:xfrm>
            <a:off x="10469731" y="5168619"/>
            <a:ext cx="830957" cy="5816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24C55FC-589D-4DD0-B2C6-31EC4CCC00CA}"/>
              </a:ext>
            </a:extLst>
          </p:cNvPr>
          <p:cNvSpPr/>
          <p:nvPr/>
        </p:nvSpPr>
        <p:spPr>
          <a:xfrm>
            <a:off x="11675292" y="5181207"/>
            <a:ext cx="830957" cy="5816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2AEC089-7F93-4090-9FDA-75C056F768B9}"/>
              </a:ext>
            </a:extLst>
          </p:cNvPr>
          <p:cNvSpPr/>
          <p:nvPr/>
        </p:nvSpPr>
        <p:spPr>
          <a:xfrm>
            <a:off x="11694283" y="3564857"/>
            <a:ext cx="830957" cy="5816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62045AE-7BFF-4F47-8786-C6A416C23F75}"/>
              </a:ext>
            </a:extLst>
          </p:cNvPr>
          <p:cNvCxnSpPr>
            <a:cxnSpLocks/>
            <a:stCxn id="177" idx="2"/>
            <a:endCxn id="171" idx="7"/>
          </p:cNvCxnSpPr>
          <p:nvPr/>
        </p:nvCxnSpPr>
        <p:spPr>
          <a:xfrm flipH="1">
            <a:off x="11694283" y="4146527"/>
            <a:ext cx="415479" cy="329481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7073D83-E2A1-472F-AF26-08BE26E22624}"/>
              </a:ext>
            </a:extLst>
          </p:cNvPr>
          <p:cNvCxnSpPr>
            <a:cxnSpLocks/>
          </p:cNvCxnSpPr>
          <p:nvPr/>
        </p:nvCxnSpPr>
        <p:spPr>
          <a:xfrm>
            <a:off x="6674051" y="6614688"/>
            <a:ext cx="585085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AFABB5F-115B-4A47-BF13-FED9ADE89E56}"/>
              </a:ext>
            </a:extLst>
          </p:cNvPr>
          <p:cNvCxnSpPr>
            <a:cxnSpLocks/>
          </p:cNvCxnSpPr>
          <p:nvPr/>
        </p:nvCxnSpPr>
        <p:spPr>
          <a:xfrm>
            <a:off x="7958981" y="6614688"/>
            <a:ext cx="58508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83FFF33-FC7B-4593-AD4F-F0D482195F31}"/>
              </a:ext>
            </a:extLst>
          </p:cNvPr>
          <p:cNvCxnSpPr>
            <a:cxnSpLocks/>
          </p:cNvCxnSpPr>
          <p:nvPr/>
        </p:nvCxnSpPr>
        <p:spPr>
          <a:xfrm>
            <a:off x="8994936" y="6614688"/>
            <a:ext cx="585085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89FB041F-A12F-4B90-8AE6-B7702CEAC58C}"/>
              </a:ext>
            </a:extLst>
          </p:cNvPr>
          <p:cNvSpPr txBox="1"/>
          <p:nvPr/>
        </p:nvSpPr>
        <p:spPr>
          <a:xfrm>
            <a:off x="9018649" y="67452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Link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19D8EFE-0A9E-4DF6-8F8B-A18F6C2EFA51}"/>
              </a:ext>
            </a:extLst>
          </p:cNvPr>
          <p:cNvSpPr txBox="1"/>
          <p:nvPr/>
        </p:nvSpPr>
        <p:spPr>
          <a:xfrm>
            <a:off x="7698326" y="676204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Flush Link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7C39929-F9DD-4C3F-857E-AF29A27027C7}"/>
              </a:ext>
            </a:extLst>
          </p:cNvPr>
          <p:cNvSpPr txBox="1"/>
          <p:nvPr/>
        </p:nvSpPr>
        <p:spPr>
          <a:xfrm>
            <a:off x="6445054" y="674526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TimedLink</a:t>
            </a:r>
            <a:endParaRPr lang="en-AU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168FA4A-2082-443B-B6F7-CE089F72451D}"/>
              </a:ext>
            </a:extLst>
          </p:cNvPr>
          <p:cNvSpPr/>
          <p:nvPr/>
        </p:nvSpPr>
        <p:spPr>
          <a:xfrm>
            <a:off x="3836993" y="3563944"/>
            <a:ext cx="830957" cy="581670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BA4F34B-EAEB-4A00-B444-D868DEF5D7C4}"/>
              </a:ext>
            </a:extLst>
          </p:cNvPr>
          <p:cNvSpPr/>
          <p:nvPr/>
        </p:nvSpPr>
        <p:spPr>
          <a:xfrm>
            <a:off x="3928622" y="4373685"/>
            <a:ext cx="647700" cy="6477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EE95B99-A653-4D40-90CF-D2E3682A5E65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4252472" y="4145614"/>
            <a:ext cx="0" cy="22807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0C11289-9D65-42A7-BA69-3CABD789D15E}"/>
              </a:ext>
            </a:extLst>
          </p:cNvPr>
          <p:cNvCxnSpPr>
            <a:cxnSpLocks/>
            <a:endCxn id="102" idx="0"/>
          </p:cNvCxnSpPr>
          <p:nvPr/>
        </p:nvCxnSpPr>
        <p:spPr>
          <a:xfrm flipH="1">
            <a:off x="3672396" y="4948304"/>
            <a:ext cx="351079" cy="212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2179E06-746C-4AD6-B734-CC8335B91096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4481469" y="4948304"/>
            <a:ext cx="396488" cy="225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89963B-A222-4500-BE63-30B4D4ABB5EB}"/>
              </a:ext>
            </a:extLst>
          </p:cNvPr>
          <p:cNvSpPr/>
          <p:nvPr/>
        </p:nvSpPr>
        <p:spPr>
          <a:xfrm>
            <a:off x="3256917" y="5161149"/>
            <a:ext cx="830957" cy="5816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E84836E-768D-4854-BE4B-57F76B1CF870}"/>
              </a:ext>
            </a:extLst>
          </p:cNvPr>
          <p:cNvSpPr/>
          <p:nvPr/>
        </p:nvSpPr>
        <p:spPr>
          <a:xfrm>
            <a:off x="4462478" y="5173737"/>
            <a:ext cx="830957" cy="581670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7138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ED66FDAA-07C8-44A3-A141-158F2CB9296B}"/>
              </a:ext>
            </a:extLst>
          </p:cNvPr>
          <p:cNvSpPr/>
          <p:nvPr/>
        </p:nvSpPr>
        <p:spPr>
          <a:xfrm>
            <a:off x="6819542" y="1137441"/>
            <a:ext cx="1380227" cy="966159"/>
          </a:xfrm>
          <a:prstGeom prst="rect">
            <a:avLst/>
          </a:prstGeom>
          <a:solidFill>
            <a:srgbClr val="A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vac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25BA96E-B5C3-4842-BD9A-9B97E7231769}"/>
              </a:ext>
            </a:extLst>
          </p:cNvPr>
          <p:cNvSpPr/>
          <p:nvPr/>
        </p:nvSpPr>
        <p:spPr>
          <a:xfrm>
            <a:off x="4634146" y="5161350"/>
            <a:ext cx="1380227" cy="966159"/>
          </a:xfrm>
          <a:prstGeom prst="rect">
            <a:avLst/>
          </a:prstGeom>
          <a:solidFill>
            <a:srgbClr val="A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err="1"/>
              <a:t>vacdxr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D4FA53F-E377-4374-96A7-E44873B1D484}"/>
              </a:ext>
            </a:extLst>
          </p:cNvPr>
          <p:cNvSpPr/>
          <p:nvPr/>
        </p:nvSpPr>
        <p:spPr>
          <a:xfrm>
            <a:off x="7185806" y="2665773"/>
            <a:ext cx="647700" cy="647700"/>
          </a:xfrm>
          <a:prstGeom prst="ellipse">
            <a:avLst/>
          </a:prstGeom>
          <a:solidFill>
            <a:srgbClr val="A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j2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20D2D29-8436-47F4-A1A6-DD0E4D079C55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7509656" y="2103600"/>
            <a:ext cx="0" cy="5621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1E346A-0D9C-4298-99A7-AD5A865028E1}"/>
              </a:ext>
            </a:extLst>
          </p:cNvPr>
          <p:cNvCxnSpPr>
            <a:cxnSpLocks/>
            <a:stCxn id="71" idx="3"/>
            <a:endCxn id="76" idx="7"/>
          </p:cNvCxnSpPr>
          <p:nvPr/>
        </p:nvCxnSpPr>
        <p:spPr>
          <a:xfrm flipH="1">
            <a:off x="6653119" y="3218620"/>
            <a:ext cx="627540" cy="595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82542AF-7115-4748-888B-07CD6877850C}"/>
              </a:ext>
            </a:extLst>
          </p:cNvPr>
          <p:cNvSpPr/>
          <p:nvPr/>
        </p:nvSpPr>
        <p:spPr>
          <a:xfrm>
            <a:off x="7585795" y="3884339"/>
            <a:ext cx="1380227" cy="966159"/>
          </a:xfrm>
          <a:prstGeom prst="rect">
            <a:avLst/>
          </a:prstGeom>
          <a:solidFill>
            <a:srgbClr val="A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err="1"/>
              <a:t>dxr</a:t>
            </a:r>
            <a:endParaRPr lang="en-AU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2964ECD-F7F7-4FD4-9F60-56A599CE5897}"/>
              </a:ext>
            </a:extLst>
          </p:cNvPr>
          <p:cNvCxnSpPr>
            <a:cxnSpLocks/>
            <a:stCxn id="71" idx="5"/>
            <a:endCxn id="74" idx="0"/>
          </p:cNvCxnSpPr>
          <p:nvPr/>
        </p:nvCxnSpPr>
        <p:spPr>
          <a:xfrm>
            <a:off x="7738653" y="3218620"/>
            <a:ext cx="537256" cy="6657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9FC9CF0-F662-49B8-B35B-D45C6E230B5B}"/>
              </a:ext>
            </a:extLst>
          </p:cNvPr>
          <p:cNvSpPr/>
          <p:nvPr/>
        </p:nvSpPr>
        <p:spPr>
          <a:xfrm>
            <a:off x="6100272" y="3719719"/>
            <a:ext cx="647700" cy="647700"/>
          </a:xfrm>
          <a:prstGeom prst="ellipse">
            <a:avLst/>
          </a:prstGeom>
          <a:solidFill>
            <a:srgbClr val="A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j1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BAC4331-A956-4F49-B2F0-0FA84B60E769}"/>
              </a:ext>
            </a:extLst>
          </p:cNvPr>
          <p:cNvCxnSpPr>
            <a:cxnSpLocks/>
            <a:stCxn id="76" idx="3"/>
            <a:endCxn id="70" idx="0"/>
          </p:cNvCxnSpPr>
          <p:nvPr/>
        </p:nvCxnSpPr>
        <p:spPr>
          <a:xfrm flipH="1">
            <a:off x="5324260" y="4272566"/>
            <a:ext cx="870865" cy="888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8BD6CF4-5759-483E-A9BD-940FD100A629}"/>
              </a:ext>
            </a:extLst>
          </p:cNvPr>
          <p:cNvSpPr/>
          <p:nvPr/>
        </p:nvSpPr>
        <p:spPr>
          <a:xfrm>
            <a:off x="4634147" y="2308384"/>
            <a:ext cx="1380227" cy="966159"/>
          </a:xfrm>
          <a:prstGeom prst="rect">
            <a:avLst/>
          </a:prstGeom>
          <a:solidFill>
            <a:srgbClr val="A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vac2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7CE3483-1B09-4A9C-874D-122E0709990C}"/>
              </a:ext>
            </a:extLst>
          </p:cNvPr>
          <p:cNvCxnSpPr>
            <a:cxnSpLocks/>
            <a:stCxn id="78" idx="2"/>
            <a:endCxn id="76" idx="1"/>
          </p:cNvCxnSpPr>
          <p:nvPr/>
        </p:nvCxnSpPr>
        <p:spPr>
          <a:xfrm>
            <a:off x="5324261" y="3274543"/>
            <a:ext cx="870864" cy="5400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C785398-2957-4218-81F1-38819408C626}"/>
              </a:ext>
            </a:extLst>
          </p:cNvPr>
          <p:cNvSpPr/>
          <p:nvPr/>
        </p:nvSpPr>
        <p:spPr>
          <a:xfrm>
            <a:off x="6885239" y="5161351"/>
            <a:ext cx="1380227" cy="966159"/>
          </a:xfrm>
          <a:prstGeom prst="rect">
            <a:avLst/>
          </a:prstGeom>
          <a:solidFill>
            <a:srgbClr val="A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dxr2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EFD95E8-87C5-4F24-836C-B3498E76608C}"/>
              </a:ext>
            </a:extLst>
          </p:cNvPr>
          <p:cNvCxnSpPr>
            <a:cxnSpLocks/>
            <a:stCxn id="76" idx="5"/>
            <a:endCxn id="80" idx="0"/>
          </p:cNvCxnSpPr>
          <p:nvPr/>
        </p:nvCxnSpPr>
        <p:spPr>
          <a:xfrm>
            <a:off x="6653119" y="4272566"/>
            <a:ext cx="922234" cy="888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FD91F05-AFFB-418F-8CBF-72E7E76188E3}"/>
              </a:ext>
            </a:extLst>
          </p:cNvPr>
          <p:cNvSpPr/>
          <p:nvPr/>
        </p:nvSpPr>
        <p:spPr>
          <a:xfrm>
            <a:off x="8580360" y="2665773"/>
            <a:ext cx="647700" cy="647700"/>
          </a:xfrm>
          <a:prstGeom prst="ellipse">
            <a:avLst/>
          </a:prstGeom>
          <a:solidFill>
            <a:srgbClr val="A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j3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B84489-1371-4B21-B9EE-5196A94034E9}"/>
              </a:ext>
            </a:extLst>
          </p:cNvPr>
          <p:cNvCxnSpPr>
            <a:cxnSpLocks/>
            <a:stCxn id="71" idx="6"/>
            <a:endCxn id="82" idx="2"/>
          </p:cNvCxnSpPr>
          <p:nvPr/>
        </p:nvCxnSpPr>
        <p:spPr>
          <a:xfrm>
            <a:off x="7833506" y="2989623"/>
            <a:ext cx="7468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13F14D7-0677-4E92-AF88-AF997D30B032}"/>
              </a:ext>
            </a:extLst>
          </p:cNvPr>
          <p:cNvCxnSpPr>
            <a:cxnSpLocks/>
            <a:stCxn id="82" idx="3"/>
            <a:endCxn id="76" idx="6"/>
          </p:cNvCxnSpPr>
          <p:nvPr/>
        </p:nvCxnSpPr>
        <p:spPr>
          <a:xfrm flipH="1">
            <a:off x="6747972" y="3218620"/>
            <a:ext cx="1927241" cy="824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9E4933-B4C2-44AF-B4BE-9E814BE60D42}"/>
              </a:ext>
            </a:extLst>
          </p:cNvPr>
          <p:cNvCxnSpPr>
            <a:cxnSpLocks/>
            <a:stCxn id="82" idx="4"/>
            <a:endCxn id="74" idx="0"/>
          </p:cNvCxnSpPr>
          <p:nvPr/>
        </p:nvCxnSpPr>
        <p:spPr>
          <a:xfrm flipH="1">
            <a:off x="8275909" y="3313473"/>
            <a:ext cx="628301" cy="570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54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E2B452-2E79-437A-8895-605B54795E4A}"/>
              </a:ext>
            </a:extLst>
          </p:cNvPr>
          <p:cNvSpPr/>
          <p:nvPr/>
        </p:nvSpPr>
        <p:spPr>
          <a:xfrm>
            <a:off x="3518305" y="1670841"/>
            <a:ext cx="1380227" cy="966159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vac2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44A8CE-E4EE-4AA0-870E-ABC7EFF1F432}"/>
              </a:ext>
            </a:extLst>
          </p:cNvPr>
          <p:cNvSpPr/>
          <p:nvPr/>
        </p:nvSpPr>
        <p:spPr>
          <a:xfrm>
            <a:off x="1332909" y="5694750"/>
            <a:ext cx="1380227" cy="966159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err="1"/>
              <a:t>vacdxr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0D689C-3E9D-40AD-8B47-452CD4DF5995}"/>
              </a:ext>
            </a:extLst>
          </p:cNvPr>
          <p:cNvSpPr/>
          <p:nvPr/>
        </p:nvSpPr>
        <p:spPr>
          <a:xfrm>
            <a:off x="3884569" y="3199173"/>
            <a:ext cx="647700" cy="6477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j2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A3004C-A8CB-4505-9C74-8735BD021DE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208419" y="2637000"/>
            <a:ext cx="0" cy="56217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72783-AF74-4647-AA52-5AF35CB19AF2}"/>
              </a:ext>
            </a:extLst>
          </p:cNvPr>
          <p:cNvCxnSpPr>
            <a:cxnSpLocks/>
            <a:stCxn id="7" idx="3"/>
            <a:endCxn id="15" idx="7"/>
          </p:cNvCxnSpPr>
          <p:nvPr/>
        </p:nvCxnSpPr>
        <p:spPr>
          <a:xfrm flipH="1">
            <a:off x="3351882" y="3752020"/>
            <a:ext cx="627540" cy="595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7736163-9865-4B0B-BE96-22395EF2EF2D}"/>
              </a:ext>
            </a:extLst>
          </p:cNvPr>
          <p:cNvSpPr/>
          <p:nvPr/>
        </p:nvSpPr>
        <p:spPr>
          <a:xfrm>
            <a:off x="2799035" y="4253119"/>
            <a:ext cx="647700" cy="6477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j1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2C9E9D-81E3-4925-9D66-DDED78A7CE34}"/>
              </a:ext>
            </a:extLst>
          </p:cNvPr>
          <p:cNvCxnSpPr>
            <a:cxnSpLocks/>
            <a:stCxn id="15" idx="3"/>
            <a:endCxn id="5" idx="0"/>
          </p:cNvCxnSpPr>
          <p:nvPr/>
        </p:nvCxnSpPr>
        <p:spPr>
          <a:xfrm flipH="1">
            <a:off x="2023023" y="4805966"/>
            <a:ext cx="870865" cy="888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62AAC5A-6D26-4897-A03F-031A7FC7FA79}"/>
              </a:ext>
            </a:extLst>
          </p:cNvPr>
          <p:cNvSpPr/>
          <p:nvPr/>
        </p:nvSpPr>
        <p:spPr>
          <a:xfrm>
            <a:off x="1332910" y="2841784"/>
            <a:ext cx="1380227" cy="966159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vac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087F7A-D1F8-4D9B-A32B-A942CC8BCB1E}"/>
              </a:ext>
            </a:extLst>
          </p:cNvPr>
          <p:cNvCxnSpPr>
            <a:cxnSpLocks/>
            <a:stCxn id="23" idx="2"/>
            <a:endCxn id="15" idx="1"/>
          </p:cNvCxnSpPr>
          <p:nvPr/>
        </p:nvCxnSpPr>
        <p:spPr>
          <a:xfrm>
            <a:off x="2023024" y="3807943"/>
            <a:ext cx="870864" cy="5400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A8EA6A3-0E21-42E5-AC03-7F928CE65341}"/>
              </a:ext>
            </a:extLst>
          </p:cNvPr>
          <p:cNvSpPr/>
          <p:nvPr/>
        </p:nvSpPr>
        <p:spPr>
          <a:xfrm>
            <a:off x="3584002" y="5694751"/>
            <a:ext cx="1380227" cy="966159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dxr2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8A3B0A-EBE7-4A3B-BE93-77E00D94ADAB}"/>
              </a:ext>
            </a:extLst>
          </p:cNvPr>
          <p:cNvCxnSpPr>
            <a:cxnSpLocks/>
            <a:stCxn id="15" idx="5"/>
            <a:endCxn id="21" idx="0"/>
          </p:cNvCxnSpPr>
          <p:nvPr/>
        </p:nvCxnSpPr>
        <p:spPr>
          <a:xfrm>
            <a:off x="3351882" y="4805966"/>
            <a:ext cx="922234" cy="888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990087-02E4-48FC-ADA8-F9FF8E23B3DD}"/>
              </a:ext>
            </a:extLst>
          </p:cNvPr>
          <p:cNvSpPr txBox="1"/>
          <p:nvPr/>
        </p:nvSpPr>
        <p:spPr>
          <a:xfrm>
            <a:off x="516110" y="613730"/>
            <a:ext cx="567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This is not permitted because it’s possible for the flush to indirectly flow back into the duration group 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0F4E4C-E098-4719-B381-7452E6209647}"/>
              </a:ext>
            </a:extLst>
          </p:cNvPr>
          <p:cNvSpPr/>
          <p:nvPr/>
        </p:nvSpPr>
        <p:spPr>
          <a:xfrm>
            <a:off x="11211683" y="1670840"/>
            <a:ext cx="1380227" cy="966159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vac2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BC7074-9238-4E9C-B4F3-F2675CA8A83A}"/>
              </a:ext>
            </a:extLst>
          </p:cNvPr>
          <p:cNvSpPr/>
          <p:nvPr/>
        </p:nvSpPr>
        <p:spPr>
          <a:xfrm>
            <a:off x="9026287" y="5694749"/>
            <a:ext cx="1380227" cy="9661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err="1"/>
              <a:t>vacdxr</a:t>
            </a:r>
            <a:endParaRPr lang="en-AU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27F3AC7-698E-45F0-86A8-0187889EDA86}"/>
              </a:ext>
            </a:extLst>
          </p:cNvPr>
          <p:cNvSpPr/>
          <p:nvPr/>
        </p:nvSpPr>
        <p:spPr>
          <a:xfrm>
            <a:off x="11577947" y="3199172"/>
            <a:ext cx="647700" cy="6477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j2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34702A-8193-4E65-B030-701E16340916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11901797" y="2636999"/>
            <a:ext cx="0" cy="56217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B4E637-9249-48C2-A040-2183F5F2DB7E}"/>
              </a:ext>
            </a:extLst>
          </p:cNvPr>
          <p:cNvCxnSpPr>
            <a:cxnSpLocks/>
            <a:stCxn id="42" idx="3"/>
            <a:endCxn id="45" idx="7"/>
          </p:cNvCxnSpPr>
          <p:nvPr/>
        </p:nvCxnSpPr>
        <p:spPr>
          <a:xfrm flipH="1">
            <a:off x="11045260" y="3752019"/>
            <a:ext cx="627540" cy="59595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447448F-1A80-4D39-BB86-AF1E536C5308}"/>
              </a:ext>
            </a:extLst>
          </p:cNvPr>
          <p:cNvSpPr/>
          <p:nvPr/>
        </p:nvSpPr>
        <p:spPr>
          <a:xfrm>
            <a:off x="10492413" y="4253118"/>
            <a:ext cx="647700" cy="6477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j1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47B06C-F84C-4D65-A991-0CEE45046A42}"/>
              </a:ext>
            </a:extLst>
          </p:cNvPr>
          <p:cNvCxnSpPr>
            <a:cxnSpLocks/>
            <a:stCxn id="45" idx="3"/>
            <a:endCxn id="41" idx="0"/>
          </p:cNvCxnSpPr>
          <p:nvPr/>
        </p:nvCxnSpPr>
        <p:spPr>
          <a:xfrm flipH="1">
            <a:off x="9716401" y="4805965"/>
            <a:ext cx="870865" cy="8887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F9CCAC9-F854-4335-BD58-FC46DD4ED438}"/>
              </a:ext>
            </a:extLst>
          </p:cNvPr>
          <p:cNvSpPr/>
          <p:nvPr/>
        </p:nvSpPr>
        <p:spPr>
          <a:xfrm>
            <a:off x="9026288" y="2841783"/>
            <a:ext cx="1380227" cy="966159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vac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882EAC-126B-42E1-A6DF-D6CE2C7DA2F8}"/>
              </a:ext>
            </a:extLst>
          </p:cNvPr>
          <p:cNvCxnSpPr>
            <a:cxnSpLocks/>
            <a:stCxn id="47" idx="2"/>
            <a:endCxn id="45" idx="1"/>
          </p:cNvCxnSpPr>
          <p:nvPr/>
        </p:nvCxnSpPr>
        <p:spPr>
          <a:xfrm>
            <a:off x="9716402" y="3807942"/>
            <a:ext cx="870864" cy="54002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1C9C8E4-9F2D-476A-BCBC-E354736B7A40}"/>
              </a:ext>
            </a:extLst>
          </p:cNvPr>
          <p:cNvSpPr/>
          <p:nvPr/>
        </p:nvSpPr>
        <p:spPr>
          <a:xfrm>
            <a:off x="11277380" y="5694750"/>
            <a:ext cx="1380227" cy="96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dxr2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6841E37-5110-4348-A106-7538659DF961}"/>
              </a:ext>
            </a:extLst>
          </p:cNvPr>
          <p:cNvCxnSpPr>
            <a:cxnSpLocks/>
            <a:stCxn id="45" idx="5"/>
            <a:endCxn id="49" idx="0"/>
          </p:cNvCxnSpPr>
          <p:nvPr/>
        </p:nvCxnSpPr>
        <p:spPr>
          <a:xfrm>
            <a:off x="11045260" y="4805965"/>
            <a:ext cx="922234" cy="88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990317C-DC62-41F2-A298-7325777307A0}"/>
              </a:ext>
            </a:extLst>
          </p:cNvPr>
          <p:cNvSpPr txBox="1"/>
          <p:nvPr/>
        </p:nvSpPr>
        <p:spPr>
          <a:xfrm>
            <a:off x="7980491" y="580116"/>
            <a:ext cx="567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This is not permitted because junction inputs cannot mix timed and untimed inputs (inputs to J1)</a:t>
            </a:r>
          </a:p>
        </p:txBody>
      </p:sp>
    </p:spTree>
    <p:extLst>
      <p:ext uri="{BB962C8B-B14F-4D97-AF65-F5344CB8AC3E}">
        <p14:creationId xmlns:p14="http://schemas.microsoft.com/office/powerpoint/2010/main" val="411021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2539DB-7804-43FB-9832-40D00A8BB09C}"/>
              </a:ext>
            </a:extLst>
          </p:cNvPr>
          <p:cNvSpPr/>
          <p:nvPr/>
        </p:nvSpPr>
        <p:spPr>
          <a:xfrm>
            <a:off x="3590131" y="556141"/>
            <a:ext cx="14287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T=1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0B346E-B116-404E-8608-5476CA4DF708}"/>
              </a:ext>
            </a:extLst>
          </p:cNvPr>
          <p:cNvSpPr/>
          <p:nvPr/>
        </p:nvSpPr>
        <p:spPr>
          <a:xfrm>
            <a:off x="5533231" y="556141"/>
            <a:ext cx="14287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T=2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051924-854C-4F88-A116-144620D182D3}"/>
              </a:ext>
            </a:extLst>
          </p:cNvPr>
          <p:cNvSpPr/>
          <p:nvPr/>
        </p:nvSpPr>
        <p:spPr>
          <a:xfrm>
            <a:off x="7476331" y="556141"/>
            <a:ext cx="14287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T=3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E6B973-E897-4400-9CA7-293A6BA72816}"/>
              </a:ext>
            </a:extLst>
          </p:cNvPr>
          <p:cNvSpPr/>
          <p:nvPr/>
        </p:nvSpPr>
        <p:spPr>
          <a:xfrm>
            <a:off x="9419431" y="556141"/>
            <a:ext cx="14287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T=4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715FD-7806-4154-8243-C63AA92432A3}"/>
              </a:ext>
            </a:extLst>
          </p:cNvPr>
          <p:cNvSpPr/>
          <p:nvPr/>
        </p:nvSpPr>
        <p:spPr>
          <a:xfrm>
            <a:off x="11362531" y="556141"/>
            <a:ext cx="1428750" cy="6286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988F15-9C0E-4190-BCE7-059629BB5F48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018881" y="870466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0DE550-6F9B-4A99-A307-BFDBA1DC2D8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961981" y="870466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CF5F64-3774-4C3C-8297-0212478C87D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017044" y="870466"/>
            <a:ext cx="573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B27CC4-A544-4D1E-8BD5-42B3D31A8837}"/>
              </a:ext>
            </a:extLst>
          </p:cNvPr>
          <p:cNvCxnSpPr>
            <a:cxnSpLocks/>
          </p:cNvCxnSpPr>
          <p:nvPr/>
        </p:nvCxnSpPr>
        <p:spPr>
          <a:xfrm>
            <a:off x="8905081" y="870466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EB5DCE-729C-4E63-BEE4-7710C2CF19E4}"/>
              </a:ext>
            </a:extLst>
          </p:cNvPr>
          <p:cNvCxnSpPr>
            <a:cxnSpLocks/>
          </p:cNvCxnSpPr>
          <p:nvPr/>
        </p:nvCxnSpPr>
        <p:spPr>
          <a:xfrm>
            <a:off x="10848181" y="870466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ACCACCF-FA50-4CAD-BAE6-DEE3ECD54A2F}"/>
              </a:ext>
            </a:extLst>
          </p:cNvPr>
          <p:cNvSpPr/>
          <p:nvPr/>
        </p:nvSpPr>
        <p:spPr>
          <a:xfrm>
            <a:off x="1588294" y="556141"/>
            <a:ext cx="1428750" cy="628650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C90B21-388D-45C7-9C1D-9728F1DE26DA}"/>
              </a:ext>
            </a:extLst>
          </p:cNvPr>
          <p:cNvCxnSpPr>
            <a:cxnSpLocks/>
            <a:stCxn id="6" idx="2"/>
            <a:endCxn id="16" idx="2"/>
          </p:cNvCxnSpPr>
          <p:nvPr/>
        </p:nvCxnSpPr>
        <p:spPr>
          <a:xfrm>
            <a:off x="4304506" y="1184791"/>
            <a:ext cx="2362200" cy="89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982633-AE7C-45D7-B557-B46649AF34F3}"/>
              </a:ext>
            </a:extLst>
          </p:cNvPr>
          <p:cNvCxnSpPr>
            <a:cxnSpLocks/>
            <a:stCxn id="8" idx="2"/>
            <a:endCxn id="16" idx="1"/>
          </p:cNvCxnSpPr>
          <p:nvPr/>
        </p:nvCxnSpPr>
        <p:spPr>
          <a:xfrm>
            <a:off x="6247606" y="1184791"/>
            <a:ext cx="580909" cy="51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A8500E9-DCA4-48C2-8330-C51BF0BC51F1}"/>
              </a:ext>
            </a:extLst>
          </p:cNvPr>
          <p:cNvSpPr/>
          <p:nvPr/>
        </p:nvSpPr>
        <p:spPr>
          <a:xfrm>
            <a:off x="6666706" y="1546744"/>
            <a:ext cx="1104900" cy="1071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Death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608A04-AC71-47B5-964E-11740D8D5A44}"/>
              </a:ext>
            </a:extLst>
          </p:cNvPr>
          <p:cNvCxnSpPr>
            <a:cxnSpLocks/>
            <a:stCxn id="9" idx="2"/>
            <a:endCxn id="16" idx="7"/>
          </p:cNvCxnSpPr>
          <p:nvPr/>
        </p:nvCxnSpPr>
        <p:spPr>
          <a:xfrm flipH="1">
            <a:off x="7609797" y="1184791"/>
            <a:ext cx="580909" cy="51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0A7AE1-B047-41C6-AE3A-23308DABA880}"/>
              </a:ext>
            </a:extLst>
          </p:cNvPr>
          <p:cNvCxnSpPr>
            <a:cxnSpLocks/>
            <a:stCxn id="10" idx="2"/>
            <a:endCxn id="16" idx="6"/>
          </p:cNvCxnSpPr>
          <p:nvPr/>
        </p:nvCxnSpPr>
        <p:spPr>
          <a:xfrm flipH="1">
            <a:off x="7771606" y="1184791"/>
            <a:ext cx="2362200" cy="89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D20159E-19C2-4FA1-9CB3-FA3263E3D7DC}"/>
              </a:ext>
            </a:extLst>
          </p:cNvPr>
          <p:cNvSpPr/>
          <p:nvPr/>
        </p:nvSpPr>
        <p:spPr>
          <a:xfrm>
            <a:off x="6504781" y="4028282"/>
            <a:ext cx="14287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State 1</a:t>
            </a:r>
            <a:br>
              <a:rPr lang="en-AU" dirty="0"/>
            </a:br>
            <a:r>
              <a:rPr lang="en-AU" dirty="0"/>
              <a:t>duration=4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5037E9-1754-446D-85F7-F739E4D166FE}"/>
              </a:ext>
            </a:extLst>
          </p:cNvPr>
          <p:cNvSpPr/>
          <p:nvPr/>
        </p:nvSpPr>
        <p:spPr>
          <a:xfrm>
            <a:off x="8562181" y="4028282"/>
            <a:ext cx="1428750" cy="6286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4E3758-2DFC-4455-A42A-838FB7225CAE}"/>
              </a:ext>
            </a:extLst>
          </p:cNvPr>
          <p:cNvCxnSpPr>
            <a:stCxn id="43" idx="3"/>
            <a:endCxn id="45" idx="1"/>
          </p:cNvCxnSpPr>
          <p:nvPr/>
        </p:nvCxnSpPr>
        <p:spPr>
          <a:xfrm>
            <a:off x="7933531" y="4342607"/>
            <a:ext cx="6286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631484-8305-4AEA-A1DE-5C7F21F40560}"/>
              </a:ext>
            </a:extLst>
          </p:cNvPr>
          <p:cNvCxnSpPr>
            <a:cxnSpLocks/>
            <a:stCxn id="54" idx="3"/>
            <a:endCxn id="43" idx="1"/>
          </p:cNvCxnSpPr>
          <p:nvPr/>
        </p:nvCxnSpPr>
        <p:spPr>
          <a:xfrm>
            <a:off x="5870633" y="4342607"/>
            <a:ext cx="634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000E733-368D-4D54-B359-8222B460FC9A}"/>
              </a:ext>
            </a:extLst>
          </p:cNvPr>
          <p:cNvSpPr/>
          <p:nvPr/>
        </p:nvSpPr>
        <p:spPr>
          <a:xfrm>
            <a:off x="6661324" y="5023367"/>
            <a:ext cx="1104900" cy="1071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Death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E852CD1-444D-4177-8ED4-BF14D9623E27}"/>
              </a:ext>
            </a:extLst>
          </p:cNvPr>
          <p:cNvCxnSpPr>
            <a:cxnSpLocks/>
            <a:stCxn id="43" idx="2"/>
            <a:endCxn id="51" idx="0"/>
          </p:cNvCxnSpPr>
          <p:nvPr/>
        </p:nvCxnSpPr>
        <p:spPr>
          <a:xfrm flipH="1">
            <a:off x="7213774" y="4656932"/>
            <a:ext cx="5382" cy="36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2006E4D-56F3-4BDB-A840-A2A04A543E8F}"/>
              </a:ext>
            </a:extLst>
          </p:cNvPr>
          <p:cNvSpPr/>
          <p:nvPr/>
        </p:nvSpPr>
        <p:spPr>
          <a:xfrm>
            <a:off x="4441883" y="4028282"/>
            <a:ext cx="1428750" cy="628650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750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EF8C93-FB4C-474D-80C6-C203FA19256E}"/>
              </a:ext>
            </a:extLst>
          </p:cNvPr>
          <p:cNvSpPr/>
          <p:nvPr/>
        </p:nvSpPr>
        <p:spPr>
          <a:xfrm>
            <a:off x="3600450" y="2032516"/>
            <a:ext cx="14287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T=1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DA1C62-AE92-402D-B89C-5761B5ADF2A0}"/>
              </a:ext>
            </a:extLst>
          </p:cNvPr>
          <p:cNvSpPr/>
          <p:nvPr/>
        </p:nvSpPr>
        <p:spPr>
          <a:xfrm>
            <a:off x="5543550" y="2032516"/>
            <a:ext cx="14287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T=2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A9DA8D-7F73-4D24-9012-06F9A9571521}"/>
              </a:ext>
            </a:extLst>
          </p:cNvPr>
          <p:cNvSpPr/>
          <p:nvPr/>
        </p:nvSpPr>
        <p:spPr>
          <a:xfrm>
            <a:off x="7486650" y="2032516"/>
            <a:ext cx="14287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T=3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2E4713-9DC6-41B1-950B-7E7E2CAA3210}"/>
              </a:ext>
            </a:extLst>
          </p:cNvPr>
          <p:cNvSpPr/>
          <p:nvPr/>
        </p:nvSpPr>
        <p:spPr>
          <a:xfrm>
            <a:off x="9429750" y="2032516"/>
            <a:ext cx="14287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T=4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F3D0D6-9B45-497B-B3C1-5D4BD4082678}"/>
              </a:ext>
            </a:extLst>
          </p:cNvPr>
          <p:cNvSpPr/>
          <p:nvPr/>
        </p:nvSpPr>
        <p:spPr>
          <a:xfrm>
            <a:off x="11401425" y="2689741"/>
            <a:ext cx="1428750" cy="6286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D1F2D1-F321-47A0-BB92-42E0B457353A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5029200" y="2346841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148CFE-945B-4206-BE00-E1032BAC8AE6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6972300" y="2346841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89DC84-9BA8-4AA9-8164-5B98B9E017D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027363" y="2346841"/>
            <a:ext cx="573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46D098-BAEA-4375-AB5F-4487E4959A06}"/>
              </a:ext>
            </a:extLst>
          </p:cNvPr>
          <p:cNvCxnSpPr>
            <a:cxnSpLocks/>
          </p:cNvCxnSpPr>
          <p:nvPr/>
        </p:nvCxnSpPr>
        <p:spPr>
          <a:xfrm>
            <a:off x="8915400" y="2346841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D6DB06-8AA1-4B11-89FC-D12A86B1E5A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0858500" y="2346841"/>
            <a:ext cx="542925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CC21CF0-260E-46EA-8398-D18AB7C81FE1}"/>
              </a:ext>
            </a:extLst>
          </p:cNvPr>
          <p:cNvSpPr/>
          <p:nvPr/>
        </p:nvSpPr>
        <p:spPr>
          <a:xfrm>
            <a:off x="1598613" y="2032516"/>
            <a:ext cx="1428750" cy="628650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E7B915-38DA-4945-A96E-D2502E6139EC}"/>
              </a:ext>
            </a:extLst>
          </p:cNvPr>
          <p:cNvSpPr/>
          <p:nvPr/>
        </p:nvSpPr>
        <p:spPr>
          <a:xfrm>
            <a:off x="3600450" y="3346966"/>
            <a:ext cx="1428750" cy="6286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T=1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C43AC5-C75C-4E7B-AAF7-616300CACE5A}"/>
              </a:ext>
            </a:extLst>
          </p:cNvPr>
          <p:cNvSpPr/>
          <p:nvPr/>
        </p:nvSpPr>
        <p:spPr>
          <a:xfrm>
            <a:off x="5543550" y="3346966"/>
            <a:ext cx="1428750" cy="6286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T=2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A3788A-8146-4BE9-81C4-A2E5796FFD51}"/>
              </a:ext>
            </a:extLst>
          </p:cNvPr>
          <p:cNvSpPr/>
          <p:nvPr/>
        </p:nvSpPr>
        <p:spPr>
          <a:xfrm>
            <a:off x="7486650" y="3346966"/>
            <a:ext cx="1428750" cy="6286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T=3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1E5FC1-8207-482C-B3BD-E1F53926ED18}"/>
              </a:ext>
            </a:extLst>
          </p:cNvPr>
          <p:cNvSpPr/>
          <p:nvPr/>
        </p:nvSpPr>
        <p:spPr>
          <a:xfrm>
            <a:off x="9429750" y="3346966"/>
            <a:ext cx="1428750" cy="6286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T=4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1956ED-FCDB-4095-B311-34699374C532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5029200" y="3661291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B53B6D-6CD2-463E-B9A3-CF73F0D394E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6972300" y="3661291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A4CD43-ADDB-4A2B-A633-3A198B0FC955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3027363" y="3661291"/>
            <a:ext cx="573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091AE7-2D32-4367-884A-89457854AF5A}"/>
              </a:ext>
            </a:extLst>
          </p:cNvPr>
          <p:cNvCxnSpPr>
            <a:cxnSpLocks/>
          </p:cNvCxnSpPr>
          <p:nvPr/>
        </p:nvCxnSpPr>
        <p:spPr>
          <a:xfrm>
            <a:off x="8915400" y="3661291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4571825-EF9C-480F-8DB5-4170F5A67EB2}"/>
              </a:ext>
            </a:extLst>
          </p:cNvPr>
          <p:cNvSpPr/>
          <p:nvPr/>
        </p:nvSpPr>
        <p:spPr>
          <a:xfrm>
            <a:off x="1598613" y="3346966"/>
            <a:ext cx="1428750" cy="628650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806D09-162D-4C1A-9888-513E00F2B7E9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4314825" y="2661166"/>
            <a:ext cx="19431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47FE14-894A-41C9-8390-E24807C08E7B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8201025" y="2661166"/>
            <a:ext cx="19431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1856CF9-122C-472F-9190-52BEF396318D}"/>
              </a:ext>
            </a:extLst>
          </p:cNvPr>
          <p:cNvCxnSpPr>
            <a:cxnSpLocks/>
            <a:stCxn id="37" idx="3"/>
            <a:endCxn id="27" idx="1"/>
          </p:cNvCxnSpPr>
          <p:nvPr/>
        </p:nvCxnSpPr>
        <p:spPr>
          <a:xfrm flipV="1">
            <a:off x="10858500" y="3004066"/>
            <a:ext cx="542925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AD58A40-DC20-4B58-BEC3-8270613E713B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6257925" y="2661166"/>
            <a:ext cx="19431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02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0EF8C93-FB4C-474D-80C6-C203FA19256E}"/>
              </a:ext>
            </a:extLst>
          </p:cNvPr>
          <p:cNvSpPr/>
          <p:nvPr/>
        </p:nvSpPr>
        <p:spPr>
          <a:xfrm>
            <a:off x="3600450" y="2032516"/>
            <a:ext cx="14287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T=1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DA1C62-AE92-402D-B89C-5761B5ADF2A0}"/>
              </a:ext>
            </a:extLst>
          </p:cNvPr>
          <p:cNvSpPr/>
          <p:nvPr/>
        </p:nvSpPr>
        <p:spPr>
          <a:xfrm>
            <a:off x="5543550" y="2032516"/>
            <a:ext cx="14287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T=2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A9DA8D-7F73-4D24-9012-06F9A9571521}"/>
              </a:ext>
            </a:extLst>
          </p:cNvPr>
          <p:cNvSpPr/>
          <p:nvPr/>
        </p:nvSpPr>
        <p:spPr>
          <a:xfrm>
            <a:off x="7486650" y="2032516"/>
            <a:ext cx="14287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T=3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2E4713-9DC6-41B1-950B-7E7E2CAA3210}"/>
              </a:ext>
            </a:extLst>
          </p:cNvPr>
          <p:cNvSpPr/>
          <p:nvPr/>
        </p:nvSpPr>
        <p:spPr>
          <a:xfrm>
            <a:off x="9429750" y="2032516"/>
            <a:ext cx="14287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T=4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F3D0D6-9B45-497B-B3C1-5D4BD4082678}"/>
              </a:ext>
            </a:extLst>
          </p:cNvPr>
          <p:cNvSpPr/>
          <p:nvPr/>
        </p:nvSpPr>
        <p:spPr>
          <a:xfrm>
            <a:off x="11401425" y="2689741"/>
            <a:ext cx="1428750" cy="6286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D1F2D1-F321-47A0-BB92-42E0B457353A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5029200" y="2346841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148CFE-945B-4206-BE00-E1032BAC8AE6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6972300" y="2346841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89DC84-9BA8-4AA9-8164-5B98B9E017D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027363" y="2346841"/>
            <a:ext cx="573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46D098-BAEA-4375-AB5F-4487E4959A06}"/>
              </a:ext>
            </a:extLst>
          </p:cNvPr>
          <p:cNvCxnSpPr>
            <a:cxnSpLocks/>
          </p:cNvCxnSpPr>
          <p:nvPr/>
        </p:nvCxnSpPr>
        <p:spPr>
          <a:xfrm>
            <a:off x="8915400" y="2346841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D6DB06-8AA1-4B11-89FC-D12A86B1E5A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0858500" y="2346841"/>
            <a:ext cx="542925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CC21CF0-260E-46EA-8398-D18AB7C81FE1}"/>
              </a:ext>
            </a:extLst>
          </p:cNvPr>
          <p:cNvSpPr/>
          <p:nvPr/>
        </p:nvSpPr>
        <p:spPr>
          <a:xfrm>
            <a:off x="1598613" y="2032516"/>
            <a:ext cx="1428750" cy="628650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E7B915-38DA-4945-A96E-D2502E6139EC}"/>
              </a:ext>
            </a:extLst>
          </p:cNvPr>
          <p:cNvSpPr/>
          <p:nvPr/>
        </p:nvSpPr>
        <p:spPr>
          <a:xfrm>
            <a:off x="3600450" y="3346966"/>
            <a:ext cx="1428750" cy="6286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T=1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C43AC5-C75C-4E7B-AAF7-616300CACE5A}"/>
              </a:ext>
            </a:extLst>
          </p:cNvPr>
          <p:cNvSpPr/>
          <p:nvPr/>
        </p:nvSpPr>
        <p:spPr>
          <a:xfrm>
            <a:off x="5543550" y="3346966"/>
            <a:ext cx="1428750" cy="6286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T=2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A3788A-8146-4BE9-81C4-A2E5796FFD51}"/>
              </a:ext>
            </a:extLst>
          </p:cNvPr>
          <p:cNvSpPr/>
          <p:nvPr/>
        </p:nvSpPr>
        <p:spPr>
          <a:xfrm>
            <a:off x="7486650" y="3346966"/>
            <a:ext cx="1428750" cy="6286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T=3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1E5FC1-8207-482C-B3BD-E1F53926ED18}"/>
              </a:ext>
            </a:extLst>
          </p:cNvPr>
          <p:cNvSpPr/>
          <p:nvPr/>
        </p:nvSpPr>
        <p:spPr>
          <a:xfrm>
            <a:off x="9429750" y="3346966"/>
            <a:ext cx="1428750" cy="6286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T=4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1956ED-FCDB-4095-B311-34699374C532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5029200" y="3661291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B53B6D-6CD2-463E-B9A3-CF73F0D394E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6972300" y="3661291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A4CD43-ADDB-4A2B-A633-3A198B0FC955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3027363" y="3661291"/>
            <a:ext cx="573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091AE7-2D32-4367-884A-89457854AF5A}"/>
              </a:ext>
            </a:extLst>
          </p:cNvPr>
          <p:cNvCxnSpPr>
            <a:cxnSpLocks/>
          </p:cNvCxnSpPr>
          <p:nvPr/>
        </p:nvCxnSpPr>
        <p:spPr>
          <a:xfrm>
            <a:off x="8915400" y="3661291"/>
            <a:ext cx="514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4571825-EF9C-480F-8DB5-4170F5A67EB2}"/>
              </a:ext>
            </a:extLst>
          </p:cNvPr>
          <p:cNvSpPr/>
          <p:nvPr/>
        </p:nvSpPr>
        <p:spPr>
          <a:xfrm>
            <a:off x="1598613" y="3346966"/>
            <a:ext cx="1428750" cy="628650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806D09-162D-4C1A-9888-513E00F2B7E9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4314825" y="2661166"/>
            <a:ext cx="19431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99C5850-ED7E-40B4-A51E-24CF839A1AD9}"/>
              </a:ext>
            </a:extLst>
          </p:cNvPr>
          <p:cNvCxnSpPr>
            <a:cxnSpLocks/>
            <a:stCxn id="24" idx="0"/>
            <a:endCxn id="46" idx="3"/>
          </p:cNvCxnSpPr>
          <p:nvPr/>
        </p:nvCxnSpPr>
        <p:spPr>
          <a:xfrm flipV="1">
            <a:off x="6257925" y="1625381"/>
            <a:ext cx="541223" cy="40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47FE14-894A-41C9-8390-E24807C08E7B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8201025" y="2661166"/>
            <a:ext cx="19431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1856CF9-122C-472F-9190-52BEF396318D}"/>
              </a:ext>
            </a:extLst>
          </p:cNvPr>
          <p:cNvCxnSpPr>
            <a:cxnSpLocks/>
            <a:stCxn id="37" idx="3"/>
            <a:endCxn id="27" idx="1"/>
          </p:cNvCxnSpPr>
          <p:nvPr/>
        </p:nvCxnSpPr>
        <p:spPr>
          <a:xfrm flipV="1">
            <a:off x="10858500" y="3004066"/>
            <a:ext cx="542925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9E1837B-4DEE-4664-B199-111C20BC4719}"/>
              </a:ext>
            </a:extLst>
          </p:cNvPr>
          <p:cNvSpPr/>
          <p:nvPr/>
        </p:nvSpPr>
        <p:spPr>
          <a:xfrm>
            <a:off x="6637339" y="710511"/>
            <a:ext cx="1104900" cy="1071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Death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67EB3A-3502-429F-8669-C5B3E7C8B2D5}"/>
              </a:ext>
            </a:extLst>
          </p:cNvPr>
          <p:cNvCxnSpPr>
            <a:cxnSpLocks/>
            <a:stCxn id="23" idx="0"/>
            <a:endCxn id="46" idx="2"/>
          </p:cNvCxnSpPr>
          <p:nvPr/>
        </p:nvCxnSpPr>
        <p:spPr>
          <a:xfrm flipV="1">
            <a:off x="4314825" y="1246430"/>
            <a:ext cx="2322514" cy="78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AD58A40-DC20-4B58-BEC3-8270613E713B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6257925" y="2661166"/>
            <a:ext cx="19431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25F1D2-6449-4A45-A27D-32FCED288A5D}"/>
              </a:ext>
            </a:extLst>
          </p:cNvPr>
          <p:cNvCxnSpPr>
            <a:cxnSpLocks/>
            <a:stCxn id="25" idx="0"/>
            <a:endCxn id="46" idx="5"/>
          </p:cNvCxnSpPr>
          <p:nvPr/>
        </p:nvCxnSpPr>
        <p:spPr>
          <a:xfrm flipH="1" flipV="1">
            <a:off x="7580430" y="1625381"/>
            <a:ext cx="620595" cy="40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3C50DBD-77F4-40DC-BF6C-4190444197D6}"/>
              </a:ext>
            </a:extLst>
          </p:cNvPr>
          <p:cNvCxnSpPr>
            <a:cxnSpLocks/>
            <a:stCxn id="26" idx="0"/>
            <a:endCxn id="46" idx="6"/>
          </p:cNvCxnSpPr>
          <p:nvPr/>
        </p:nvCxnSpPr>
        <p:spPr>
          <a:xfrm flipH="1" flipV="1">
            <a:off x="7742239" y="1246430"/>
            <a:ext cx="2401886" cy="78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9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DA66E4F8-B973-48BC-B6AE-1FA23E8E6D41}"/>
              </a:ext>
            </a:extLst>
          </p:cNvPr>
          <p:cNvSpPr/>
          <p:nvPr/>
        </p:nvSpPr>
        <p:spPr>
          <a:xfrm>
            <a:off x="5933281" y="2875756"/>
            <a:ext cx="14287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State 1</a:t>
            </a:r>
            <a:br>
              <a:rPr lang="en-AU" dirty="0"/>
            </a:br>
            <a:r>
              <a:rPr lang="en-AU" dirty="0"/>
              <a:t>duration=4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CC0561F-1B0B-483D-99B9-D5D309C7D01B}"/>
              </a:ext>
            </a:extLst>
          </p:cNvPr>
          <p:cNvSpPr/>
          <p:nvPr/>
        </p:nvSpPr>
        <p:spPr>
          <a:xfrm>
            <a:off x="5933281" y="4190206"/>
            <a:ext cx="1428750" cy="6286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State 2</a:t>
            </a:r>
          </a:p>
          <a:p>
            <a:pPr algn="ctr"/>
            <a:r>
              <a:rPr lang="en-AU" dirty="0"/>
              <a:t>duration=4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03B2102-C8CF-4F0B-8C70-908056F2B123}"/>
              </a:ext>
            </a:extLst>
          </p:cNvPr>
          <p:cNvSpPr/>
          <p:nvPr/>
        </p:nvSpPr>
        <p:spPr>
          <a:xfrm>
            <a:off x="8076406" y="3504406"/>
            <a:ext cx="1428750" cy="6286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B73E87D-EF69-4E57-8E5F-FC91799B3327}"/>
              </a:ext>
            </a:extLst>
          </p:cNvPr>
          <p:cNvCxnSpPr>
            <a:stCxn id="59" idx="3"/>
            <a:endCxn id="61" idx="1"/>
          </p:cNvCxnSpPr>
          <p:nvPr/>
        </p:nvCxnSpPr>
        <p:spPr>
          <a:xfrm>
            <a:off x="7362031" y="3190081"/>
            <a:ext cx="714375" cy="62865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B540F17-3A2D-4266-AA96-63DFAF92B4E2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 flipV="1">
            <a:off x="7362031" y="3818731"/>
            <a:ext cx="714375" cy="6858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42D497C-E665-4BA2-B145-68F255CB1558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6647656" y="3504406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D445AD0-7285-41D4-97AA-B87C4DE7634D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5333206" y="3190081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3511A93-64BC-4573-B25D-C07AB69E6E97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5333206" y="4504531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7327D5C-80F5-4D38-9BA8-427E56C73905}"/>
              </a:ext>
            </a:extLst>
          </p:cNvPr>
          <p:cNvSpPr/>
          <p:nvPr/>
        </p:nvSpPr>
        <p:spPr>
          <a:xfrm>
            <a:off x="6095206" y="1372772"/>
            <a:ext cx="1104900" cy="1071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Death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A0A402-FF28-4C59-B09A-EC964B71F0F8}"/>
              </a:ext>
            </a:extLst>
          </p:cNvPr>
          <p:cNvCxnSpPr>
            <a:cxnSpLocks/>
            <a:stCxn id="59" idx="0"/>
            <a:endCxn id="46" idx="4"/>
          </p:cNvCxnSpPr>
          <p:nvPr/>
        </p:nvCxnSpPr>
        <p:spPr>
          <a:xfrm flipV="1">
            <a:off x="6647656" y="2444609"/>
            <a:ext cx="0" cy="43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69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A584D1B-817A-4D9A-95C3-874DDD53364D}"/>
              </a:ext>
            </a:extLst>
          </p:cNvPr>
          <p:cNvSpPr/>
          <p:nvPr/>
        </p:nvSpPr>
        <p:spPr>
          <a:xfrm>
            <a:off x="2065174" y="1910709"/>
            <a:ext cx="21250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 err="1"/>
              <a:t>TimedCompartment</a:t>
            </a:r>
            <a:endParaRPr lang="en-AU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E52136-6514-4F69-BA86-E538C795467D}"/>
              </a:ext>
            </a:extLst>
          </p:cNvPr>
          <p:cNvSpPr/>
          <p:nvPr/>
        </p:nvSpPr>
        <p:spPr>
          <a:xfrm>
            <a:off x="2694785" y="3343255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916D01-E309-44C5-9B17-F3BB1C59CC43}"/>
              </a:ext>
            </a:extLst>
          </p:cNvPr>
          <p:cNvSpPr/>
          <p:nvPr/>
        </p:nvSpPr>
        <p:spPr>
          <a:xfrm>
            <a:off x="2694785" y="4190980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289209-521A-4CA0-A820-0B14B78C4044}"/>
              </a:ext>
            </a:extLst>
          </p:cNvPr>
          <p:cNvSpPr/>
          <p:nvPr/>
        </p:nvSpPr>
        <p:spPr>
          <a:xfrm>
            <a:off x="2694785" y="5038705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170B75-1A1F-412D-B660-1F586E2EE677}"/>
              </a:ext>
            </a:extLst>
          </p:cNvPr>
          <p:cNvCxnSpPr>
            <a:cxnSpLocks/>
          </p:cNvCxnSpPr>
          <p:nvPr/>
        </p:nvCxnSpPr>
        <p:spPr>
          <a:xfrm>
            <a:off x="3666334" y="3676610"/>
            <a:ext cx="104775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F9EBA0-7E11-4ED0-B8FB-34068F62391A}"/>
              </a:ext>
            </a:extLst>
          </p:cNvPr>
          <p:cNvSpPr txBox="1"/>
          <p:nvPr/>
        </p:nvSpPr>
        <p:spPr>
          <a:xfrm>
            <a:off x="3652576" y="334325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Flush link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43D4C3-F663-4DE7-BFED-CFD869019C0F}"/>
              </a:ext>
            </a:extLst>
          </p:cNvPr>
          <p:cNvSpPr txBox="1"/>
          <p:nvPr/>
        </p:nvSpPr>
        <p:spPr>
          <a:xfrm>
            <a:off x="2269336" y="2916793"/>
            <a:ext cx="1718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/>
              <a:t>Subcompartments</a:t>
            </a:r>
            <a:endParaRPr lang="en-AU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EA6F17-A7F8-496A-8E7D-DECD9867878E}"/>
              </a:ext>
            </a:extLst>
          </p:cNvPr>
          <p:cNvSpPr txBox="1"/>
          <p:nvPr/>
        </p:nvSpPr>
        <p:spPr>
          <a:xfrm>
            <a:off x="1708951" y="4751713"/>
            <a:ext cx="1011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New arrivals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481AEA-9BF2-4055-AF8E-67AFC55A1C50}"/>
              </a:ext>
            </a:extLst>
          </p:cNvPr>
          <p:cNvCxnSpPr>
            <a:cxnSpLocks/>
          </p:cNvCxnSpPr>
          <p:nvPr/>
        </p:nvCxnSpPr>
        <p:spPr>
          <a:xfrm>
            <a:off x="1837641" y="5381605"/>
            <a:ext cx="753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87EAD6-AE6E-4290-B24D-A8A6B360B7B7}"/>
              </a:ext>
            </a:extLst>
          </p:cNvPr>
          <p:cNvSpPr txBox="1"/>
          <p:nvPr/>
        </p:nvSpPr>
        <p:spPr>
          <a:xfrm>
            <a:off x="565050" y="3466805"/>
            <a:ext cx="2062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/>
              <a:t>Final </a:t>
            </a:r>
            <a:r>
              <a:rPr lang="en-AU" sz="1600" i="1" dirty="0" err="1"/>
              <a:t>subcompartment</a:t>
            </a:r>
            <a:endParaRPr lang="en-AU" sz="16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0DF55F-6C6F-4B66-8A80-35C811E7001E}"/>
              </a:ext>
            </a:extLst>
          </p:cNvPr>
          <p:cNvSpPr txBox="1"/>
          <p:nvPr/>
        </p:nvSpPr>
        <p:spPr>
          <a:xfrm>
            <a:off x="3666334" y="5181552"/>
            <a:ext cx="2135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/>
              <a:t>Initial </a:t>
            </a:r>
            <a:r>
              <a:rPr lang="en-AU" sz="1600" i="1" dirty="0" err="1"/>
              <a:t>subcompartment</a:t>
            </a:r>
            <a:endParaRPr lang="en-AU" sz="16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20A85B-E783-4AD0-A513-A6C559FB5F4B}"/>
              </a:ext>
            </a:extLst>
          </p:cNvPr>
          <p:cNvCxnSpPr/>
          <p:nvPr/>
        </p:nvCxnSpPr>
        <p:spPr>
          <a:xfrm flipV="1">
            <a:off x="6030829" y="3636082"/>
            <a:ext cx="0" cy="182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CFB2D5A-7654-494C-BDF2-1A9B4AA840C0}"/>
              </a:ext>
            </a:extLst>
          </p:cNvPr>
          <p:cNvSpPr txBox="1"/>
          <p:nvPr/>
        </p:nvSpPr>
        <p:spPr>
          <a:xfrm>
            <a:off x="6213317" y="442046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50162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9D5DF4-E706-4558-90A4-27D3BC4BDE01}"/>
              </a:ext>
            </a:extLst>
          </p:cNvPr>
          <p:cNvSpPr/>
          <p:nvPr/>
        </p:nvSpPr>
        <p:spPr>
          <a:xfrm>
            <a:off x="1218240" y="1320861"/>
            <a:ext cx="16546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 err="1"/>
              <a:t>TimedCompartment</a:t>
            </a:r>
            <a:endParaRPr lang="en-AU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24F64C-184F-4385-9715-E7CCDC56D7FD}"/>
              </a:ext>
            </a:extLst>
          </p:cNvPr>
          <p:cNvSpPr/>
          <p:nvPr/>
        </p:nvSpPr>
        <p:spPr>
          <a:xfrm>
            <a:off x="1616956" y="2419330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678C50-6C7B-4845-A166-AF91A6F59F7A}"/>
              </a:ext>
            </a:extLst>
          </p:cNvPr>
          <p:cNvSpPr/>
          <p:nvPr/>
        </p:nvSpPr>
        <p:spPr>
          <a:xfrm>
            <a:off x="1616956" y="3267055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606987-4EA7-49D8-8D84-E68EA53CC7E3}"/>
              </a:ext>
            </a:extLst>
          </p:cNvPr>
          <p:cNvSpPr/>
          <p:nvPr/>
        </p:nvSpPr>
        <p:spPr>
          <a:xfrm>
            <a:off x="1616956" y="4114780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7D020D-2959-48C8-8C3B-9003ABF26089}"/>
              </a:ext>
            </a:extLst>
          </p:cNvPr>
          <p:cNvCxnSpPr>
            <a:cxnSpLocks/>
          </p:cNvCxnSpPr>
          <p:nvPr/>
        </p:nvCxnSpPr>
        <p:spPr>
          <a:xfrm>
            <a:off x="2517180" y="2619355"/>
            <a:ext cx="104775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4F0A5A-3A80-4A65-A321-8DA9ABE1E7BF}"/>
              </a:ext>
            </a:extLst>
          </p:cNvPr>
          <p:cNvSpPr txBox="1"/>
          <p:nvPr/>
        </p:nvSpPr>
        <p:spPr>
          <a:xfrm>
            <a:off x="2493545" y="2642812"/>
            <a:ext cx="611065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446986-5E2F-486A-8DE9-9E503D21C566}"/>
              </a:ext>
            </a:extLst>
          </p:cNvPr>
          <p:cNvCxnSpPr>
            <a:cxnSpLocks/>
          </p:cNvCxnSpPr>
          <p:nvPr/>
        </p:nvCxnSpPr>
        <p:spPr>
          <a:xfrm flipV="1">
            <a:off x="2517178" y="2847955"/>
            <a:ext cx="1017350" cy="12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A5457D1-6788-4709-A8F9-A08820A85D3A}"/>
              </a:ext>
            </a:extLst>
          </p:cNvPr>
          <p:cNvSpPr txBox="1"/>
          <p:nvPr/>
        </p:nvSpPr>
        <p:spPr>
          <a:xfrm>
            <a:off x="5161567" y="473781"/>
            <a:ext cx="4693336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Outflow paths from </a:t>
            </a:r>
            <a:r>
              <a:rPr lang="en-AU" b="1" dirty="0" err="1"/>
              <a:t>TimedCompartments</a:t>
            </a:r>
            <a:endParaRPr lang="en-AU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38F4DE-E9D0-4026-92C9-9B64263DE00F}"/>
              </a:ext>
            </a:extLst>
          </p:cNvPr>
          <p:cNvSpPr/>
          <p:nvPr/>
        </p:nvSpPr>
        <p:spPr>
          <a:xfrm>
            <a:off x="3212224" y="1332708"/>
            <a:ext cx="1705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/>
              <a:t>Compartment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ADE0C2-69AD-492A-821A-52EEFE119901}"/>
              </a:ext>
            </a:extLst>
          </p:cNvPr>
          <p:cNvSpPr/>
          <p:nvPr/>
        </p:nvSpPr>
        <p:spPr>
          <a:xfrm>
            <a:off x="3636256" y="2447905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05D247-DEC4-4EE1-9489-FE8C57963790}"/>
              </a:ext>
            </a:extLst>
          </p:cNvPr>
          <p:cNvSpPr/>
          <p:nvPr/>
        </p:nvSpPr>
        <p:spPr>
          <a:xfrm>
            <a:off x="5442012" y="1350984"/>
            <a:ext cx="16546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 err="1"/>
              <a:t>TimedCompartment</a:t>
            </a:r>
            <a:endParaRPr lang="en-AU" sz="1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7B145A6-32E6-4E3E-9B59-83314E8D2DE5}"/>
              </a:ext>
            </a:extLst>
          </p:cNvPr>
          <p:cNvSpPr/>
          <p:nvPr/>
        </p:nvSpPr>
        <p:spPr>
          <a:xfrm>
            <a:off x="5840729" y="2449453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0F34F4A-8A68-4A1B-88DA-24503BDE02E2}"/>
              </a:ext>
            </a:extLst>
          </p:cNvPr>
          <p:cNvSpPr/>
          <p:nvPr/>
        </p:nvSpPr>
        <p:spPr>
          <a:xfrm>
            <a:off x="5840729" y="3297178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E8D895-D617-48B7-AD1B-9121ABB8EA05}"/>
              </a:ext>
            </a:extLst>
          </p:cNvPr>
          <p:cNvSpPr/>
          <p:nvPr/>
        </p:nvSpPr>
        <p:spPr>
          <a:xfrm>
            <a:off x="5840729" y="4144903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C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0869402-D0DD-47FF-973A-67EBE8C25B6A}"/>
              </a:ext>
            </a:extLst>
          </p:cNvPr>
          <p:cNvCxnSpPr>
            <a:cxnSpLocks/>
          </p:cNvCxnSpPr>
          <p:nvPr/>
        </p:nvCxnSpPr>
        <p:spPr>
          <a:xfrm>
            <a:off x="6783703" y="3640078"/>
            <a:ext cx="1047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8DD9F13-A5B9-4714-A168-359069AF736C}"/>
              </a:ext>
            </a:extLst>
          </p:cNvPr>
          <p:cNvSpPr txBox="1"/>
          <p:nvPr/>
        </p:nvSpPr>
        <p:spPr>
          <a:xfrm>
            <a:off x="6740952" y="4114781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TimedLink</a:t>
            </a:r>
            <a:endParaRPr lang="en-AU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28718F8-399B-44D4-909A-C5469FB733A5}"/>
              </a:ext>
            </a:extLst>
          </p:cNvPr>
          <p:cNvCxnSpPr>
            <a:cxnSpLocks/>
          </p:cNvCxnSpPr>
          <p:nvPr/>
        </p:nvCxnSpPr>
        <p:spPr>
          <a:xfrm>
            <a:off x="6783703" y="4487803"/>
            <a:ext cx="1047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4E44964-111E-4515-BA42-356C9A5D849A}"/>
              </a:ext>
            </a:extLst>
          </p:cNvPr>
          <p:cNvSpPr txBox="1"/>
          <p:nvPr/>
        </p:nvSpPr>
        <p:spPr>
          <a:xfrm>
            <a:off x="6751698" y="3286789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TimedLink</a:t>
            </a:r>
            <a:endParaRPr lang="en-A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FFCFEC8-0663-49A0-A591-F055DC63E646}"/>
              </a:ext>
            </a:extLst>
          </p:cNvPr>
          <p:cNvSpPr/>
          <p:nvPr/>
        </p:nvSpPr>
        <p:spPr>
          <a:xfrm>
            <a:off x="7435996" y="1362831"/>
            <a:ext cx="1705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 err="1"/>
              <a:t>TimedCompartment</a:t>
            </a:r>
            <a:endParaRPr lang="en-AU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61F75E-B4D9-4CBB-A187-8FB5E9B09E92}"/>
              </a:ext>
            </a:extLst>
          </p:cNvPr>
          <p:cNvSpPr/>
          <p:nvPr/>
        </p:nvSpPr>
        <p:spPr>
          <a:xfrm>
            <a:off x="7860029" y="2478028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064A8C-2C39-41CC-A687-064AD51260DC}"/>
              </a:ext>
            </a:extLst>
          </p:cNvPr>
          <p:cNvSpPr/>
          <p:nvPr/>
        </p:nvSpPr>
        <p:spPr>
          <a:xfrm>
            <a:off x="7860029" y="3268603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DAF7E38-BB43-43DA-81EF-5E371E7C5E12}"/>
              </a:ext>
            </a:extLst>
          </p:cNvPr>
          <p:cNvSpPr/>
          <p:nvPr/>
        </p:nvSpPr>
        <p:spPr>
          <a:xfrm>
            <a:off x="7860029" y="4114780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5F6B67-18C5-46D8-9BBC-3E3240DEE22D}"/>
              </a:ext>
            </a:extLst>
          </p:cNvPr>
          <p:cNvSpPr/>
          <p:nvPr/>
        </p:nvSpPr>
        <p:spPr>
          <a:xfrm>
            <a:off x="9558251" y="1350984"/>
            <a:ext cx="16546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 err="1"/>
              <a:t>TimedCompartment</a:t>
            </a:r>
            <a:endParaRPr lang="en-AU" sz="14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565B096-6E2E-4855-947F-2CCBA45A707A}"/>
              </a:ext>
            </a:extLst>
          </p:cNvPr>
          <p:cNvSpPr/>
          <p:nvPr/>
        </p:nvSpPr>
        <p:spPr>
          <a:xfrm>
            <a:off x="9956967" y="2449453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0D2C3D-170C-4372-93C9-671B05A82477}"/>
              </a:ext>
            </a:extLst>
          </p:cNvPr>
          <p:cNvSpPr/>
          <p:nvPr/>
        </p:nvSpPr>
        <p:spPr>
          <a:xfrm>
            <a:off x="9956967" y="3297178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6F37A5-549C-4229-BD16-268EFDB06E1A}"/>
              </a:ext>
            </a:extLst>
          </p:cNvPr>
          <p:cNvSpPr/>
          <p:nvPr/>
        </p:nvSpPr>
        <p:spPr>
          <a:xfrm>
            <a:off x="9956967" y="4144903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286A435-4B7A-494C-9E31-ED8CD60D4042}"/>
              </a:ext>
            </a:extLst>
          </p:cNvPr>
          <p:cNvSpPr/>
          <p:nvPr/>
        </p:nvSpPr>
        <p:spPr>
          <a:xfrm>
            <a:off x="11552235" y="1362831"/>
            <a:ext cx="1705314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 err="1"/>
              <a:t>TimedCompartment</a:t>
            </a:r>
            <a:endParaRPr lang="en-AU" sz="14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1989F73-F1EC-4762-A6E2-43CE0956A30C}"/>
              </a:ext>
            </a:extLst>
          </p:cNvPr>
          <p:cNvSpPr/>
          <p:nvPr/>
        </p:nvSpPr>
        <p:spPr>
          <a:xfrm>
            <a:off x="11976267" y="2478028"/>
            <a:ext cx="857250" cy="685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18135A2-A43F-48AF-9BDF-647488ECC71D}"/>
              </a:ext>
            </a:extLst>
          </p:cNvPr>
          <p:cNvSpPr/>
          <p:nvPr/>
        </p:nvSpPr>
        <p:spPr>
          <a:xfrm>
            <a:off x="11976267" y="3268603"/>
            <a:ext cx="857250" cy="685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92F92EE-F4B1-405D-90D9-0D8F3F1FA3A4}"/>
              </a:ext>
            </a:extLst>
          </p:cNvPr>
          <p:cNvSpPr/>
          <p:nvPr/>
        </p:nvSpPr>
        <p:spPr>
          <a:xfrm>
            <a:off x="11976267" y="4114780"/>
            <a:ext cx="857250" cy="685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65CACA-ABE4-49C7-8F90-F7FCF22AB8DE}"/>
              </a:ext>
            </a:extLst>
          </p:cNvPr>
          <p:cNvSpPr txBox="1"/>
          <p:nvPr/>
        </p:nvSpPr>
        <p:spPr>
          <a:xfrm>
            <a:off x="2439766" y="2309913"/>
            <a:ext cx="1337226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(Flush) link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D76934E-FF84-4C16-865B-1FB2DE3E7FBD}"/>
              </a:ext>
            </a:extLst>
          </p:cNvPr>
          <p:cNvSpPr txBox="1"/>
          <p:nvPr/>
        </p:nvSpPr>
        <p:spPr>
          <a:xfrm>
            <a:off x="2493545" y="3076556"/>
            <a:ext cx="611065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Link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BDFA826-F020-4445-BE37-98B28AD5A601}"/>
              </a:ext>
            </a:extLst>
          </p:cNvPr>
          <p:cNvCxnSpPr>
            <a:cxnSpLocks/>
          </p:cNvCxnSpPr>
          <p:nvPr/>
        </p:nvCxnSpPr>
        <p:spPr>
          <a:xfrm flipV="1">
            <a:off x="2588506" y="3012144"/>
            <a:ext cx="938212" cy="56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A231716-5ABB-42A9-8328-F112ADA6F51A}"/>
              </a:ext>
            </a:extLst>
          </p:cNvPr>
          <p:cNvSpPr txBox="1"/>
          <p:nvPr/>
        </p:nvSpPr>
        <p:spPr>
          <a:xfrm>
            <a:off x="2493545" y="3640675"/>
            <a:ext cx="611065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Link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D56972-E870-4EC1-820A-9F24F9E0ED65}"/>
              </a:ext>
            </a:extLst>
          </p:cNvPr>
          <p:cNvCxnSpPr>
            <a:cxnSpLocks/>
          </p:cNvCxnSpPr>
          <p:nvPr/>
        </p:nvCxnSpPr>
        <p:spPr>
          <a:xfrm flipV="1">
            <a:off x="2555569" y="3178888"/>
            <a:ext cx="950385" cy="128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76828D4-C3D2-458D-A3F7-FD188AF591FA}"/>
              </a:ext>
            </a:extLst>
          </p:cNvPr>
          <p:cNvCxnSpPr>
            <a:cxnSpLocks/>
          </p:cNvCxnSpPr>
          <p:nvPr/>
        </p:nvCxnSpPr>
        <p:spPr>
          <a:xfrm>
            <a:off x="10836224" y="2786619"/>
            <a:ext cx="1047751" cy="13582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68BD579-D8C6-4403-857A-7FE01A221C0A}"/>
              </a:ext>
            </a:extLst>
          </p:cNvPr>
          <p:cNvSpPr txBox="1"/>
          <p:nvPr/>
        </p:nvSpPr>
        <p:spPr>
          <a:xfrm>
            <a:off x="10755403" y="4588207"/>
            <a:ext cx="611065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Link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5AC3C30-8A33-4080-B409-7918CBC1E03F}"/>
              </a:ext>
            </a:extLst>
          </p:cNvPr>
          <p:cNvCxnSpPr>
            <a:cxnSpLocks/>
          </p:cNvCxnSpPr>
          <p:nvPr/>
        </p:nvCxnSpPr>
        <p:spPr>
          <a:xfrm>
            <a:off x="10857916" y="3011346"/>
            <a:ext cx="1026059" cy="128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DA356DD-5D75-4109-9D2E-0E7CD5956FF7}"/>
              </a:ext>
            </a:extLst>
          </p:cNvPr>
          <p:cNvSpPr txBox="1"/>
          <p:nvPr/>
        </p:nvSpPr>
        <p:spPr>
          <a:xfrm>
            <a:off x="10874435" y="2537919"/>
            <a:ext cx="1176925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Flush link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30AF508-16ED-403B-BDD6-50333534AA9C}"/>
              </a:ext>
            </a:extLst>
          </p:cNvPr>
          <p:cNvSpPr txBox="1"/>
          <p:nvPr/>
        </p:nvSpPr>
        <p:spPr>
          <a:xfrm>
            <a:off x="10756699" y="3435882"/>
            <a:ext cx="611065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Link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2CC2C38-B051-4E3B-A99F-DC76E68A4E95}"/>
              </a:ext>
            </a:extLst>
          </p:cNvPr>
          <p:cNvCxnSpPr>
            <a:cxnSpLocks/>
          </p:cNvCxnSpPr>
          <p:nvPr/>
        </p:nvCxnSpPr>
        <p:spPr>
          <a:xfrm>
            <a:off x="10907549" y="3747964"/>
            <a:ext cx="976424" cy="73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707C70F-9D52-48B4-9DD3-D70B6F85F9BF}"/>
              </a:ext>
            </a:extLst>
          </p:cNvPr>
          <p:cNvSpPr txBox="1"/>
          <p:nvPr/>
        </p:nvSpPr>
        <p:spPr>
          <a:xfrm>
            <a:off x="10755403" y="3864605"/>
            <a:ext cx="611065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Link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CA33037-14AE-47F3-B298-A65203FF5A72}"/>
              </a:ext>
            </a:extLst>
          </p:cNvPr>
          <p:cNvCxnSpPr>
            <a:cxnSpLocks/>
          </p:cNvCxnSpPr>
          <p:nvPr/>
        </p:nvCxnSpPr>
        <p:spPr>
          <a:xfrm>
            <a:off x="10850691" y="4588206"/>
            <a:ext cx="1048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4C87478-EC1F-4EC7-9000-D5A9BC051C06}"/>
              </a:ext>
            </a:extLst>
          </p:cNvPr>
          <p:cNvSpPr txBox="1"/>
          <p:nvPr/>
        </p:nvSpPr>
        <p:spPr>
          <a:xfrm>
            <a:off x="1481771" y="4962506"/>
            <a:ext cx="346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i="1" dirty="0"/>
              <a:t>(Note that the sum of outputs from </a:t>
            </a:r>
            <a:r>
              <a:rPr lang="en-AU" sz="1200" i="1" dirty="0" err="1"/>
              <a:t>subcompartment</a:t>
            </a:r>
            <a:r>
              <a:rPr lang="en-AU" sz="1200" i="1" dirty="0"/>
              <a:t> A must equal the size of A)</a:t>
            </a:r>
          </a:p>
        </p:txBody>
      </p:sp>
    </p:spTree>
    <p:extLst>
      <p:ext uri="{BB962C8B-B14F-4D97-AF65-F5344CB8AC3E}">
        <p14:creationId xmlns:p14="http://schemas.microsoft.com/office/powerpoint/2010/main" val="22247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6A5457D1-6788-4709-A8F9-A08820A85D3A}"/>
              </a:ext>
            </a:extLst>
          </p:cNvPr>
          <p:cNvSpPr txBox="1"/>
          <p:nvPr/>
        </p:nvSpPr>
        <p:spPr>
          <a:xfrm>
            <a:off x="5161568" y="473781"/>
            <a:ext cx="4494757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Inflow paths from </a:t>
            </a:r>
            <a:r>
              <a:rPr lang="en-AU" b="1" dirty="0" err="1"/>
              <a:t>TimedCompartments</a:t>
            </a:r>
            <a:endParaRPr lang="en-AU" b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0869402-D0DD-47FF-973A-67EBE8C25B6A}"/>
              </a:ext>
            </a:extLst>
          </p:cNvPr>
          <p:cNvCxnSpPr>
            <a:cxnSpLocks/>
          </p:cNvCxnSpPr>
          <p:nvPr/>
        </p:nvCxnSpPr>
        <p:spPr>
          <a:xfrm>
            <a:off x="1383894" y="4468433"/>
            <a:ext cx="1047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28718F8-399B-44D4-909A-C5469FB733A5}"/>
              </a:ext>
            </a:extLst>
          </p:cNvPr>
          <p:cNvCxnSpPr>
            <a:cxnSpLocks/>
          </p:cNvCxnSpPr>
          <p:nvPr/>
        </p:nvCxnSpPr>
        <p:spPr>
          <a:xfrm>
            <a:off x="1383894" y="5316158"/>
            <a:ext cx="1047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4E44964-111E-4515-BA42-356C9A5D849A}"/>
              </a:ext>
            </a:extLst>
          </p:cNvPr>
          <p:cNvSpPr txBox="1"/>
          <p:nvPr/>
        </p:nvSpPr>
        <p:spPr>
          <a:xfrm>
            <a:off x="1283572" y="4111549"/>
            <a:ext cx="1274708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TimedLink</a:t>
            </a:r>
            <a:endParaRPr lang="en-A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FFCFEC8-0663-49A0-A591-F055DC63E646}"/>
              </a:ext>
            </a:extLst>
          </p:cNvPr>
          <p:cNvSpPr/>
          <p:nvPr/>
        </p:nvSpPr>
        <p:spPr>
          <a:xfrm>
            <a:off x="2036187" y="2191186"/>
            <a:ext cx="1705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 err="1"/>
              <a:t>TimedCompartment</a:t>
            </a:r>
            <a:endParaRPr lang="en-AU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61F75E-B4D9-4CBB-A187-8FB5E9B09E92}"/>
              </a:ext>
            </a:extLst>
          </p:cNvPr>
          <p:cNvSpPr/>
          <p:nvPr/>
        </p:nvSpPr>
        <p:spPr>
          <a:xfrm>
            <a:off x="2460220" y="3306383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064A8C-2C39-41CC-A687-064AD51260DC}"/>
              </a:ext>
            </a:extLst>
          </p:cNvPr>
          <p:cNvSpPr/>
          <p:nvPr/>
        </p:nvSpPr>
        <p:spPr>
          <a:xfrm>
            <a:off x="2460220" y="4096958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DAF7E38-BB43-43DA-81EF-5E371E7C5E12}"/>
              </a:ext>
            </a:extLst>
          </p:cNvPr>
          <p:cNvSpPr/>
          <p:nvPr/>
        </p:nvSpPr>
        <p:spPr>
          <a:xfrm>
            <a:off x="2460220" y="4943135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8BD579-D8C6-4403-857A-7FE01A221C0A}"/>
              </a:ext>
            </a:extLst>
          </p:cNvPr>
          <p:cNvSpPr txBox="1"/>
          <p:nvPr/>
        </p:nvSpPr>
        <p:spPr>
          <a:xfrm>
            <a:off x="9848412" y="4912511"/>
            <a:ext cx="611065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Link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CA33037-14AE-47F3-B298-A65203FF5A72}"/>
              </a:ext>
            </a:extLst>
          </p:cNvPr>
          <p:cNvCxnSpPr>
            <a:cxnSpLocks/>
          </p:cNvCxnSpPr>
          <p:nvPr/>
        </p:nvCxnSpPr>
        <p:spPr>
          <a:xfrm>
            <a:off x="9630856" y="5281842"/>
            <a:ext cx="1048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4DE191F-A1A6-42DD-83BA-41BE9A3DC0CB}"/>
              </a:ext>
            </a:extLst>
          </p:cNvPr>
          <p:cNvSpPr txBox="1"/>
          <p:nvPr/>
        </p:nvSpPr>
        <p:spPr>
          <a:xfrm>
            <a:off x="2056897" y="1600599"/>
            <a:ext cx="1873911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1. Timed inflow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5C62DE-0198-4990-BE9A-57F06185F844}"/>
              </a:ext>
            </a:extLst>
          </p:cNvPr>
          <p:cNvSpPr/>
          <p:nvPr/>
        </p:nvSpPr>
        <p:spPr>
          <a:xfrm>
            <a:off x="6144427" y="2191186"/>
            <a:ext cx="1705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 err="1"/>
              <a:t>TimedCompartment</a:t>
            </a:r>
            <a:endParaRPr lang="en-AU" sz="1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44435C-2028-437F-8AEA-669A46B88D38}"/>
              </a:ext>
            </a:extLst>
          </p:cNvPr>
          <p:cNvSpPr/>
          <p:nvPr/>
        </p:nvSpPr>
        <p:spPr>
          <a:xfrm>
            <a:off x="6568459" y="3306383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AB87B5-E6A9-42E4-A1A0-72F3F820BC7A}"/>
              </a:ext>
            </a:extLst>
          </p:cNvPr>
          <p:cNvSpPr/>
          <p:nvPr/>
        </p:nvSpPr>
        <p:spPr>
          <a:xfrm>
            <a:off x="6568459" y="4096958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508C70-E718-4115-8286-A9C1F0774F9C}"/>
              </a:ext>
            </a:extLst>
          </p:cNvPr>
          <p:cNvSpPr/>
          <p:nvPr/>
        </p:nvSpPr>
        <p:spPr>
          <a:xfrm>
            <a:off x="6568459" y="4943135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2CDBB1-2F9F-4D5F-8C6D-68BEADC8B9AF}"/>
              </a:ext>
            </a:extLst>
          </p:cNvPr>
          <p:cNvSpPr txBox="1"/>
          <p:nvPr/>
        </p:nvSpPr>
        <p:spPr>
          <a:xfrm>
            <a:off x="6036716" y="1600599"/>
            <a:ext cx="2229456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2. Advance keyring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DC81C0-525F-4E65-A6D2-31A91081CD74}"/>
              </a:ext>
            </a:extLst>
          </p:cNvPr>
          <p:cNvSpPr/>
          <p:nvPr/>
        </p:nvSpPr>
        <p:spPr>
          <a:xfrm>
            <a:off x="10354031" y="2191186"/>
            <a:ext cx="1705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 err="1"/>
              <a:t>TimedCompartment</a:t>
            </a:r>
            <a:endParaRPr lang="en-AU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F0C7DF-1427-46E6-8BD4-393E51E20D72}"/>
              </a:ext>
            </a:extLst>
          </p:cNvPr>
          <p:cNvSpPr/>
          <p:nvPr/>
        </p:nvSpPr>
        <p:spPr>
          <a:xfrm>
            <a:off x="10778064" y="3306383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B777D4-B817-4DFB-9922-E8B32BCCBA91}"/>
              </a:ext>
            </a:extLst>
          </p:cNvPr>
          <p:cNvSpPr/>
          <p:nvPr/>
        </p:nvSpPr>
        <p:spPr>
          <a:xfrm>
            <a:off x="10778064" y="4096958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A2650F0-7E16-4854-9221-D7A06B7E90D7}"/>
              </a:ext>
            </a:extLst>
          </p:cNvPr>
          <p:cNvSpPr/>
          <p:nvPr/>
        </p:nvSpPr>
        <p:spPr>
          <a:xfrm>
            <a:off x="10778064" y="4943135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2E8792-F12B-4F8B-ABD0-A42B3F9A8DC0}"/>
              </a:ext>
            </a:extLst>
          </p:cNvPr>
          <p:cNvSpPr txBox="1"/>
          <p:nvPr/>
        </p:nvSpPr>
        <p:spPr>
          <a:xfrm>
            <a:off x="10246322" y="1600599"/>
            <a:ext cx="2145587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3. Untimed inflow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7FBAD2-7DCF-4773-A13C-583E48F5A6EF}"/>
              </a:ext>
            </a:extLst>
          </p:cNvPr>
          <p:cNvSpPr txBox="1"/>
          <p:nvPr/>
        </p:nvSpPr>
        <p:spPr>
          <a:xfrm>
            <a:off x="5111183" y="5857857"/>
            <a:ext cx="377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i="1" dirty="0"/>
              <a:t>For </a:t>
            </a:r>
            <a:r>
              <a:rPr lang="en-AU" sz="1200" i="1" dirty="0" err="1"/>
              <a:t>TimedCompartments</a:t>
            </a:r>
            <a:r>
              <a:rPr lang="en-AU" sz="1200" i="1" dirty="0"/>
              <a:t>, it is assumed that the outflows result in </a:t>
            </a:r>
            <a:r>
              <a:rPr lang="en-AU" sz="1200" i="1" dirty="0" err="1"/>
              <a:t>subcompartment</a:t>
            </a:r>
            <a:r>
              <a:rPr lang="en-AU" sz="1200" i="1" dirty="0"/>
              <a:t> A being emptied entirely, thus discarding A in step (2) does not affect any people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A5DC6D-F097-4A77-A459-E2DB5F0CF0CD}"/>
              </a:ext>
            </a:extLst>
          </p:cNvPr>
          <p:cNvSpPr txBox="1"/>
          <p:nvPr/>
        </p:nvSpPr>
        <p:spPr>
          <a:xfrm>
            <a:off x="1283572" y="4949163"/>
            <a:ext cx="1274708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TimedLink</a:t>
            </a:r>
            <a:endParaRPr lang="en-AU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28CB7D-15FA-4BFD-A55F-4D90B28A3CA0}"/>
              </a:ext>
            </a:extLst>
          </p:cNvPr>
          <p:cNvSpPr txBox="1"/>
          <p:nvPr/>
        </p:nvSpPr>
        <p:spPr>
          <a:xfrm>
            <a:off x="1002943" y="5852521"/>
            <a:ext cx="3771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i="1" dirty="0"/>
              <a:t>Note that incoming </a:t>
            </a:r>
            <a:r>
              <a:rPr lang="en-AU" sz="1200" i="1" dirty="0" err="1"/>
              <a:t>TimedLinks</a:t>
            </a:r>
            <a:r>
              <a:rPr lang="en-AU" sz="1200" i="1" dirty="0"/>
              <a:t> must belong to the same duration group</a:t>
            </a:r>
          </a:p>
        </p:txBody>
      </p:sp>
    </p:spTree>
    <p:extLst>
      <p:ext uri="{BB962C8B-B14F-4D97-AF65-F5344CB8AC3E}">
        <p14:creationId xmlns:p14="http://schemas.microsoft.com/office/powerpoint/2010/main" val="68716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5F56FE-6793-45BB-B2DD-6EF92D0BA377}"/>
              </a:ext>
            </a:extLst>
          </p:cNvPr>
          <p:cNvCxnSpPr>
            <a:cxnSpLocks/>
          </p:cNvCxnSpPr>
          <p:nvPr/>
        </p:nvCxnSpPr>
        <p:spPr>
          <a:xfrm>
            <a:off x="2936469" y="3773108"/>
            <a:ext cx="1047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D6032B-F0BA-4FAB-B078-ADA027504B39}"/>
              </a:ext>
            </a:extLst>
          </p:cNvPr>
          <p:cNvCxnSpPr>
            <a:cxnSpLocks/>
          </p:cNvCxnSpPr>
          <p:nvPr/>
        </p:nvCxnSpPr>
        <p:spPr>
          <a:xfrm>
            <a:off x="2936469" y="4620833"/>
            <a:ext cx="1047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A364AD-3A9E-479D-BE22-B98D57A58BBF}"/>
              </a:ext>
            </a:extLst>
          </p:cNvPr>
          <p:cNvSpPr txBox="1"/>
          <p:nvPr/>
        </p:nvSpPr>
        <p:spPr>
          <a:xfrm>
            <a:off x="2836148" y="3416225"/>
            <a:ext cx="1274708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TimedLink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91999C-4FAE-42A8-BB2F-90D8CFB40121}"/>
              </a:ext>
            </a:extLst>
          </p:cNvPr>
          <p:cNvSpPr/>
          <p:nvPr/>
        </p:nvSpPr>
        <p:spPr>
          <a:xfrm>
            <a:off x="3588762" y="1495861"/>
            <a:ext cx="1705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 err="1"/>
              <a:t>TimedCompartment</a:t>
            </a:r>
            <a:endParaRPr lang="en-AU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D14AD0-6C83-4B6F-B0FC-BC67FFD9D34C}"/>
              </a:ext>
            </a:extLst>
          </p:cNvPr>
          <p:cNvSpPr/>
          <p:nvPr/>
        </p:nvSpPr>
        <p:spPr>
          <a:xfrm>
            <a:off x="4012795" y="2611058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BA207-3411-4AAF-BA26-E503941ECB61}"/>
              </a:ext>
            </a:extLst>
          </p:cNvPr>
          <p:cNvSpPr/>
          <p:nvPr/>
        </p:nvSpPr>
        <p:spPr>
          <a:xfrm>
            <a:off x="4012795" y="3401633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0C373-37A9-4774-8462-202E675627E0}"/>
              </a:ext>
            </a:extLst>
          </p:cNvPr>
          <p:cNvSpPr/>
          <p:nvPr/>
        </p:nvSpPr>
        <p:spPr>
          <a:xfrm>
            <a:off x="4012795" y="4247810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A8B74-B382-4E94-A544-13E9368D3FBF}"/>
              </a:ext>
            </a:extLst>
          </p:cNvPr>
          <p:cNvSpPr txBox="1"/>
          <p:nvPr/>
        </p:nvSpPr>
        <p:spPr>
          <a:xfrm>
            <a:off x="2936468" y="1000829"/>
            <a:ext cx="3452805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Duration longer in destination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58B53-41DD-4ED3-B105-0449A2DAA445}"/>
              </a:ext>
            </a:extLst>
          </p:cNvPr>
          <p:cNvSpPr txBox="1"/>
          <p:nvPr/>
        </p:nvSpPr>
        <p:spPr>
          <a:xfrm>
            <a:off x="2836148" y="4253838"/>
            <a:ext cx="1274708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TimedLink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A0B30-D262-4EB9-82FC-D045338F3699}"/>
              </a:ext>
            </a:extLst>
          </p:cNvPr>
          <p:cNvSpPr txBox="1"/>
          <p:nvPr/>
        </p:nvSpPr>
        <p:spPr>
          <a:xfrm>
            <a:off x="4003718" y="378531"/>
            <a:ext cx="7249420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Mismatched </a:t>
            </a:r>
            <a:r>
              <a:rPr lang="en-AU" b="1" dirty="0" err="1"/>
              <a:t>TimedLinks</a:t>
            </a:r>
            <a:r>
              <a:rPr lang="en-AU" b="1" dirty="0"/>
              <a:t> (for transfers using </a:t>
            </a:r>
            <a:r>
              <a:rPr lang="en-AU" b="1" dirty="0" err="1"/>
              <a:t>TimedLink</a:t>
            </a:r>
            <a:r>
              <a:rPr lang="en-AU" b="1" dirty="0"/>
              <a:t> instances)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E81C57-278D-4683-90D3-A1471D57465E}"/>
              </a:ext>
            </a:extLst>
          </p:cNvPr>
          <p:cNvCxnSpPr>
            <a:cxnSpLocks/>
          </p:cNvCxnSpPr>
          <p:nvPr/>
        </p:nvCxnSpPr>
        <p:spPr>
          <a:xfrm>
            <a:off x="8260944" y="3773108"/>
            <a:ext cx="1047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21C800-A0C4-4B88-99B0-2CAC6836ABA9}"/>
              </a:ext>
            </a:extLst>
          </p:cNvPr>
          <p:cNvCxnSpPr>
            <a:cxnSpLocks/>
          </p:cNvCxnSpPr>
          <p:nvPr/>
        </p:nvCxnSpPr>
        <p:spPr>
          <a:xfrm>
            <a:off x="8260944" y="4620833"/>
            <a:ext cx="1047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B19B52-430A-4559-AB86-1E1CD5671268}"/>
              </a:ext>
            </a:extLst>
          </p:cNvPr>
          <p:cNvSpPr txBox="1"/>
          <p:nvPr/>
        </p:nvSpPr>
        <p:spPr>
          <a:xfrm>
            <a:off x="8160622" y="3416225"/>
            <a:ext cx="1274708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TimedLink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78627-740B-4CAF-85E9-9502C4A8C99D}"/>
              </a:ext>
            </a:extLst>
          </p:cNvPr>
          <p:cNvSpPr/>
          <p:nvPr/>
        </p:nvSpPr>
        <p:spPr>
          <a:xfrm>
            <a:off x="8913237" y="1495861"/>
            <a:ext cx="170531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 err="1"/>
              <a:t>TimedCompartment</a:t>
            </a:r>
            <a:endParaRPr lang="en-AU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8AC372-3226-4310-AA6D-9AB6B756F00D}"/>
              </a:ext>
            </a:extLst>
          </p:cNvPr>
          <p:cNvSpPr/>
          <p:nvPr/>
        </p:nvSpPr>
        <p:spPr>
          <a:xfrm>
            <a:off x="9337269" y="2611058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2EA93B-F699-4ABC-AA7E-9CCF0724FD9D}"/>
              </a:ext>
            </a:extLst>
          </p:cNvPr>
          <p:cNvSpPr/>
          <p:nvPr/>
        </p:nvSpPr>
        <p:spPr>
          <a:xfrm>
            <a:off x="9337269" y="3401633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670426-1CB3-4AC6-B12B-8F5A0AD7A275}"/>
              </a:ext>
            </a:extLst>
          </p:cNvPr>
          <p:cNvSpPr/>
          <p:nvPr/>
        </p:nvSpPr>
        <p:spPr>
          <a:xfrm>
            <a:off x="9337269" y="4247810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526280-D932-4A7A-87F9-2ABD187FF5A1}"/>
              </a:ext>
            </a:extLst>
          </p:cNvPr>
          <p:cNvSpPr txBox="1"/>
          <p:nvPr/>
        </p:nvSpPr>
        <p:spPr>
          <a:xfrm>
            <a:off x="8260944" y="1000829"/>
            <a:ext cx="3553409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Duration shorter in destination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BE6C1B-6F1D-410D-9DB6-146C4D1486A3}"/>
              </a:ext>
            </a:extLst>
          </p:cNvPr>
          <p:cNvSpPr txBox="1"/>
          <p:nvPr/>
        </p:nvSpPr>
        <p:spPr>
          <a:xfrm>
            <a:off x="8160622" y="4253838"/>
            <a:ext cx="1274708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TimedLink</a:t>
            </a:r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AAFA75-096F-4B54-B1EA-3AFE2DD03853}"/>
              </a:ext>
            </a:extLst>
          </p:cNvPr>
          <p:cNvCxnSpPr>
            <a:cxnSpLocks/>
          </p:cNvCxnSpPr>
          <p:nvPr/>
        </p:nvCxnSpPr>
        <p:spPr>
          <a:xfrm flipV="1">
            <a:off x="8260941" y="4856958"/>
            <a:ext cx="1047752" cy="60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EDED8A-2614-42F9-A044-2BF4975995F0}"/>
              </a:ext>
            </a:extLst>
          </p:cNvPr>
          <p:cNvSpPr txBox="1"/>
          <p:nvPr/>
        </p:nvSpPr>
        <p:spPr>
          <a:xfrm>
            <a:off x="8189198" y="5404616"/>
            <a:ext cx="1274708" cy="406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TimedLink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0864EA-126C-493B-8132-CA8D157DB218}"/>
              </a:ext>
            </a:extLst>
          </p:cNvPr>
          <p:cNvSpPr/>
          <p:nvPr/>
        </p:nvSpPr>
        <p:spPr>
          <a:xfrm>
            <a:off x="4012795" y="5117883"/>
            <a:ext cx="8572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1179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10042</TotalTime>
  <Words>457</Words>
  <Application>Microsoft Office PowerPoint</Application>
  <PresentationFormat>Custom</PresentationFormat>
  <Paragraphs>210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Romesh Abeysuriya</dc:creator>
  <cp:lastModifiedBy>Romesh Abeysuriya</cp:lastModifiedBy>
  <cp:revision>129</cp:revision>
  <dcterms:created xsi:type="dcterms:W3CDTF">2019-07-10T01:02:40Z</dcterms:created>
  <dcterms:modified xsi:type="dcterms:W3CDTF">2019-07-26T07:44:49Z</dcterms:modified>
</cp:coreProperties>
</file>