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9" r:id="rId7"/>
    <p:sldId id="270" r:id="rId8"/>
    <p:sldId id="263" r:id="rId9"/>
    <p:sldId id="266" r:id="rId10"/>
    <p:sldId id="262" r:id="rId11"/>
    <p:sldId id="267" r:id="rId12"/>
    <p:sldId id="268" r:id="rId13"/>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9"/>
    <a:srgbClr val="AC0000"/>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100" d="100"/>
          <a:sy n="100" d="100"/>
        </p:scale>
        <p:origin x="36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10/07/2019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10/07/2019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10/07/2019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10/07/2019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10/07/2019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10/07/2019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10/07/2019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10/07/2019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10/07/2019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10/07/2019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10/07/2019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10/07/2019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0" name="Rectangle 39">
            <a:extLst>
              <a:ext uri="{FF2B5EF4-FFF2-40B4-BE49-F238E27FC236}">
                <a16:creationId xmlns:a16="http://schemas.microsoft.com/office/drawing/2014/main" id="{D870E8B8-1271-4B28-A1EE-8E73054CA622}"/>
              </a:ext>
            </a:extLst>
          </p:cNvPr>
          <p:cNvSpPr/>
          <p:nvPr/>
        </p:nvSpPr>
        <p:spPr>
          <a:xfrm>
            <a:off x="5852789" y="3836852"/>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41" name="Rectangle 40">
            <a:extLst>
              <a:ext uri="{FF2B5EF4-FFF2-40B4-BE49-F238E27FC236}">
                <a16:creationId xmlns:a16="http://schemas.microsoft.com/office/drawing/2014/main" id="{00F8D7FF-3C5B-429B-A625-BE6C31F9942C}"/>
              </a:ext>
            </a:extLst>
          </p:cNvPr>
          <p:cNvSpPr/>
          <p:nvPr/>
        </p:nvSpPr>
        <p:spPr>
          <a:xfrm>
            <a:off x="5852789" y="4683029"/>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913605" y="1011627"/>
            <a:ext cx="2943920" cy="1034514"/>
          </a:xfrm>
          <a:prstGeom prst="rect">
            <a:avLst/>
          </a:prstGeom>
          <a:noFill/>
        </p:spPr>
        <p:txBody>
          <a:bodyPr wrap="square" rtlCol="0">
            <a:spAutoFit/>
          </a:bodyPr>
          <a:lstStyle/>
          <a:p>
            <a:r>
              <a:rPr lang="en-AU" dirty="0"/>
              <a:t>Junction with mixed outputs, fed by a </a:t>
            </a:r>
            <a:r>
              <a:rPr lang="en-AU" dirty="0" err="1"/>
              <a:t>TimedLink</a:t>
            </a:r>
            <a:r>
              <a:rPr lang="en-AU" dirty="0"/>
              <a:t> </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532884"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9" name="Rectangle 28">
            <a:extLst>
              <a:ext uri="{FF2B5EF4-FFF2-40B4-BE49-F238E27FC236}">
                <a16:creationId xmlns:a16="http://schemas.microsoft.com/office/drawing/2014/main" id="{BEE5DAB2-C8A2-449C-97E9-8B5AB5BD1696}"/>
              </a:ext>
            </a:extLst>
          </p:cNvPr>
          <p:cNvSpPr/>
          <p:nvPr/>
        </p:nvSpPr>
        <p:spPr>
          <a:xfrm>
            <a:off x="551892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899145"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22299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209033"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48268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45199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751035" y="1150126"/>
            <a:ext cx="2943920" cy="720454"/>
          </a:xfrm>
          <a:prstGeom prst="rect">
            <a:avLst/>
          </a:prstGeom>
          <a:noFill/>
        </p:spPr>
        <p:txBody>
          <a:bodyPr wrap="square" rtlCol="0">
            <a:spAutoFit/>
          </a:bodyPr>
          <a:lstStyle/>
          <a:p>
            <a:r>
              <a:rPr lang="en-AU" dirty="0"/>
              <a:t>Junction fed by a flush link</a:t>
            </a:r>
          </a:p>
        </p:txBody>
      </p:sp>
      <p:sp>
        <p:nvSpPr>
          <p:cNvPr id="36" name="Rectangle 35">
            <a:extLst>
              <a:ext uri="{FF2B5EF4-FFF2-40B4-BE49-F238E27FC236}">
                <a16:creationId xmlns:a16="http://schemas.microsoft.com/office/drawing/2014/main" id="{D6820655-3709-4657-AA44-C8A5D5AAEFED}"/>
              </a:ext>
            </a:extLst>
          </p:cNvPr>
          <p:cNvSpPr/>
          <p:nvPr/>
        </p:nvSpPr>
        <p:spPr>
          <a:xfrm>
            <a:off x="10673114" y="1929453"/>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965915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11039376"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1136322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1034926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162291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159222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BAD2EF-BE39-44AE-BB98-655EFD8B902F}"/>
              </a:ext>
            </a:extLst>
          </p:cNvPr>
          <p:cNvSpPr txBox="1"/>
          <p:nvPr/>
        </p:nvSpPr>
        <p:spPr>
          <a:xfrm>
            <a:off x="8862913" y="359117"/>
            <a:ext cx="4352924" cy="1384995"/>
          </a:xfrm>
          <a:prstGeom prst="rect">
            <a:avLst/>
          </a:prstGeom>
          <a:noFill/>
        </p:spPr>
        <p:txBody>
          <a:bodyPr wrap="square" rtlCol="0">
            <a:spAutoFit/>
          </a:bodyPr>
          <a:lstStyle/>
          <a:p>
            <a:r>
              <a:rPr lang="en-AU" sz="1400" dirty="0"/>
              <a:t>Flush into junction, then flush again – allowed? </a:t>
            </a:r>
          </a:p>
          <a:p>
            <a:pPr marL="285760" indent="-285760">
              <a:buFont typeface="Arial" panose="020B0604020202020204" pitchFamily="34" charset="0"/>
              <a:buChar char="•"/>
            </a:pPr>
            <a:r>
              <a:rPr lang="en-AU" sz="1400" dirty="0"/>
              <a:t>This should probably NOT be allowed on the basis that a flush should always leave the duration group e.g. if you can’t directly flush into a compartment, it’s not OK to indirectly flush into it. A flush link should be interpreted as a route to leave the group</a:t>
            </a:r>
          </a:p>
        </p:txBody>
      </p:sp>
      <p:sp>
        <p:nvSpPr>
          <p:cNvPr id="44" name="Rectangle 43">
            <a:extLst>
              <a:ext uri="{FF2B5EF4-FFF2-40B4-BE49-F238E27FC236}">
                <a16:creationId xmlns:a16="http://schemas.microsoft.com/office/drawing/2014/main" id="{4AD924A8-C2BC-43E4-AA41-CD188BC42FC9}"/>
              </a:ext>
            </a:extLst>
          </p:cNvPr>
          <p:cNvSpPr/>
          <p:nvPr/>
        </p:nvSpPr>
        <p:spPr>
          <a:xfrm>
            <a:off x="9659150" y="5999408"/>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x</a:t>
            </a:r>
          </a:p>
        </p:txBody>
      </p:sp>
      <p:cxnSp>
        <p:nvCxnSpPr>
          <p:cNvPr id="45" name="Straight Arrow Connector 44">
            <a:extLst>
              <a:ext uri="{FF2B5EF4-FFF2-40B4-BE49-F238E27FC236}">
                <a16:creationId xmlns:a16="http://schemas.microsoft.com/office/drawing/2014/main" id="{60240C01-EC8F-47D6-AA52-C40A0BA1D90A}"/>
              </a:ext>
            </a:extLst>
          </p:cNvPr>
          <p:cNvCxnSpPr>
            <a:cxnSpLocks/>
            <a:stCxn id="37" idx="2"/>
            <a:endCxn id="44" idx="0"/>
          </p:cNvCxnSpPr>
          <p:nvPr/>
        </p:nvCxnSpPr>
        <p:spPr>
          <a:xfrm>
            <a:off x="10349262" y="5597411"/>
            <a:ext cx="0" cy="40199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8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4635420" y="1291584"/>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5265031" y="27241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5265031" y="35718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5265031" y="44195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6236580" y="305748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011770" y="329644"/>
            <a:ext cx="1363771" cy="369332"/>
          </a:xfrm>
          <a:prstGeom prst="rect">
            <a:avLst/>
          </a:prstGeom>
          <a:noFill/>
        </p:spPr>
        <p:txBody>
          <a:bodyPr wrap="none" rtlCol="0">
            <a:spAutoFit/>
          </a:bodyPr>
          <a:lstStyle/>
          <a:p>
            <a:r>
              <a:rPr lang="en-AU" b="1" dirty="0"/>
              <a:t>Terminology</a:t>
            </a:r>
          </a:p>
        </p:txBody>
      </p:sp>
      <p:sp>
        <p:nvSpPr>
          <p:cNvPr id="89" name="TextBox 88">
            <a:extLst>
              <a:ext uri="{FF2B5EF4-FFF2-40B4-BE49-F238E27FC236}">
                <a16:creationId xmlns:a16="http://schemas.microsoft.com/office/drawing/2014/main" id="{FA65CACA-ABE4-49C7-8F90-F7FCF22AB8DE}"/>
              </a:ext>
            </a:extLst>
          </p:cNvPr>
          <p:cNvSpPr txBox="1"/>
          <p:nvPr/>
        </p:nvSpPr>
        <p:spPr>
          <a:xfrm>
            <a:off x="6222822" y="2724130"/>
            <a:ext cx="1061509" cy="369332"/>
          </a:xfrm>
          <a:prstGeom prst="rect">
            <a:avLst/>
          </a:prstGeom>
          <a:noFill/>
        </p:spPr>
        <p:txBody>
          <a:bodyPr wrap="none" rtlCol="0">
            <a:spAutoFit/>
          </a:bodyPr>
          <a:lstStyle/>
          <a:p>
            <a:r>
              <a:rPr lang="en-AU" dirty="0"/>
              <a:t>Flush link</a:t>
            </a:r>
          </a:p>
        </p:txBody>
      </p:sp>
      <p:sp>
        <p:nvSpPr>
          <p:cNvPr id="46" name="TextBox 45">
            <a:extLst>
              <a:ext uri="{FF2B5EF4-FFF2-40B4-BE49-F238E27FC236}">
                <a16:creationId xmlns:a16="http://schemas.microsoft.com/office/drawing/2014/main" id="{EAAF136A-7888-4ACB-B9D0-FD32206912CB}"/>
              </a:ext>
            </a:extLst>
          </p:cNvPr>
          <p:cNvSpPr txBox="1"/>
          <p:nvPr/>
        </p:nvSpPr>
        <p:spPr>
          <a:xfrm>
            <a:off x="4839582" y="2297668"/>
            <a:ext cx="1718291" cy="338554"/>
          </a:xfrm>
          <a:prstGeom prst="rect">
            <a:avLst/>
          </a:prstGeom>
          <a:noFill/>
        </p:spPr>
        <p:txBody>
          <a:bodyPr wrap="none" rtlCol="0">
            <a:spAutoFit/>
          </a:bodyPr>
          <a:lstStyle/>
          <a:p>
            <a:r>
              <a:rPr lang="en-AU" sz="1600" dirty="0" err="1"/>
              <a:t>Subcompartments</a:t>
            </a:r>
            <a:endParaRPr lang="en-AU" sz="1600" dirty="0"/>
          </a:p>
        </p:txBody>
      </p:sp>
      <p:sp>
        <p:nvSpPr>
          <p:cNvPr id="47" name="TextBox 46">
            <a:extLst>
              <a:ext uri="{FF2B5EF4-FFF2-40B4-BE49-F238E27FC236}">
                <a16:creationId xmlns:a16="http://schemas.microsoft.com/office/drawing/2014/main" id="{7ED64DE9-D950-4C83-9518-CD470EE85242}"/>
              </a:ext>
            </a:extLst>
          </p:cNvPr>
          <p:cNvSpPr txBox="1"/>
          <p:nvPr/>
        </p:nvSpPr>
        <p:spPr>
          <a:xfrm>
            <a:off x="4279197" y="4132588"/>
            <a:ext cx="1011059" cy="646331"/>
          </a:xfrm>
          <a:prstGeom prst="rect">
            <a:avLst/>
          </a:prstGeom>
          <a:noFill/>
        </p:spPr>
        <p:txBody>
          <a:bodyPr wrap="square" rtlCol="0">
            <a:spAutoFit/>
          </a:bodyPr>
          <a:lstStyle/>
          <a:p>
            <a:pPr algn="ctr"/>
            <a:r>
              <a:rPr lang="en-AU" dirty="0"/>
              <a:t>New arrivals</a:t>
            </a:r>
          </a:p>
        </p:txBody>
      </p:sp>
      <p:cxnSp>
        <p:nvCxnSpPr>
          <p:cNvPr id="3" name="Straight Arrow Connector 2">
            <a:extLst>
              <a:ext uri="{FF2B5EF4-FFF2-40B4-BE49-F238E27FC236}">
                <a16:creationId xmlns:a16="http://schemas.microsoft.com/office/drawing/2014/main" id="{ACB820AF-C879-48E4-9654-56FD37FE7C63}"/>
              </a:ext>
            </a:extLst>
          </p:cNvPr>
          <p:cNvCxnSpPr>
            <a:cxnSpLocks/>
          </p:cNvCxnSpPr>
          <p:nvPr/>
        </p:nvCxnSpPr>
        <p:spPr>
          <a:xfrm>
            <a:off x="4407887" y="4762480"/>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92376C1-78D0-4BA3-9B98-79064EC023D4}"/>
              </a:ext>
            </a:extLst>
          </p:cNvPr>
          <p:cNvSpPr txBox="1"/>
          <p:nvPr/>
        </p:nvSpPr>
        <p:spPr>
          <a:xfrm>
            <a:off x="3135296" y="2847680"/>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52" name="TextBox 51">
            <a:extLst>
              <a:ext uri="{FF2B5EF4-FFF2-40B4-BE49-F238E27FC236}">
                <a16:creationId xmlns:a16="http://schemas.microsoft.com/office/drawing/2014/main" id="{AD233697-3994-408E-9524-ADE21558412F}"/>
              </a:ext>
            </a:extLst>
          </p:cNvPr>
          <p:cNvSpPr txBox="1"/>
          <p:nvPr/>
        </p:nvSpPr>
        <p:spPr>
          <a:xfrm>
            <a:off x="6236580" y="4562427"/>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10" name="Straight Arrow Connector 9">
            <a:extLst>
              <a:ext uri="{FF2B5EF4-FFF2-40B4-BE49-F238E27FC236}">
                <a16:creationId xmlns:a16="http://schemas.microsoft.com/office/drawing/2014/main" id="{CEBBB260-23FC-43C0-9C2F-B0AADAF3FAB7}"/>
              </a:ext>
            </a:extLst>
          </p:cNvPr>
          <p:cNvCxnSpPr/>
          <p:nvPr/>
        </p:nvCxnSpPr>
        <p:spPr>
          <a:xfrm flipV="1">
            <a:off x="8601075" y="3016957"/>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51B017-9BAE-40D1-8EF1-5D916C6DC9F3}"/>
              </a:ext>
            </a:extLst>
          </p:cNvPr>
          <p:cNvSpPr txBox="1"/>
          <p:nvPr/>
        </p:nvSpPr>
        <p:spPr>
          <a:xfrm>
            <a:off x="8783563" y="3801336"/>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369565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1311195"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1940806"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1940806"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1940806"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2912355"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2898597"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1515357"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954972"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083662"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188929"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2912355"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5276850"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5459338"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3" name="TextBox 2">
            <a:extLst>
              <a:ext uri="{FF2B5EF4-FFF2-40B4-BE49-F238E27FC236}">
                <a16:creationId xmlns:a16="http://schemas.microsoft.com/office/drawing/2014/main" id="{20BF501D-9A9E-4523-85E0-67F5E20BF089}"/>
              </a:ext>
            </a:extLst>
          </p:cNvPr>
          <p:cNvSpPr txBox="1"/>
          <p:nvPr/>
        </p:nvSpPr>
        <p:spPr>
          <a:xfrm>
            <a:off x="1333279" y="700461"/>
            <a:ext cx="3460909" cy="461665"/>
          </a:xfrm>
          <a:prstGeom prst="rect">
            <a:avLst/>
          </a:prstGeom>
          <a:noFill/>
        </p:spPr>
        <p:txBody>
          <a:bodyPr wrap="square" rtlCol="0">
            <a:spAutoFit/>
          </a:bodyPr>
          <a:lstStyle/>
          <a:p>
            <a:pPr algn="ctr"/>
            <a:r>
              <a:rPr lang="en-AU" sz="1200" i="1" dirty="0"/>
              <a:t>(Note the keyring could be advanced first as long as the </a:t>
            </a:r>
            <a:r>
              <a:rPr lang="en-AU" sz="1200" i="1" dirty="0" err="1"/>
              <a:t>TimedLink</a:t>
            </a:r>
            <a:r>
              <a:rPr lang="en-AU" sz="1200" i="1" dirty="0"/>
              <a:t> array is also shifted accordingly)</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3773</TotalTime>
  <Words>905</Words>
  <Application>Microsoft Office PowerPoint</Application>
  <PresentationFormat>Custom</PresentationFormat>
  <Paragraphs>194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Junction flush logic</vt:lpstr>
      <vt:lpstr>Junction operations</vt:lpstr>
      <vt:lpstr>PowerPoint Presentation</vt:lpstr>
      <vt:lpstr>Architecture</vt:lpstr>
      <vt:lpstr>PowerPoint Presentation</vt:lpstr>
      <vt:lpstr>PowerPoint Presentation</vt:lpstr>
      <vt:lpstr>PowerPoint Presentation</vt:lpstr>
      <vt:lpstr>Timestep operations</vt:lpstr>
      <vt:lpstr>Junction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52</cp:revision>
  <dcterms:created xsi:type="dcterms:W3CDTF">2019-07-10T01:02:40Z</dcterms:created>
  <dcterms:modified xsi:type="dcterms:W3CDTF">2019-07-12T15:56:09Z</dcterms:modified>
</cp:coreProperties>
</file>