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1901" y="1182300"/>
            <a:ext cx="25578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Process:</a:t>
            </a:r>
            <a:endParaRPr sz="1200" b="1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Run t-SNE with the fold change variables to create clusters (four methods)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Reorganize model data set only include baseline variables and t-SNE clusters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Run predictive models of all the options with each cluster variable as the response using PANDORA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Evaluate the best model (especially predictive AUC)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20490" t="18044" r="21098" b="4609"/>
          <a:stretch/>
        </p:blipFill>
        <p:spPr>
          <a:xfrm>
            <a:off x="5742950" y="1513600"/>
            <a:ext cx="1522008" cy="12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79750" y="208000"/>
            <a:ext cx="8867100" cy="923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Hypothesis: </a:t>
            </a:r>
            <a:r>
              <a:rPr lang="en" sz="1600"/>
              <a:t>A normalized approach across variety of immunological variables is required to understand the overall immunological response to LAIV vaccines.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Solution: </a:t>
            </a:r>
            <a:r>
              <a:rPr lang="en" sz="1600">
                <a:solidFill>
                  <a:schemeClr val="dk1"/>
                </a:solidFill>
              </a:rPr>
              <a:t>explore clustering with t-SNE using fold-change variables, and PANDORA!</a:t>
            </a:r>
            <a:endParaRPr sz="1600"/>
          </a:p>
        </p:txBody>
      </p:sp>
      <p:sp>
        <p:nvSpPr>
          <p:cNvPr id="57" name="Google Shape;57;p13"/>
          <p:cNvSpPr txBox="1"/>
          <p:nvPr/>
        </p:nvSpPr>
        <p:spPr>
          <a:xfrm>
            <a:off x="5803575" y="1126175"/>
            <a:ext cx="173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t-SNE 3</a:t>
            </a:r>
            <a:r>
              <a:rPr lang="en" sz="1000"/>
              <a:t>, 6 fold-change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Silhouette score: 0.49</a:t>
            </a:r>
            <a:endParaRPr sz="1000" u="sng"/>
          </a:p>
        </p:txBody>
      </p:sp>
      <p:sp>
        <p:nvSpPr>
          <p:cNvPr id="58" name="Google Shape;58;p13"/>
          <p:cNvSpPr txBox="1"/>
          <p:nvPr/>
        </p:nvSpPr>
        <p:spPr>
          <a:xfrm>
            <a:off x="3" y="-803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chemeClr val="dk1"/>
                </a:solidFill>
              </a:rPr>
              <a:t>Team Matzinger - Group 5 	</a:t>
            </a:r>
            <a:r>
              <a:rPr lang="en" sz="1000" i="1">
                <a:solidFill>
                  <a:srgbClr val="1F2328"/>
                </a:solidFill>
                <a:highlight>
                  <a:schemeClr val="lt1"/>
                </a:highlight>
              </a:rPr>
              <a:t>Selena Halabi, Kewei Ye, Jordan Smiley, Lexi Wittstadt, and our pets!</a:t>
            </a:r>
            <a:endParaRPr sz="1000" i="1">
              <a:solidFill>
                <a:schemeClr val="dk2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l="24564" t="13225" r="31364" b="4013"/>
          <a:stretch/>
        </p:blipFill>
        <p:spPr>
          <a:xfrm>
            <a:off x="5853700" y="2768087"/>
            <a:ext cx="1322875" cy="15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325" y="2832171"/>
            <a:ext cx="1437825" cy="147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l="22437" t="20691" r="21329"/>
          <a:stretch/>
        </p:blipFill>
        <p:spPr>
          <a:xfrm>
            <a:off x="2715000" y="1558778"/>
            <a:ext cx="1437826" cy="124013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757200" y="1126175"/>
            <a:ext cx="173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t-SNE 1</a:t>
            </a:r>
            <a:r>
              <a:rPr lang="en" sz="1000"/>
              <a:t>, all fold-change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Silhouette score: 0.36</a:t>
            </a:r>
            <a:endParaRPr sz="1000" u="sng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7">
            <a:alphaModFix/>
          </a:blip>
          <a:srcRect l="23162" t="20229" r="21479" b="4875"/>
          <a:stretch/>
        </p:blipFill>
        <p:spPr>
          <a:xfrm>
            <a:off x="4248125" y="1556325"/>
            <a:ext cx="1437826" cy="120105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261238" y="1126175"/>
            <a:ext cx="173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t-SNE 2</a:t>
            </a:r>
            <a:r>
              <a:rPr lang="en" sz="1000"/>
              <a:t>, all fold-change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Silhouette score: 0.27</a:t>
            </a:r>
            <a:endParaRPr sz="1000" u="sng"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8">
            <a:alphaModFix/>
          </a:blip>
          <a:srcRect l="21974" t="19191" r="21912"/>
          <a:stretch/>
        </p:blipFill>
        <p:spPr>
          <a:xfrm>
            <a:off x="7341150" y="1513600"/>
            <a:ext cx="1475912" cy="12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341975" y="1126175"/>
            <a:ext cx="173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t-SNE 4</a:t>
            </a:r>
            <a:r>
              <a:rPr lang="en" sz="1000"/>
              <a:t>, 6 fold-change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Silhouette score: 0.47</a:t>
            </a:r>
            <a:endParaRPr sz="1000" u="sng"/>
          </a:p>
        </p:txBody>
      </p:sp>
      <p:sp>
        <p:nvSpPr>
          <p:cNvPr id="67" name="Google Shape;67;p13"/>
          <p:cNvSpPr txBox="1"/>
          <p:nvPr/>
        </p:nvSpPr>
        <p:spPr>
          <a:xfrm>
            <a:off x="179750" y="4366475"/>
            <a:ext cx="8867100" cy="6465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Best model: gbm with t-SNE 2 (</a:t>
            </a:r>
            <a:r>
              <a:rPr lang="en" sz="1500" dirty="0"/>
              <a:t>Train AUC = 0.8176 , Predict AUC = 0.8956, Accuracy = 0.7119)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Future directions: </a:t>
            </a:r>
            <a:r>
              <a:rPr lang="en" sz="1500" dirty="0"/>
              <a:t>an intermediate number of variables, 3 clusters to improve performance</a:t>
            </a:r>
            <a:endParaRPr sz="1500" dirty="0"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9">
            <a:alphaModFix/>
          </a:blip>
          <a:srcRect l="24867" t="15154" r="21664" b="8689"/>
          <a:stretch/>
        </p:blipFill>
        <p:spPr>
          <a:xfrm>
            <a:off x="2757200" y="2798925"/>
            <a:ext cx="1589584" cy="147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10">
            <a:alphaModFix/>
          </a:blip>
          <a:srcRect l="24543" t="14236" r="22111" b="7583"/>
          <a:stretch/>
        </p:blipFill>
        <p:spPr>
          <a:xfrm>
            <a:off x="7360625" y="2818225"/>
            <a:ext cx="1589573" cy="1470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Tomic, Adriana</cp:lastModifiedBy>
  <cp:revision>1</cp:revision>
  <dcterms:modified xsi:type="dcterms:W3CDTF">2024-12-04T22:08:44Z</dcterms:modified>
</cp:coreProperties>
</file>