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472a3f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9472a3f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9472a3f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9472a3f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9472a3f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9472a3f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attrib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5657316" cy="40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attrib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7256828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attrib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8839202" cy="246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7800"/>
            <a:ext cx="8839198" cy="43578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90250" y="0"/>
            <a:ext cx="136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