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97" r:id="rId2"/>
    <p:sldId id="444" r:id="rId3"/>
    <p:sldId id="339" r:id="rId4"/>
    <p:sldId id="420" r:id="rId5"/>
    <p:sldId id="342" r:id="rId6"/>
    <p:sldId id="472" r:id="rId7"/>
    <p:sldId id="341" r:id="rId8"/>
    <p:sldId id="475" r:id="rId9"/>
    <p:sldId id="486" r:id="rId10"/>
    <p:sldId id="485" r:id="rId11"/>
    <p:sldId id="481" r:id="rId12"/>
    <p:sldId id="478" r:id="rId13"/>
    <p:sldId id="484" r:id="rId14"/>
    <p:sldId id="479" r:id="rId15"/>
    <p:sldId id="480" r:id="rId16"/>
    <p:sldId id="483" r:id="rId17"/>
    <p:sldId id="395" r:id="rId18"/>
    <p:sldId id="476" r:id="rId19"/>
    <p:sldId id="487" r:id="rId20"/>
    <p:sldId id="396" r:id="rId21"/>
    <p:sldId id="477" r:id="rId22"/>
    <p:sldId id="331" r:id="rId23"/>
  </p:sldIdLst>
  <p:sldSz cx="9144000" cy="6858000" type="screen4x3"/>
  <p:notesSz cx="6858000" cy="9144000"/>
  <p:embeddedFontLst>
    <p:embeddedFont>
      <p:font typeface="Arial Unicode MS" panose="02010600030101010101" charset="-122"/>
      <p:regular r:id="rId25"/>
    </p:embeddedFont>
    <p:embeddedFont>
      <p:font typeface="Agency FB" panose="020B0503020202020204" pitchFamily="3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等线" panose="02010600030101010101" pitchFamily="2" charset="-122"/>
      <p:regular r:id="rId34"/>
      <p:bold r:id="rId35"/>
    </p:embeddedFont>
    <p:embeddedFont>
      <p:font typeface="微软雅黑" panose="020B0503020204020204" pitchFamily="34" charset="-122"/>
      <p:regular r:id="rId36"/>
      <p:bold r:id="rId37"/>
    </p:embeddedFont>
  </p:embeddedFontLst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2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C7B"/>
    <a:srgbClr val="FFFFFF"/>
    <a:srgbClr val="4472C4"/>
    <a:srgbClr val="065063"/>
    <a:srgbClr val="1CB7DC"/>
    <a:srgbClr val="35C2E5"/>
    <a:srgbClr val="075A71"/>
    <a:srgbClr val="2AC1E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279" autoAdjust="0"/>
  </p:normalViewPr>
  <p:slideViewPr>
    <p:cSldViewPr snapToGrid="0" showGuides="1">
      <p:cViewPr varScale="1">
        <p:scale>
          <a:sx n="72" d="100"/>
          <a:sy n="72" d="100"/>
        </p:scale>
        <p:origin x="348" y="64"/>
      </p:cViewPr>
      <p:guideLst>
        <p:guide orient="horz" pos="2122"/>
        <p:guide pos="29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0B016-CC0F-43C2-B379-99F65C73E1A3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7DA9B-6E77-4046-99AA-AF811CFD3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6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03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2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8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74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11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3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73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7DA9B-6E77-4046-99AA-AF811CFD31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963-F66E-42A4-A769-BFF3CC43BB5C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74440" y="2233404"/>
            <a:ext cx="4598903" cy="4051071"/>
            <a:chOff x="6386700" y="881110"/>
            <a:chExt cx="6131871" cy="525770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386700" y="881110"/>
              <a:ext cx="6131871" cy="5257706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8635684" y="2703443"/>
              <a:ext cx="420535" cy="420535"/>
              <a:chOff x="8309113" y="2703443"/>
              <a:chExt cx="420535" cy="420535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8309113" y="2703443"/>
                <a:ext cx="420535" cy="42053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30" name="Group 4"/>
              <p:cNvGrpSpPr>
                <a:grpSpLocks noChangeAspect="1"/>
              </p:cNvGrpSpPr>
              <p:nvPr/>
            </p:nvGrpSpPr>
            <p:grpSpPr>
              <a:xfrm>
                <a:off x="8392370" y="2829037"/>
                <a:ext cx="254019" cy="169346"/>
                <a:chOff x="5284" y="1609"/>
                <a:chExt cx="999" cy="666"/>
              </a:xfrm>
            </p:grpSpPr>
            <p:sp>
              <p:nvSpPr>
                <p:cNvPr id="31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84" y="1609"/>
                  <a:ext cx="999" cy="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32" name="Freeform 5"/>
                <p:cNvSpPr>
                  <a:spLocks noEditPoints="1"/>
                </p:cNvSpPr>
                <p:nvPr/>
              </p:nvSpPr>
              <p:spPr bwMode="auto">
                <a:xfrm>
                  <a:off x="5284" y="1609"/>
                  <a:ext cx="1001" cy="667"/>
                </a:xfrm>
                <a:custGeom>
                  <a:avLst/>
                  <a:gdLst>
                    <a:gd name="T0" fmla="*/ 516 w 640"/>
                    <a:gd name="T1" fmla="*/ 161 h 427"/>
                    <a:gd name="T2" fmla="*/ 320 w 640"/>
                    <a:gd name="T3" fmla="*/ 0 h 427"/>
                    <a:gd name="T4" fmla="*/ 143 w 640"/>
                    <a:gd name="T5" fmla="*/ 108 h 427"/>
                    <a:gd name="T6" fmla="*/ 0 w 640"/>
                    <a:gd name="T7" fmla="*/ 267 h 427"/>
                    <a:gd name="T8" fmla="*/ 160 w 640"/>
                    <a:gd name="T9" fmla="*/ 427 h 427"/>
                    <a:gd name="T10" fmla="*/ 507 w 640"/>
                    <a:gd name="T11" fmla="*/ 427 h 427"/>
                    <a:gd name="T12" fmla="*/ 640 w 640"/>
                    <a:gd name="T13" fmla="*/ 293 h 427"/>
                    <a:gd name="T14" fmla="*/ 516 w 640"/>
                    <a:gd name="T15" fmla="*/ 161 h 427"/>
                    <a:gd name="T16" fmla="*/ 516 w 640"/>
                    <a:gd name="T17" fmla="*/ 161 h 427"/>
                    <a:gd name="T18" fmla="*/ 507 w 640"/>
                    <a:gd name="T19" fmla="*/ 373 h 427"/>
                    <a:gd name="T20" fmla="*/ 160 w 640"/>
                    <a:gd name="T21" fmla="*/ 373 h 427"/>
                    <a:gd name="T22" fmla="*/ 53 w 640"/>
                    <a:gd name="T23" fmla="*/ 267 h 427"/>
                    <a:gd name="T24" fmla="*/ 160 w 640"/>
                    <a:gd name="T25" fmla="*/ 160 h 427"/>
                    <a:gd name="T26" fmla="*/ 267 w 640"/>
                    <a:gd name="T27" fmla="*/ 267 h 427"/>
                    <a:gd name="T28" fmla="*/ 320 w 640"/>
                    <a:gd name="T29" fmla="*/ 267 h 427"/>
                    <a:gd name="T30" fmla="*/ 203 w 640"/>
                    <a:gd name="T31" fmla="*/ 113 h 427"/>
                    <a:gd name="T32" fmla="*/ 320 w 640"/>
                    <a:gd name="T33" fmla="*/ 53 h 427"/>
                    <a:gd name="T34" fmla="*/ 467 w 640"/>
                    <a:gd name="T35" fmla="*/ 200 h 427"/>
                    <a:gd name="T36" fmla="*/ 467 w 640"/>
                    <a:gd name="T37" fmla="*/ 213 h 427"/>
                    <a:gd name="T38" fmla="*/ 507 w 640"/>
                    <a:gd name="T39" fmla="*/ 213 h 427"/>
                    <a:gd name="T40" fmla="*/ 587 w 640"/>
                    <a:gd name="T41" fmla="*/ 293 h 427"/>
                    <a:gd name="T42" fmla="*/ 507 w 640"/>
                    <a:gd name="T43" fmla="*/ 373 h 427"/>
                    <a:gd name="T44" fmla="*/ 507 w 640"/>
                    <a:gd name="T45" fmla="*/ 373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40" h="427">
                      <a:moveTo>
                        <a:pt x="516" y="161"/>
                      </a:moveTo>
                      <a:cubicBezTo>
                        <a:pt x="498" y="69"/>
                        <a:pt x="417" y="0"/>
                        <a:pt x="320" y="0"/>
                      </a:cubicBezTo>
                      <a:cubicBezTo>
                        <a:pt x="243" y="0"/>
                        <a:pt x="176" y="44"/>
                        <a:pt x="143" y="108"/>
                      </a:cubicBezTo>
                      <a:cubicBezTo>
                        <a:pt x="63" y="116"/>
                        <a:pt x="0" y="184"/>
                        <a:pt x="0" y="267"/>
                      </a:cubicBezTo>
                      <a:cubicBezTo>
                        <a:pt x="0" y="355"/>
                        <a:pt x="72" y="427"/>
                        <a:pt x="160" y="427"/>
                      </a:cubicBezTo>
                      <a:cubicBezTo>
                        <a:pt x="507" y="427"/>
                        <a:pt x="507" y="427"/>
                        <a:pt x="507" y="427"/>
                      </a:cubicBezTo>
                      <a:cubicBezTo>
                        <a:pt x="580" y="427"/>
                        <a:pt x="640" y="367"/>
                        <a:pt x="640" y="293"/>
                      </a:cubicBezTo>
                      <a:cubicBezTo>
                        <a:pt x="640" y="223"/>
                        <a:pt x="585" y="166"/>
                        <a:pt x="516" y="161"/>
                      </a:cubicBezTo>
                      <a:cubicBezTo>
                        <a:pt x="516" y="161"/>
                        <a:pt x="516" y="161"/>
                        <a:pt x="516" y="161"/>
                      </a:cubicBezTo>
                      <a:close/>
                      <a:moveTo>
                        <a:pt x="507" y="373"/>
                      </a:moveTo>
                      <a:cubicBezTo>
                        <a:pt x="160" y="373"/>
                        <a:pt x="160" y="373"/>
                        <a:pt x="160" y="373"/>
                      </a:cubicBezTo>
                      <a:cubicBezTo>
                        <a:pt x="101" y="373"/>
                        <a:pt x="53" y="326"/>
                        <a:pt x="53" y="267"/>
                      </a:cubicBezTo>
                      <a:cubicBezTo>
                        <a:pt x="53" y="208"/>
                        <a:pt x="101" y="160"/>
                        <a:pt x="160" y="160"/>
                      </a:cubicBezTo>
                      <a:cubicBezTo>
                        <a:pt x="219" y="160"/>
                        <a:pt x="267" y="208"/>
                        <a:pt x="267" y="267"/>
                      </a:cubicBezTo>
                      <a:cubicBezTo>
                        <a:pt x="320" y="267"/>
                        <a:pt x="320" y="267"/>
                        <a:pt x="320" y="267"/>
                      </a:cubicBezTo>
                      <a:cubicBezTo>
                        <a:pt x="320" y="193"/>
                        <a:pt x="270" y="131"/>
                        <a:pt x="203" y="113"/>
                      </a:cubicBezTo>
                      <a:cubicBezTo>
                        <a:pt x="230" y="77"/>
                        <a:pt x="272" y="53"/>
                        <a:pt x="320" y="53"/>
                      </a:cubicBezTo>
                      <a:cubicBezTo>
                        <a:pt x="401" y="53"/>
                        <a:pt x="467" y="119"/>
                        <a:pt x="467" y="200"/>
                      </a:cubicBezTo>
                      <a:cubicBezTo>
                        <a:pt x="467" y="213"/>
                        <a:pt x="467" y="213"/>
                        <a:pt x="467" y="213"/>
                      </a:cubicBezTo>
                      <a:cubicBezTo>
                        <a:pt x="507" y="213"/>
                        <a:pt x="507" y="213"/>
                        <a:pt x="507" y="213"/>
                      </a:cubicBezTo>
                      <a:cubicBezTo>
                        <a:pt x="551" y="213"/>
                        <a:pt x="587" y="249"/>
                        <a:pt x="587" y="293"/>
                      </a:cubicBezTo>
                      <a:cubicBezTo>
                        <a:pt x="587" y="337"/>
                        <a:pt x="551" y="373"/>
                        <a:pt x="507" y="373"/>
                      </a:cubicBezTo>
                      <a:cubicBezTo>
                        <a:pt x="507" y="373"/>
                        <a:pt x="507" y="373"/>
                        <a:pt x="507" y="3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10" name="组合 9"/>
            <p:cNvGrpSpPr/>
            <p:nvPr userDrawn="1"/>
          </p:nvGrpSpPr>
          <p:grpSpPr>
            <a:xfrm>
              <a:off x="11260188" y="3173504"/>
              <a:ext cx="273615" cy="273615"/>
              <a:chOff x="10933617" y="3173504"/>
              <a:chExt cx="273615" cy="273615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0933617" y="3173504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23" name="Group 8"/>
              <p:cNvGrpSpPr>
                <a:grpSpLocks noChangeAspect="1"/>
              </p:cNvGrpSpPr>
              <p:nvPr/>
            </p:nvGrpSpPr>
            <p:grpSpPr>
              <a:xfrm>
                <a:off x="10975665" y="3221899"/>
                <a:ext cx="167863" cy="153784"/>
                <a:chOff x="5881" y="2180"/>
                <a:chExt cx="763" cy="699"/>
              </a:xfrm>
              <a:solidFill>
                <a:schemeClr val="bg1"/>
              </a:solidFill>
            </p:grpSpPr>
            <p:sp>
              <p:nvSpPr>
                <p:cNvPr id="24" name="Freeform 9"/>
                <p:cNvSpPr>
                  <a:spLocks noEditPoints="1"/>
                </p:cNvSpPr>
                <p:nvPr/>
              </p:nvSpPr>
              <p:spPr bwMode="auto">
                <a:xfrm>
                  <a:off x="5881" y="2334"/>
                  <a:ext cx="660" cy="545"/>
                </a:xfrm>
                <a:custGeom>
                  <a:avLst/>
                  <a:gdLst>
                    <a:gd name="T0" fmla="*/ 151 w 422"/>
                    <a:gd name="T1" fmla="*/ 349 h 349"/>
                    <a:gd name="T2" fmla="*/ 44 w 422"/>
                    <a:gd name="T3" fmla="*/ 305 h 349"/>
                    <a:gd name="T4" fmla="*/ 0 w 422"/>
                    <a:gd name="T5" fmla="*/ 200 h 349"/>
                    <a:gd name="T6" fmla="*/ 44 w 422"/>
                    <a:gd name="T7" fmla="*/ 95 h 349"/>
                    <a:gd name="T8" fmla="*/ 151 w 422"/>
                    <a:gd name="T9" fmla="*/ 51 h 349"/>
                    <a:gd name="T10" fmla="*/ 197 w 422"/>
                    <a:gd name="T11" fmla="*/ 58 h 349"/>
                    <a:gd name="T12" fmla="*/ 201 w 422"/>
                    <a:gd name="T13" fmla="*/ 60 h 349"/>
                    <a:gd name="T14" fmla="*/ 203 w 422"/>
                    <a:gd name="T15" fmla="*/ 56 h 349"/>
                    <a:gd name="T16" fmla="*/ 297 w 422"/>
                    <a:gd name="T17" fmla="*/ 0 h 349"/>
                    <a:gd name="T18" fmla="*/ 373 w 422"/>
                    <a:gd name="T19" fmla="*/ 31 h 349"/>
                    <a:gd name="T20" fmla="*/ 405 w 422"/>
                    <a:gd name="T21" fmla="*/ 106 h 349"/>
                    <a:gd name="T22" fmla="*/ 389 w 422"/>
                    <a:gd name="T23" fmla="*/ 161 h 349"/>
                    <a:gd name="T24" fmla="*/ 387 w 422"/>
                    <a:gd name="T25" fmla="*/ 164 h 349"/>
                    <a:gd name="T26" fmla="*/ 390 w 422"/>
                    <a:gd name="T27" fmla="*/ 167 h 349"/>
                    <a:gd name="T28" fmla="*/ 422 w 422"/>
                    <a:gd name="T29" fmla="*/ 243 h 349"/>
                    <a:gd name="T30" fmla="*/ 393 w 422"/>
                    <a:gd name="T31" fmla="*/ 315 h 349"/>
                    <a:gd name="T32" fmla="*/ 323 w 422"/>
                    <a:gd name="T33" fmla="*/ 349 h 349"/>
                    <a:gd name="T34" fmla="*/ 318 w 422"/>
                    <a:gd name="T35" fmla="*/ 349 h 349"/>
                    <a:gd name="T36" fmla="*/ 318 w 422"/>
                    <a:gd name="T37" fmla="*/ 349 h 349"/>
                    <a:gd name="T38" fmla="*/ 151 w 422"/>
                    <a:gd name="T39" fmla="*/ 349 h 349"/>
                    <a:gd name="T40" fmla="*/ 151 w 422"/>
                    <a:gd name="T41" fmla="*/ 349 h 349"/>
                    <a:gd name="T42" fmla="*/ 155 w 422"/>
                    <a:gd name="T43" fmla="*/ 84 h 349"/>
                    <a:gd name="T44" fmla="*/ 37 w 422"/>
                    <a:gd name="T45" fmla="*/ 200 h 349"/>
                    <a:gd name="T46" fmla="*/ 155 w 422"/>
                    <a:gd name="T47" fmla="*/ 316 h 349"/>
                    <a:gd name="T48" fmla="*/ 310 w 422"/>
                    <a:gd name="T49" fmla="*/ 316 h 349"/>
                    <a:gd name="T50" fmla="*/ 314 w 422"/>
                    <a:gd name="T51" fmla="*/ 316 h 349"/>
                    <a:gd name="T52" fmla="*/ 385 w 422"/>
                    <a:gd name="T53" fmla="*/ 240 h 349"/>
                    <a:gd name="T54" fmla="*/ 308 w 422"/>
                    <a:gd name="T55" fmla="*/ 164 h 349"/>
                    <a:gd name="T56" fmla="*/ 291 w 422"/>
                    <a:gd name="T57" fmla="*/ 165 h 349"/>
                    <a:gd name="T58" fmla="*/ 270 w 422"/>
                    <a:gd name="T59" fmla="*/ 170 h 349"/>
                    <a:gd name="T60" fmla="*/ 261 w 422"/>
                    <a:gd name="T61" fmla="*/ 150 h 349"/>
                    <a:gd name="T62" fmla="*/ 155 w 422"/>
                    <a:gd name="T63" fmla="*/ 84 h 349"/>
                    <a:gd name="T64" fmla="*/ 155 w 422"/>
                    <a:gd name="T65" fmla="*/ 84 h 349"/>
                    <a:gd name="T66" fmla="*/ 315 w 422"/>
                    <a:gd name="T67" fmla="*/ 136 h 349"/>
                    <a:gd name="T68" fmla="*/ 363 w 422"/>
                    <a:gd name="T69" fmla="*/ 148 h 349"/>
                    <a:gd name="T70" fmla="*/ 375 w 422"/>
                    <a:gd name="T71" fmla="*/ 106 h 349"/>
                    <a:gd name="T72" fmla="*/ 297 w 422"/>
                    <a:gd name="T73" fmla="*/ 29 h 349"/>
                    <a:gd name="T74" fmla="*/ 227 w 422"/>
                    <a:gd name="T75" fmla="*/ 72 h 349"/>
                    <a:gd name="T76" fmla="*/ 287 w 422"/>
                    <a:gd name="T77" fmla="*/ 136 h 349"/>
                    <a:gd name="T78" fmla="*/ 288 w 422"/>
                    <a:gd name="T79" fmla="*/ 140 h 349"/>
                    <a:gd name="T80" fmla="*/ 292 w 422"/>
                    <a:gd name="T81" fmla="*/ 139 h 349"/>
                    <a:gd name="T82" fmla="*/ 315 w 422"/>
                    <a:gd name="T83" fmla="*/ 136 h 349"/>
                    <a:gd name="T84" fmla="*/ 315 w 422"/>
                    <a:gd name="T85" fmla="*/ 136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2" h="349">
                      <a:moveTo>
                        <a:pt x="151" y="349"/>
                      </a:moveTo>
                      <a:cubicBezTo>
                        <a:pt x="110" y="349"/>
                        <a:pt x="73" y="333"/>
                        <a:pt x="44" y="305"/>
                      </a:cubicBezTo>
                      <a:cubicBezTo>
                        <a:pt x="16" y="277"/>
                        <a:pt x="0" y="240"/>
                        <a:pt x="0" y="200"/>
                      </a:cubicBezTo>
                      <a:cubicBezTo>
                        <a:pt x="0" y="160"/>
                        <a:pt x="16" y="123"/>
                        <a:pt x="44" y="95"/>
                      </a:cubicBezTo>
                      <a:cubicBezTo>
                        <a:pt x="73" y="66"/>
                        <a:pt x="110" y="51"/>
                        <a:pt x="151" y="51"/>
                      </a:cubicBezTo>
                      <a:cubicBezTo>
                        <a:pt x="166" y="51"/>
                        <a:pt x="182" y="53"/>
                        <a:pt x="197" y="58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3" y="56"/>
                        <a:pt x="203" y="56"/>
                        <a:pt x="203" y="56"/>
                      </a:cubicBezTo>
                      <a:cubicBezTo>
                        <a:pt x="221" y="21"/>
                        <a:pt x="258" y="0"/>
                        <a:pt x="297" y="0"/>
                      </a:cubicBezTo>
                      <a:cubicBezTo>
                        <a:pt x="326" y="0"/>
                        <a:pt x="353" y="11"/>
                        <a:pt x="373" y="31"/>
                      </a:cubicBezTo>
                      <a:cubicBezTo>
                        <a:pt x="394" y="51"/>
                        <a:pt x="405" y="78"/>
                        <a:pt x="405" y="106"/>
                      </a:cubicBezTo>
                      <a:cubicBezTo>
                        <a:pt x="405" y="125"/>
                        <a:pt x="399" y="144"/>
                        <a:pt x="389" y="161"/>
                      </a:cubicBezTo>
                      <a:cubicBezTo>
                        <a:pt x="387" y="164"/>
                        <a:pt x="387" y="164"/>
                        <a:pt x="387" y="164"/>
                      </a:cubicBezTo>
                      <a:cubicBezTo>
                        <a:pt x="390" y="167"/>
                        <a:pt x="390" y="167"/>
                        <a:pt x="390" y="167"/>
                      </a:cubicBezTo>
                      <a:cubicBezTo>
                        <a:pt x="411" y="187"/>
                        <a:pt x="422" y="214"/>
                        <a:pt x="422" y="243"/>
                      </a:cubicBezTo>
                      <a:cubicBezTo>
                        <a:pt x="422" y="270"/>
                        <a:pt x="412" y="295"/>
                        <a:pt x="393" y="315"/>
                      </a:cubicBezTo>
                      <a:cubicBezTo>
                        <a:pt x="375" y="335"/>
                        <a:pt x="350" y="347"/>
                        <a:pt x="323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lose/>
                      <a:moveTo>
                        <a:pt x="155" y="84"/>
                      </a:moveTo>
                      <a:cubicBezTo>
                        <a:pt x="90" y="84"/>
                        <a:pt x="37" y="136"/>
                        <a:pt x="37" y="200"/>
                      </a:cubicBezTo>
                      <a:cubicBezTo>
                        <a:pt x="37" y="264"/>
                        <a:pt x="90" y="316"/>
                        <a:pt x="155" y="316"/>
                      </a:cubicBezTo>
                      <a:cubicBezTo>
                        <a:pt x="310" y="316"/>
                        <a:pt x="310" y="316"/>
                        <a:pt x="310" y="316"/>
                      </a:cubicBezTo>
                      <a:cubicBezTo>
                        <a:pt x="314" y="316"/>
                        <a:pt x="314" y="316"/>
                        <a:pt x="314" y="316"/>
                      </a:cubicBezTo>
                      <a:cubicBezTo>
                        <a:pt x="354" y="313"/>
                        <a:pt x="385" y="279"/>
                        <a:pt x="385" y="240"/>
                      </a:cubicBezTo>
                      <a:cubicBezTo>
                        <a:pt x="385" y="198"/>
                        <a:pt x="350" y="164"/>
                        <a:pt x="308" y="164"/>
                      </a:cubicBezTo>
                      <a:cubicBezTo>
                        <a:pt x="302" y="164"/>
                        <a:pt x="297" y="164"/>
                        <a:pt x="291" y="165"/>
                      </a:cubicBezTo>
                      <a:cubicBezTo>
                        <a:pt x="270" y="170"/>
                        <a:pt x="270" y="170"/>
                        <a:pt x="270" y="170"/>
                      </a:cubicBezTo>
                      <a:cubicBezTo>
                        <a:pt x="261" y="150"/>
                        <a:pt x="261" y="150"/>
                        <a:pt x="261" y="150"/>
                      </a:cubicBezTo>
                      <a:cubicBezTo>
                        <a:pt x="241" y="110"/>
                        <a:pt x="200" y="84"/>
                        <a:pt x="155" y="84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lose/>
                      <a:moveTo>
                        <a:pt x="315" y="136"/>
                      </a:moveTo>
                      <a:cubicBezTo>
                        <a:pt x="331" y="136"/>
                        <a:pt x="348" y="140"/>
                        <a:pt x="363" y="148"/>
                      </a:cubicBezTo>
                      <a:cubicBezTo>
                        <a:pt x="363" y="148"/>
                        <a:pt x="375" y="126"/>
                        <a:pt x="375" y="106"/>
                      </a:cubicBezTo>
                      <a:cubicBezTo>
                        <a:pt x="375" y="69"/>
                        <a:pt x="343" y="29"/>
                        <a:pt x="297" y="29"/>
                      </a:cubicBezTo>
                      <a:cubicBezTo>
                        <a:pt x="248" y="29"/>
                        <a:pt x="227" y="72"/>
                        <a:pt x="227" y="72"/>
                      </a:cubicBezTo>
                      <a:cubicBezTo>
                        <a:pt x="253" y="88"/>
                        <a:pt x="274" y="110"/>
                        <a:pt x="287" y="136"/>
                      </a:cubicBezTo>
                      <a:cubicBezTo>
                        <a:pt x="288" y="140"/>
                        <a:pt x="288" y="140"/>
                        <a:pt x="288" y="140"/>
                      </a:cubicBezTo>
                      <a:cubicBezTo>
                        <a:pt x="292" y="139"/>
                        <a:pt x="292" y="139"/>
                        <a:pt x="292" y="139"/>
                      </a:cubicBezTo>
                      <a:cubicBezTo>
                        <a:pt x="299" y="137"/>
                        <a:pt x="307" y="136"/>
                        <a:pt x="315" y="136"/>
                      </a:cubicBezTo>
                      <a:cubicBezTo>
                        <a:pt x="315" y="136"/>
                        <a:pt x="315" y="136"/>
                        <a:pt x="315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5" name="Freeform 10"/>
                <p:cNvSpPr/>
                <p:nvPr/>
              </p:nvSpPr>
              <p:spPr bwMode="auto">
                <a:xfrm>
                  <a:off x="6129" y="2254"/>
                  <a:ext cx="85" cy="83"/>
                </a:xfrm>
                <a:custGeom>
                  <a:avLst/>
                  <a:gdLst>
                    <a:gd name="T0" fmla="*/ 27 w 54"/>
                    <a:gd name="T1" fmla="*/ 48 h 53"/>
                    <a:gd name="T2" fmla="*/ 6 w 54"/>
                    <a:gd name="T3" fmla="*/ 27 h 53"/>
                    <a:gd name="T4" fmla="*/ 6 w 54"/>
                    <a:gd name="T5" fmla="*/ 6 h 53"/>
                    <a:gd name="T6" fmla="*/ 6 w 54"/>
                    <a:gd name="T7" fmla="*/ 6 h 53"/>
                    <a:gd name="T8" fmla="*/ 26 w 54"/>
                    <a:gd name="T9" fmla="*/ 6 h 53"/>
                    <a:gd name="T10" fmla="*/ 48 w 54"/>
                    <a:gd name="T11" fmla="*/ 26 h 53"/>
                    <a:gd name="T12" fmla="*/ 48 w 54"/>
                    <a:gd name="T13" fmla="*/ 47 h 53"/>
                    <a:gd name="T14" fmla="*/ 48 w 54"/>
                    <a:gd name="T15" fmla="*/ 47 h 53"/>
                    <a:gd name="T16" fmla="*/ 27 w 54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52">
                      <a:moveTo>
                        <a:pt x="27" y="48"/>
                      </a:move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0" y="22"/>
                        <a:pt x="0" y="12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1" y="1"/>
                        <a:pt x="20" y="0"/>
                        <a:pt x="26" y="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53" y="32"/>
                        <a:pt x="54" y="41"/>
                        <a:pt x="48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2" y="53"/>
                        <a:pt x="33" y="53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6" name="Freeform 11"/>
                <p:cNvSpPr/>
                <p:nvPr/>
              </p:nvSpPr>
              <p:spPr bwMode="auto">
                <a:xfrm>
                  <a:off x="6333" y="2180"/>
                  <a:ext cx="47" cy="93"/>
                </a:xfrm>
                <a:custGeom>
                  <a:avLst/>
                  <a:gdLst>
                    <a:gd name="T0" fmla="*/ 0 w 30"/>
                    <a:gd name="T1" fmla="*/ 44 h 59"/>
                    <a:gd name="T2" fmla="*/ 0 w 30"/>
                    <a:gd name="T3" fmla="*/ 15 h 59"/>
                    <a:gd name="T4" fmla="*/ 15 w 30"/>
                    <a:gd name="T5" fmla="*/ 0 h 59"/>
                    <a:gd name="T6" fmla="*/ 15 w 30"/>
                    <a:gd name="T7" fmla="*/ 0 h 59"/>
                    <a:gd name="T8" fmla="*/ 30 w 30"/>
                    <a:gd name="T9" fmla="*/ 15 h 59"/>
                    <a:gd name="T10" fmla="*/ 30 w 30"/>
                    <a:gd name="T11" fmla="*/ 44 h 59"/>
                    <a:gd name="T12" fmla="*/ 15 w 30"/>
                    <a:gd name="T13" fmla="*/ 59 h 59"/>
                    <a:gd name="T14" fmla="*/ 15 w 30"/>
                    <a:gd name="T15" fmla="*/ 59 h 59"/>
                    <a:gd name="T16" fmla="*/ 0 w 30"/>
                    <a:gd name="T17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59">
                      <a:moveTo>
                        <a:pt x="0" y="4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23" y="59"/>
                        <a:pt x="15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7" y="59"/>
                        <a:pt x="0" y="52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7" name="Freeform 12"/>
                <p:cNvSpPr/>
                <p:nvPr/>
              </p:nvSpPr>
              <p:spPr bwMode="auto">
                <a:xfrm>
                  <a:off x="6552" y="2438"/>
                  <a:ext cx="92" cy="47"/>
                </a:xfrm>
                <a:custGeom>
                  <a:avLst/>
                  <a:gdLst>
                    <a:gd name="T0" fmla="*/ 15 w 59"/>
                    <a:gd name="T1" fmla="*/ 30 h 30"/>
                    <a:gd name="T2" fmla="*/ 44 w 59"/>
                    <a:gd name="T3" fmla="*/ 29 h 30"/>
                    <a:gd name="T4" fmla="*/ 59 w 59"/>
                    <a:gd name="T5" fmla="*/ 14 h 30"/>
                    <a:gd name="T6" fmla="*/ 59 w 59"/>
                    <a:gd name="T7" fmla="*/ 14 h 30"/>
                    <a:gd name="T8" fmla="*/ 44 w 59"/>
                    <a:gd name="T9" fmla="*/ 0 h 30"/>
                    <a:gd name="T10" fmla="*/ 14 w 59"/>
                    <a:gd name="T11" fmla="*/ 1 h 30"/>
                    <a:gd name="T12" fmla="*/ 0 w 59"/>
                    <a:gd name="T13" fmla="*/ 16 h 30"/>
                    <a:gd name="T14" fmla="*/ 0 w 59"/>
                    <a:gd name="T15" fmla="*/ 16 h 30"/>
                    <a:gd name="T16" fmla="*/ 15 w 59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" h="30">
                      <a:moveTo>
                        <a:pt x="15" y="30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52" y="29"/>
                        <a:pt x="59" y="22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6" y="1"/>
                        <a:pt x="0" y="8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0"/>
                        <a:pt x="1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6500" y="2254"/>
                  <a:ext cx="83" cy="83"/>
                </a:xfrm>
                <a:custGeom>
                  <a:avLst/>
                  <a:gdLst>
                    <a:gd name="T0" fmla="*/ 26 w 53"/>
                    <a:gd name="T1" fmla="*/ 48 h 53"/>
                    <a:gd name="T2" fmla="*/ 47 w 53"/>
                    <a:gd name="T3" fmla="*/ 27 h 53"/>
                    <a:gd name="T4" fmla="*/ 48 w 53"/>
                    <a:gd name="T5" fmla="*/ 6 h 53"/>
                    <a:gd name="T6" fmla="*/ 48 w 53"/>
                    <a:gd name="T7" fmla="*/ 6 h 53"/>
                    <a:gd name="T8" fmla="*/ 27 w 53"/>
                    <a:gd name="T9" fmla="*/ 6 h 53"/>
                    <a:gd name="T10" fmla="*/ 6 w 53"/>
                    <a:gd name="T11" fmla="*/ 26 h 53"/>
                    <a:gd name="T12" fmla="*/ 6 w 53"/>
                    <a:gd name="T13" fmla="*/ 47 h 53"/>
                    <a:gd name="T14" fmla="*/ 6 w 53"/>
                    <a:gd name="T15" fmla="*/ 47 h 53"/>
                    <a:gd name="T16" fmla="*/ 26 w 53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26" y="48"/>
                      </a:move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53" y="22"/>
                        <a:pt x="53" y="12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2" y="1"/>
                        <a:pt x="33" y="0"/>
                        <a:pt x="27" y="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0" y="32"/>
                        <a:pt x="0" y="41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11" y="53"/>
                        <a:pt x="20" y="53"/>
                        <a:pt x="2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11" name="组合 10"/>
            <p:cNvGrpSpPr/>
            <p:nvPr userDrawn="1"/>
          </p:nvGrpSpPr>
          <p:grpSpPr>
            <a:xfrm>
              <a:off x="10397384" y="3155385"/>
              <a:ext cx="273615" cy="273615"/>
              <a:chOff x="10070813" y="3155385"/>
              <a:chExt cx="273615" cy="27361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0070813" y="3155385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KSO_Shape"/>
              <p:cNvSpPr/>
              <p:nvPr/>
            </p:nvSpPr>
            <p:spPr bwMode="auto">
              <a:xfrm>
                <a:off x="10110323" y="3221899"/>
                <a:ext cx="177044" cy="131144"/>
              </a:xfrm>
              <a:custGeom>
                <a:avLst/>
                <a:gdLst>
                  <a:gd name="T0" fmla="*/ 186223 w 4950"/>
                  <a:gd name="T1" fmla="*/ 870396 h 3662"/>
                  <a:gd name="T2" fmla="*/ 534663 w 4950"/>
                  <a:gd name="T3" fmla="*/ 870396 h 3662"/>
                  <a:gd name="T4" fmla="*/ 74926 w 4950"/>
                  <a:gd name="T5" fmla="*/ 586935 h 3662"/>
                  <a:gd name="T6" fmla="*/ 1246820 w 4950"/>
                  <a:gd name="T7" fmla="*/ 965004 h 3662"/>
                  <a:gd name="T8" fmla="*/ 1479235 w 4950"/>
                  <a:gd name="T9" fmla="*/ 1007578 h 3662"/>
                  <a:gd name="T10" fmla="*/ 1651637 w 4950"/>
                  <a:gd name="T11" fmla="*/ 896595 h 3662"/>
                  <a:gd name="T12" fmla="*/ 1800397 w 4950"/>
                  <a:gd name="T13" fmla="*/ 1147671 h 3662"/>
                  <a:gd name="T14" fmla="*/ 1397763 w 4950"/>
                  <a:gd name="T15" fmla="*/ 1332521 h 3662"/>
                  <a:gd name="T16" fmla="*/ 446644 w 4950"/>
                  <a:gd name="T17" fmla="*/ 1137119 h 3662"/>
                  <a:gd name="T18" fmla="*/ 63650 w 4950"/>
                  <a:gd name="T19" fmla="*/ 955907 h 3662"/>
                  <a:gd name="T20" fmla="*/ 420093 w 4950"/>
                  <a:gd name="T21" fmla="*/ 955907 h 3662"/>
                  <a:gd name="T22" fmla="*/ 542665 w 4950"/>
                  <a:gd name="T23" fmla="*/ 997026 h 3662"/>
                  <a:gd name="T24" fmla="*/ 863827 w 4950"/>
                  <a:gd name="T25" fmla="*/ 1099639 h 3662"/>
                  <a:gd name="T26" fmla="*/ 872920 w 4950"/>
                  <a:gd name="T27" fmla="*/ 950813 h 3662"/>
                  <a:gd name="T28" fmla="*/ 974397 w 4950"/>
                  <a:gd name="T29" fmla="*/ 910423 h 3662"/>
                  <a:gd name="T30" fmla="*/ 976943 w 4950"/>
                  <a:gd name="T31" fmla="*/ 985745 h 3662"/>
                  <a:gd name="T32" fmla="*/ 1150435 w 4950"/>
                  <a:gd name="T33" fmla="*/ 914789 h 3662"/>
                  <a:gd name="T34" fmla="*/ 1706194 w 4950"/>
                  <a:gd name="T35" fmla="*/ 590210 h 3662"/>
                  <a:gd name="T36" fmla="*/ 1343205 w 4950"/>
                  <a:gd name="T37" fmla="*/ 590210 h 3662"/>
                  <a:gd name="T38" fmla="*/ 1337386 w 4950"/>
                  <a:gd name="T39" fmla="*/ 639697 h 3662"/>
                  <a:gd name="T40" fmla="*/ 1369029 w 4950"/>
                  <a:gd name="T41" fmla="*/ 783793 h 3662"/>
                  <a:gd name="T42" fmla="*/ 1376303 w 4950"/>
                  <a:gd name="T43" fmla="*/ 799440 h 3662"/>
                  <a:gd name="T44" fmla="*/ 1678552 w 4950"/>
                  <a:gd name="T45" fmla="*/ 793982 h 3662"/>
                  <a:gd name="T46" fmla="*/ 1688736 w 4950"/>
                  <a:gd name="T47" fmla="*/ 657891 h 3662"/>
                  <a:gd name="T48" fmla="*/ 1706558 w 4950"/>
                  <a:gd name="T49" fmla="*/ 594577 h 3662"/>
                  <a:gd name="T50" fmla="*/ 1215904 w 4950"/>
                  <a:gd name="T51" fmla="*/ 467583 h 3662"/>
                  <a:gd name="T52" fmla="*/ 627411 w 4950"/>
                  <a:gd name="T53" fmla="*/ 270725 h 3662"/>
                  <a:gd name="T54" fmla="*/ 693244 w 4950"/>
                  <a:gd name="T55" fmla="*/ 640425 h 3662"/>
                  <a:gd name="T56" fmla="*/ 804541 w 4950"/>
                  <a:gd name="T57" fmla="*/ 842014 h 3662"/>
                  <a:gd name="T58" fmla="*/ 934388 w 4950"/>
                  <a:gd name="T59" fmla="*/ 851838 h 3662"/>
                  <a:gd name="T60" fmla="*/ 1064235 w 4950"/>
                  <a:gd name="T61" fmla="*/ 842014 h 3662"/>
                  <a:gd name="T62" fmla="*/ 1179533 w 4950"/>
                  <a:gd name="T63" fmla="*/ 647339 h 36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950" h="3661">
                    <a:moveTo>
                      <a:pt x="134" y="2392"/>
                    </a:moveTo>
                    <a:cubicBezTo>
                      <a:pt x="512" y="2392"/>
                      <a:pt x="512" y="2392"/>
                      <a:pt x="512" y="2392"/>
                    </a:cubicBezTo>
                    <a:cubicBezTo>
                      <a:pt x="677" y="2556"/>
                      <a:pt x="901" y="2556"/>
                      <a:pt x="1065" y="2392"/>
                    </a:cubicBezTo>
                    <a:cubicBezTo>
                      <a:pt x="1470" y="2392"/>
                      <a:pt x="1470" y="2392"/>
                      <a:pt x="1470" y="2392"/>
                    </a:cubicBezTo>
                    <a:cubicBezTo>
                      <a:pt x="1436" y="2126"/>
                      <a:pt x="1402" y="1861"/>
                      <a:pt x="1368" y="1595"/>
                    </a:cubicBezTo>
                    <a:cubicBezTo>
                      <a:pt x="1161" y="1029"/>
                      <a:pt x="375" y="1059"/>
                      <a:pt x="206" y="1613"/>
                    </a:cubicBezTo>
                    <a:cubicBezTo>
                      <a:pt x="134" y="2392"/>
                      <a:pt x="134" y="2392"/>
                      <a:pt x="134" y="2392"/>
                    </a:cubicBezTo>
                    <a:close/>
                    <a:moveTo>
                      <a:pt x="3428" y="2652"/>
                    </a:moveTo>
                    <a:cubicBezTo>
                      <a:pt x="3827" y="2460"/>
                      <a:pt x="3827" y="2460"/>
                      <a:pt x="3827" y="2460"/>
                    </a:cubicBezTo>
                    <a:cubicBezTo>
                      <a:pt x="4067" y="2769"/>
                      <a:pt x="4067" y="2769"/>
                      <a:pt x="4067" y="2769"/>
                    </a:cubicBezTo>
                    <a:cubicBezTo>
                      <a:pt x="4312" y="2773"/>
                      <a:pt x="4312" y="2773"/>
                      <a:pt x="4312" y="2773"/>
                    </a:cubicBezTo>
                    <a:cubicBezTo>
                      <a:pt x="4541" y="2464"/>
                      <a:pt x="4541" y="2464"/>
                      <a:pt x="4541" y="2464"/>
                    </a:cubicBezTo>
                    <a:cubicBezTo>
                      <a:pt x="4950" y="2676"/>
                      <a:pt x="4950" y="2676"/>
                      <a:pt x="4950" y="2676"/>
                    </a:cubicBezTo>
                    <a:cubicBezTo>
                      <a:pt x="4950" y="3154"/>
                      <a:pt x="4950" y="3154"/>
                      <a:pt x="4950" y="3154"/>
                    </a:cubicBezTo>
                    <a:cubicBezTo>
                      <a:pt x="3843" y="3154"/>
                      <a:pt x="3843" y="3154"/>
                      <a:pt x="3843" y="3154"/>
                    </a:cubicBezTo>
                    <a:cubicBezTo>
                      <a:pt x="3843" y="3662"/>
                      <a:pt x="3843" y="3662"/>
                      <a:pt x="3843" y="3662"/>
                    </a:cubicBezTo>
                    <a:cubicBezTo>
                      <a:pt x="1228" y="3662"/>
                      <a:pt x="1228" y="3662"/>
                      <a:pt x="1228" y="3662"/>
                    </a:cubicBezTo>
                    <a:cubicBezTo>
                      <a:pt x="1228" y="3125"/>
                      <a:pt x="1228" y="3125"/>
                      <a:pt x="1228" y="3125"/>
                    </a:cubicBezTo>
                    <a:cubicBezTo>
                      <a:pt x="0" y="3125"/>
                      <a:pt x="0" y="3125"/>
                      <a:pt x="0" y="3125"/>
                    </a:cubicBezTo>
                    <a:cubicBezTo>
                      <a:pt x="2" y="2943"/>
                      <a:pt x="57" y="2776"/>
                      <a:pt x="175" y="2627"/>
                    </a:cubicBezTo>
                    <a:cubicBezTo>
                      <a:pt x="263" y="2627"/>
                      <a:pt x="350" y="2627"/>
                      <a:pt x="437" y="2627"/>
                    </a:cubicBezTo>
                    <a:cubicBezTo>
                      <a:pt x="677" y="2890"/>
                      <a:pt x="916" y="2884"/>
                      <a:pt x="1155" y="2627"/>
                    </a:cubicBezTo>
                    <a:cubicBezTo>
                      <a:pt x="1240" y="2627"/>
                      <a:pt x="1325" y="2627"/>
                      <a:pt x="1409" y="2627"/>
                    </a:cubicBezTo>
                    <a:cubicBezTo>
                      <a:pt x="1441" y="2663"/>
                      <a:pt x="1469" y="2701"/>
                      <a:pt x="1492" y="2740"/>
                    </a:cubicBezTo>
                    <a:cubicBezTo>
                      <a:pt x="1975" y="2508"/>
                      <a:pt x="1975" y="2508"/>
                      <a:pt x="1975" y="2508"/>
                    </a:cubicBezTo>
                    <a:cubicBezTo>
                      <a:pt x="2375" y="3022"/>
                      <a:pt x="2375" y="3022"/>
                      <a:pt x="2375" y="3022"/>
                    </a:cubicBezTo>
                    <a:cubicBezTo>
                      <a:pt x="2477" y="2709"/>
                      <a:pt x="2477" y="2709"/>
                      <a:pt x="2477" y="2709"/>
                    </a:cubicBezTo>
                    <a:cubicBezTo>
                      <a:pt x="2400" y="2613"/>
                      <a:pt x="2400" y="2613"/>
                      <a:pt x="2400" y="2613"/>
                    </a:cubicBezTo>
                    <a:cubicBezTo>
                      <a:pt x="2485" y="2502"/>
                      <a:pt x="2485" y="2502"/>
                      <a:pt x="2485" y="2502"/>
                    </a:cubicBezTo>
                    <a:cubicBezTo>
                      <a:pt x="2679" y="2502"/>
                      <a:pt x="2679" y="2502"/>
                      <a:pt x="2679" y="2502"/>
                    </a:cubicBezTo>
                    <a:cubicBezTo>
                      <a:pt x="2763" y="2613"/>
                      <a:pt x="2763" y="2613"/>
                      <a:pt x="2763" y="2613"/>
                    </a:cubicBezTo>
                    <a:cubicBezTo>
                      <a:pt x="2686" y="2709"/>
                      <a:pt x="2686" y="2709"/>
                      <a:pt x="2686" y="2709"/>
                    </a:cubicBezTo>
                    <a:cubicBezTo>
                      <a:pt x="2782" y="3000"/>
                      <a:pt x="2782" y="3000"/>
                      <a:pt x="2782" y="3000"/>
                    </a:cubicBezTo>
                    <a:cubicBezTo>
                      <a:pt x="3163" y="2514"/>
                      <a:pt x="3163" y="2514"/>
                      <a:pt x="3163" y="2514"/>
                    </a:cubicBezTo>
                    <a:cubicBezTo>
                      <a:pt x="3428" y="2652"/>
                      <a:pt x="3428" y="2652"/>
                      <a:pt x="3428" y="2652"/>
                    </a:cubicBezTo>
                    <a:close/>
                    <a:moveTo>
                      <a:pt x="4691" y="1622"/>
                    </a:moveTo>
                    <a:cubicBezTo>
                      <a:pt x="4686" y="1278"/>
                      <a:pt x="4503" y="1107"/>
                      <a:pt x="4175" y="1103"/>
                    </a:cubicBezTo>
                    <a:cubicBezTo>
                      <a:pt x="3896" y="1099"/>
                      <a:pt x="3687" y="1274"/>
                      <a:pt x="3693" y="1622"/>
                    </a:cubicBezTo>
                    <a:cubicBezTo>
                      <a:pt x="3674" y="1622"/>
                      <a:pt x="3674" y="1622"/>
                      <a:pt x="3674" y="1622"/>
                    </a:cubicBezTo>
                    <a:cubicBezTo>
                      <a:pt x="3672" y="1669"/>
                      <a:pt x="3671" y="1736"/>
                      <a:pt x="3677" y="1758"/>
                    </a:cubicBezTo>
                    <a:cubicBezTo>
                      <a:pt x="3681" y="1773"/>
                      <a:pt x="3701" y="1792"/>
                      <a:pt x="3722" y="1808"/>
                    </a:cubicBezTo>
                    <a:cubicBezTo>
                      <a:pt x="3764" y="2154"/>
                      <a:pt x="3764" y="2154"/>
                      <a:pt x="3764" y="2154"/>
                    </a:cubicBezTo>
                    <a:cubicBezTo>
                      <a:pt x="3764" y="2180"/>
                      <a:pt x="3764" y="2180"/>
                      <a:pt x="3764" y="2180"/>
                    </a:cubicBezTo>
                    <a:cubicBezTo>
                      <a:pt x="3784" y="2197"/>
                      <a:pt x="3784" y="2197"/>
                      <a:pt x="3784" y="2197"/>
                    </a:cubicBezTo>
                    <a:cubicBezTo>
                      <a:pt x="4074" y="2430"/>
                      <a:pt x="4297" y="2414"/>
                      <a:pt x="4593" y="2198"/>
                    </a:cubicBezTo>
                    <a:cubicBezTo>
                      <a:pt x="4615" y="2182"/>
                      <a:pt x="4615" y="2182"/>
                      <a:pt x="4615" y="2182"/>
                    </a:cubicBezTo>
                    <a:cubicBezTo>
                      <a:pt x="4615" y="2154"/>
                      <a:pt x="4615" y="2154"/>
                      <a:pt x="4615" y="2154"/>
                    </a:cubicBezTo>
                    <a:cubicBezTo>
                      <a:pt x="4643" y="1808"/>
                      <a:pt x="4643" y="1808"/>
                      <a:pt x="4643" y="1808"/>
                    </a:cubicBezTo>
                    <a:cubicBezTo>
                      <a:pt x="4664" y="1792"/>
                      <a:pt x="4685" y="1773"/>
                      <a:pt x="4689" y="1758"/>
                    </a:cubicBezTo>
                    <a:cubicBezTo>
                      <a:pt x="4694" y="1738"/>
                      <a:pt x="4693" y="1680"/>
                      <a:pt x="4692" y="1634"/>
                    </a:cubicBezTo>
                    <a:cubicBezTo>
                      <a:pt x="4691" y="1622"/>
                      <a:pt x="4691" y="1622"/>
                      <a:pt x="4691" y="1622"/>
                    </a:cubicBezTo>
                    <a:close/>
                    <a:moveTo>
                      <a:pt x="3343" y="1285"/>
                    </a:moveTo>
                    <a:cubicBezTo>
                      <a:pt x="3468" y="744"/>
                      <a:pt x="3468" y="744"/>
                      <a:pt x="3468" y="744"/>
                    </a:cubicBezTo>
                    <a:cubicBezTo>
                      <a:pt x="3122" y="701"/>
                      <a:pt x="2501" y="0"/>
                      <a:pt x="1725" y="744"/>
                    </a:cubicBezTo>
                    <a:cubicBezTo>
                      <a:pt x="1825" y="1266"/>
                      <a:pt x="1825" y="1266"/>
                      <a:pt x="1825" y="1266"/>
                    </a:cubicBezTo>
                    <a:cubicBezTo>
                      <a:pt x="1838" y="1443"/>
                      <a:pt x="1864" y="1609"/>
                      <a:pt x="1906" y="1760"/>
                    </a:cubicBezTo>
                    <a:cubicBezTo>
                      <a:pt x="1965" y="1970"/>
                      <a:pt x="2055" y="2150"/>
                      <a:pt x="2190" y="2291"/>
                    </a:cubicBezTo>
                    <a:cubicBezTo>
                      <a:pt x="2212" y="2314"/>
                      <a:pt x="2212" y="2314"/>
                      <a:pt x="2212" y="2314"/>
                    </a:cubicBezTo>
                    <a:cubicBezTo>
                      <a:pt x="2244" y="2318"/>
                      <a:pt x="2244" y="2318"/>
                      <a:pt x="2244" y="2318"/>
                    </a:cubicBezTo>
                    <a:cubicBezTo>
                      <a:pt x="2354" y="2334"/>
                      <a:pt x="2462" y="2341"/>
                      <a:pt x="2569" y="2341"/>
                    </a:cubicBezTo>
                    <a:cubicBezTo>
                      <a:pt x="2677" y="2341"/>
                      <a:pt x="2784" y="2334"/>
                      <a:pt x="2895" y="2318"/>
                    </a:cubicBezTo>
                    <a:cubicBezTo>
                      <a:pt x="2926" y="2314"/>
                      <a:pt x="2926" y="2314"/>
                      <a:pt x="2926" y="2314"/>
                    </a:cubicBezTo>
                    <a:cubicBezTo>
                      <a:pt x="2948" y="2291"/>
                      <a:pt x="2948" y="2291"/>
                      <a:pt x="2948" y="2291"/>
                    </a:cubicBezTo>
                    <a:cubicBezTo>
                      <a:pt x="3078" y="2155"/>
                      <a:pt x="3176" y="1981"/>
                      <a:pt x="3243" y="1779"/>
                    </a:cubicBezTo>
                    <a:cubicBezTo>
                      <a:pt x="3292" y="1629"/>
                      <a:pt x="3326" y="1462"/>
                      <a:pt x="3343" y="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9145779" y="3353043"/>
              <a:ext cx="273615" cy="273615"/>
              <a:chOff x="8819208" y="3353043"/>
              <a:chExt cx="273615" cy="273615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19208" y="3353043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9" name="KSO_Shape"/>
              <p:cNvSpPr/>
              <p:nvPr/>
            </p:nvSpPr>
            <p:spPr bwMode="auto">
              <a:xfrm>
                <a:off x="8876510" y="3422165"/>
                <a:ext cx="170278" cy="145020"/>
              </a:xfrm>
              <a:custGeom>
                <a:avLst/>
                <a:gdLst/>
                <a:ahLst/>
                <a:cxnLst/>
                <a:rect l="0" t="0" r="r" b="b"/>
                <a:pathLst>
                  <a:path w="4999037" h="4260141">
                    <a:moveTo>
                      <a:pt x="1900345" y="3557911"/>
                    </a:moveTo>
                    <a:lnTo>
                      <a:pt x="3097730" y="3557911"/>
                    </a:lnTo>
                    <a:lnTo>
                      <a:pt x="3102535" y="3590573"/>
                    </a:lnTo>
                    <a:lnTo>
                      <a:pt x="3107340" y="3623235"/>
                    </a:lnTo>
                    <a:lnTo>
                      <a:pt x="3113106" y="3656858"/>
                    </a:lnTo>
                    <a:lnTo>
                      <a:pt x="3119833" y="3691441"/>
                    </a:lnTo>
                    <a:lnTo>
                      <a:pt x="3126560" y="3717378"/>
                    </a:lnTo>
                    <a:lnTo>
                      <a:pt x="3134248" y="3744276"/>
                    </a:lnTo>
                    <a:lnTo>
                      <a:pt x="3140975" y="3769253"/>
                    </a:lnTo>
                    <a:lnTo>
                      <a:pt x="3148663" y="3795190"/>
                    </a:lnTo>
                    <a:lnTo>
                      <a:pt x="3158272" y="3821127"/>
                    </a:lnTo>
                    <a:lnTo>
                      <a:pt x="3166921" y="3846104"/>
                    </a:lnTo>
                    <a:lnTo>
                      <a:pt x="3177492" y="3871081"/>
                    </a:lnTo>
                    <a:lnTo>
                      <a:pt x="3189024" y="3895097"/>
                    </a:lnTo>
                    <a:lnTo>
                      <a:pt x="3200556" y="3919113"/>
                    </a:lnTo>
                    <a:lnTo>
                      <a:pt x="3213048" y="3941208"/>
                    </a:lnTo>
                    <a:lnTo>
                      <a:pt x="3226502" y="3964263"/>
                    </a:lnTo>
                    <a:lnTo>
                      <a:pt x="3240917" y="3984437"/>
                    </a:lnTo>
                    <a:lnTo>
                      <a:pt x="3256293" y="4004610"/>
                    </a:lnTo>
                    <a:lnTo>
                      <a:pt x="3271668" y="4024784"/>
                    </a:lnTo>
                    <a:lnTo>
                      <a:pt x="3288966" y="4042075"/>
                    </a:lnTo>
                    <a:lnTo>
                      <a:pt x="3306264" y="4058406"/>
                    </a:lnTo>
                    <a:lnTo>
                      <a:pt x="3318757" y="4069934"/>
                    </a:lnTo>
                    <a:lnTo>
                      <a:pt x="3331249" y="4079540"/>
                    </a:lnTo>
                    <a:lnTo>
                      <a:pt x="3344703" y="4089147"/>
                    </a:lnTo>
                    <a:lnTo>
                      <a:pt x="3358157" y="4097793"/>
                    </a:lnTo>
                    <a:lnTo>
                      <a:pt x="3372572" y="4106438"/>
                    </a:lnTo>
                    <a:lnTo>
                      <a:pt x="3386026" y="4114123"/>
                    </a:lnTo>
                    <a:lnTo>
                      <a:pt x="3402362" y="4121809"/>
                    </a:lnTo>
                    <a:lnTo>
                      <a:pt x="3417738" y="4127573"/>
                    </a:lnTo>
                    <a:lnTo>
                      <a:pt x="3433114" y="4133336"/>
                    </a:lnTo>
                    <a:lnTo>
                      <a:pt x="3450411" y="4138140"/>
                    </a:lnTo>
                    <a:lnTo>
                      <a:pt x="3467709" y="4142943"/>
                    </a:lnTo>
                    <a:lnTo>
                      <a:pt x="3485007" y="4145825"/>
                    </a:lnTo>
                    <a:lnTo>
                      <a:pt x="3504227" y="4148707"/>
                    </a:lnTo>
                    <a:lnTo>
                      <a:pt x="3523446" y="4151589"/>
                    </a:lnTo>
                    <a:lnTo>
                      <a:pt x="3543627" y="4152549"/>
                    </a:lnTo>
                    <a:lnTo>
                      <a:pt x="3564769" y="4152549"/>
                    </a:lnTo>
                    <a:lnTo>
                      <a:pt x="3564769" y="4260141"/>
                    </a:lnTo>
                    <a:lnTo>
                      <a:pt x="1434268" y="4260141"/>
                    </a:lnTo>
                    <a:lnTo>
                      <a:pt x="1434268" y="4152549"/>
                    </a:lnTo>
                    <a:lnTo>
                      <a:pt x="1455409" y="4152549"/>
                    </a:lnTo>
                    <a:lnTo>
                      <a:pt x="1474629" y="4151589"/>
                    </a:lnTo>
                    <a:lnTo>
                      <a:pt x="1493849" y="4148707"/>
                    </a:lnTo>
                    <a:lnTo>
                      <a:pt x="1513068" y="4145825"/>
                    </a:lnTo>
                    <a:lnTo>
                      <a:pt x="1530366" y="4142943"/>
                    </a:lnTo>
                    <a:lnTo>
                      <a:pt x="1547664" y="4138140"/>
                    </a:lnTo>
                    <a:lnTo>
                      <a:pt x="1564962" y="4133336"/>
                    </a:lnTo>
                    <a:lnTo>
                      <a:pt x="1581298" y="4127573"/>
                    </a:lnTo>
                    <a:lnTo>
                      <a:pt x="1596674" y="4121809"/>
                    </a:lnTo>
                    <a:lnTo>
                      <a:pt x="1612050" y="4114123"/>
                    </a:lnTo>
                    <a:lnTo>
                      <a:pt x="1626465" y="4106438"/>
                    </a:lnTo>
                    <a:lnTo>
                      <a:pt x="1639918" y="4097793"/>
                    </a:lnTo>
                    <a:lnTo>
                      <a:pt x="1653372" y="4089147"/>
                    </a:lnTo>
                    <a:lnTo>
                      <a:pt x="1666826" y="4079540"/>
                    </a:lnTo>
                    <a:lnTo>
                      <a:pt x="1679319" y="4069934"/>
                    </a:lnTo>
                    <a:lnTo>
                      <a:pt x="1691811" y="4058406"/>
                    </a:lnTo>
                    <a:lnTo>
                      <a:pt x="1703343" y="4047839"/>
                    </a:lnTo>
                    <a:lnTo>
                      <a:pt x="1715836" y="4036311"/>
                    </a:lnTo>
                    <a:lnTo>
                      <a:pt x="1726407" y="4024784"/>
                    </a:lnTo>
                    <a:lnTo>
                      <a:pt x="1736978" y="4012295"/>
                    </a:lnTo>
                    <a:lnTo>
                      <a:pt x="1757158" y="3985397"/>
                    </a:lnTo>
                    <a:lnTo>
                      <a:pt x="1776378" y="3956578"/>
                    </a:lnTo>
                    <a:lnTo>
                      <a:pt x="1793676" y="3926798"/>
                    </a:lnTo>
                    <a:lnTo>
                      <a:pt x="1809052" y="3895097"/>
                    </a:lnTo>
                    <a:lnTo>
                      <a:pt x="1824427" y="3863396"/>
                    </a:lnTo>
                    <a:lnTo>
                      <a:pt x="1837881" y="3829773"/>
                    </a:lnTo>
                    <a:lnTo>
                      <a:pt x="1849413" y="3795190"/>
                    </a:lnTo>
                    <a:lnTo>
                      <a:pt x="1859984" y="3761568"/>
                    </a:lnTo>
                    <a:lnTo>
                      <a:pt x="1868632" y="3726984"/>
                    </a:lnTo>
                    <a:lnTo>
                      <a:pt x="1878242" y="3692401"/>
                    </a:lnTo>
                    <a:lnTo>
                      <a:pt x="1884969" y="3657818"/>
                    </a:lnTo>
                    <a:lnTo>
                      <a:pt x="1890735" y="3623235"/>
                    </a:lnTo>
                    <a:lnTo>
                      <a:pt x="1896501" y="3590573"/>
                    </a:lnTo>
                    <a:lnTo>
                      <a:pt x="1900345" y="3557911"/>
                    </a:lnTo>
                    <a:close/>
                    <a:moveTo>
                      <a:pt x="344993" y="345832"/>
                    </a:moveTo>
                    <a:lnTo>
                      <a:pt x="344993" y="3036592"/>
                    </a:lnTo>
                    <a:lnTo>
                      <a:pt x="4655005" y="3036592"/>
                    </a:lnTo>
                    <a:lnTo>
                      <a:pt x="4655005" y="345832"/>
                    </a:lnTo>
                    <a:lnTo>
                      <a:pt x="344993" y="345832"/>
                    </a:lnTo>
                    <a:close/>
                    <a:moveTo>
                      <a:pt x="142226" y="0"/>
                    </a:moveTo>
                    <a:lnTo>
                      <a:pt x="4857773" y="0"/>
                    </a:lnTo>
                    <a:lnTo>
                      <a:pt x="4872187" y="961"/>
                    </a:lnTo>
                    <a:lnTo>
                      <a:pt x="4885641" y="2882"/>
                    </a:lnTo>
                    <a:lnTo>
                      <a:pt x="4899095" y="6725"/>
                    </a:lnTo>
                    <a:lnTo>
                      <a:pt x="4913510" y="10567"/>
                    </a:lnTo>
                    <a:lnTo>
                      <a:pt x="4925042" y="17292"/>
                    </a:lnTo>
                    <a:lnTo>
                      <a:pt x="4936573" y="24016"/>
                    </a:lnTo>
                    <a:lnTo>
                      <a:pt x="4947144" y="32662"/>
                    </a:lnTo>
                    <a:lnTo>
                      <a:pt x="4957715" y="42268"/>
                    </a:lnTo>
                    <a:lnTo>
                      <a:pt x="4967325" y="51875"/>
                    </a:lnTo>
                    <a:lnTo>
                      <a:pt x="4975974" y="62442"/>
                    </a:lnTo>
                    <a:lnTo>
                      <a:pt x="4982701" y="73970"/>
                    </a:lnTo>
                    <a:lnTo>
                      <a:pt x="4988466" y="87419"/>
                    </a:lnTo>
                    <a:lnTo>
                      <a:pt x="4993271" y="99907"/>
                    </a:lnTo>
                    <a:lnTo>
                      <a:pt x="4996154" y="113356"/>
                    </a:lnTo>
                    <a:lnTo>
                      <a:pt x="4999037" y="127766"/>
                    </a:lnTo>
                    <a:lnTo>
                      <a:pt x="4999037" y="142175"/>
                    </a:lnTo>
                    <a:lnTo>
                      <a:pt x="4999037" y="3238327"/>
                    </a:lnTo>
                    <a:lnTo>
                      <a:pt x="4999037" y="3253697"/>
                    </a:lnTo>
                    <a:lnTo>
                      <a:pt x="4996154" y="3268106"/>
                    </a:lnTo>
                    <a:lnTo>
                      <a:pt x="4993271" y="3281555"/>
                    </a:lnTo>
                    <a:lnTo>
                      <a:pt x="4988466" y="3295004"/>
                    </a:lnTo>
                    <a:lnTo>
                      <a:pt x="4982701" y="3307493"/>
                    </a:lnTo>
                    <a:lnTo>
                      <a:pt x="4975974" y="3319021"/>
                    </a:lnTo>
                    <a:lnTo>
                      <a:pt x="4967325" y="3329588"/>
                    </a:lnTo>
                    <a:lnTo>
                      <a:pt x="4957715" y="3339194"/>
                    </a:lnTo>
                    <a:lnTo>
                      <a:pt x="4947144" y="3349761"/>
                    </a:lnTo>
                    <a:lnTo>
                      <a:pt x="4936573" y="3357446"/>
                    </a:lnTo>
                    <a:lnTo>
                      <a:pt x="4925042" y="3364171"/>
                    </a:lnTo>
                    <a:lnTo>
                      <a:pt x="4913510" y="3369935"/>
                    </a:lnTo>
                    <a:lnTo>
                      <a:pt x="4899095" y="3374738"/>
                    </a:lnTo>
                    <a:lnTo>
                      <a:pt x="4885641" y="3378580"/>
                    </a:lnTo>
                    <a:lnTo>
                      <a:pt x="4872187" y="3380502"/>
                    </a:lnTo>
                    <a:lnTo>
                      <a:pt x="4857773" y="3381462"/>
                    </a:lnTo>
                    <a:lnTo>
                      <a:pt x="142226" y="3381462"/>
                    </a:lnTo>
                    <a:lnTo>
                      <a:pt x="127811" y="3380502"/>
                    </a:lnTo>
                    <a:lnTo>
                      <a:pt x="113396" y="3378580"/>
                    </a:lnTo>
                    <a:lnTo>
                      <a:pt x="99942" y="3374738"/>
                    </a:lnTo>
                    <a:lnTo>
                      <a:pt x="86489" y="3369935"/>
                    </a:lnTo>
                    <a:lnTo>
                      <a:pt x="73996" y="3364171"/>
                    </a:lnTo>
                    <a:lnTo>
                      <a:pt x="62464" y="3357446"/>
                    </a:lnTo>
                    <a:lnTo>
                      <a:pt x="51893" y="3349761"/>
                    </a:lnTo>
                    <a:lnTo>
                      <a:pt x="42283" y="3339194"/>
                    </a:lnTo>
                    <a:lnTo>
                      <a:pt x="31713" y="3329588"/>
                    </a:lnTo>
                    <a:lnTo>
                      <a:pt x="24025" y="3319021"/>
                    </a:lnTo>
                    <a:lnTo>
                      <a:pt x="17298" y="3307493"/>
                    </a:lnTo>
                    <a:lnTo>
                      <a:pt x="11532" y="3295004"/>
                    </a:lnTo>
                    <a:lnTo>
                      <a:pt x="6727" y="3281555"/>
                    </a:lnTo>
                    <a:lnTo>
                      <a:pt x="2883" y="3268106"/>
                    </a:lnTo>
                    <a:lnTo>
                      <a:pt x="961" y="3253697"/>
                    </a:lnTo>
                    <a:lnTo>
                      <a:pt x="0" y="3238327"/>
                    </a:lnTo>
                    <a:lnTo>
                      <a:pt x="0" y="142175"/>
                    </a:lnTo>
                    <a:lnTo>
                      <a:pt x="961" y="127766"/>
                    </a:lnTo>
                    <a:lnTo>
                      <a:pt x="2883" y="113356"/>
                    </a:lnTo>
                    <a:lnTo>
                      <a:pt x="6727" y="99907"/>
                    </a:lnTo>
                    <a:lnTo>
                      <a:pt x="11532" y="87419"/>
                    </a:lnTo>
                    <a:lnTo>
                      <a:pt x="17298" y="73970"/>
                    </a:lnTo>
                    <a:lnTo>
                      <a:pt x="24025" y="62442"/>
                    </a:lnTo>
                    <a:lnTo>
                      <a:pt x="31713" y="51875"/>
                    </a:lnTo>
                    <a:lnTo>
                      <a:pt x="42283" y="42268"/>
                    </a:lnTo>
                    <a:lnTo>
                      <a:pt x="51893" y="32662"/>
                    </a:lnTo>
                    <a:lnTo>
                      <a:pt x="62464" y="24016"/>
                    </a:lnTo>
                    <a:lnTo>
                      <a:pt x="73996" y="17292"/>
                    </a:lnTo>
                    <a:lnTo>
                      <a:pt x="86489" y="10567"/>
                    </a:lnTo>
                    <a:lnTo>
                      <a:pt x="99942" y="6725"/>
                    </a:lnTo>
                    <a:lnTo>
                      <a:pt x="113396" y="2882"/>
                    </a:lnTo>
                    <a:lnTo>
                      <a:pt x="127811" y="961"/>
                    </a:lnTo>
                    <a:lnTo>
                      <a:pt x="142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396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9540702" y="4040720"/>
              <a:ext cx="273615" cy="273615"/>
              <a:chOff x="9214131" y="4040720"/>
              <a:chExt cx="273615" cy="273615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9214131" y="4040720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9281787" y="4109909"/>
                <a:ext cx="138302" cy="135235"/>
                <a:chOff x="7841218" y="3183638"/>
                <a:chExt cx="530547" cy="518782"/>
              </a:xfrm>
            </p:grpSpPr>
            <p:sp>
              <p:nvSpPr>
                <p:cNvPr id="16" name="Freeform 17"/>
                <p:cNvSpPr>
                  <a:spLocks noEditPoints="1"/>
                </p:cNvSpPr>
                <p:nvPr/>
              </p:nvSpPr>
              <p:spPr bwMode="auto">
                <a:xfrm>
                  <a:off x="7841218" y="3183638"/>
                  <a:ext cx="530547" cy="443020"/>
                </a:xfrm>
                <a:custGeom>
                  <a:avLst/>
                  <a:gdLst>
                    <a:gd name="T0" fmla="*/ 237 w 585"/>
                    <a:gd name="T1" fmla="*/ 489 h 489"/>
                    <a:gd name="T2" fmla="*/ 237 w 585"/>
                    <a:gd name="T3" fmla="*/ 489 h 489"/>
                    <a:gd name="T4" fmla="*/ 195 w 585"/>
                    <a:gd name="T5" fmla="*/ 489 h 489"/>
                    <a:gd name="T6" fmla="*/ 195 w 585"/>
                    <a:gd name="T7" fmla="*/ 489 h 489"/>
                    <a:gd name="T8" fmla="*/ 516 w 585"/>
                    <a:gd name="T9" fmla="*/ 489 h 489"/>
                    <a:gd name="T10" fmla="*/ 516 w 585"/>
                    <a:gd name="T11" fmla="*/ 489 h 489"/>
                    <a:gd name="T12" fmla="*/ 474 w 585"/>
                    <a:gd name="T13" fmla="*/ 489 h 489"/>
                    <a:gd name="T14" fmla="*/ 474 w 585"/>
                    <a:gd name="T15" fmla="*/ 489 h 489"/>
                    <a:gd name="T16" fmla="*/ 223 w 585"/>
                    <a:gd name="T17" fmla="*/ 308 h 489"/>
                    <a:gd name="T18" fmla="*/ 530 w 585"/>
                    <a:gd name="T19" fmla="*/ 308 h 489"/>
                    <a:gd name="T20" fmla="*/ 585 w 585"/>
                    <a:gd name="T21" fmla="*/ 252 h 489"/>
                    <a:gd name="T22" fmla="*/ 585 w 585"/>
                    <a:gd name="T23" fmla="*/ 154 h 489"/>
                    <a:gd name="T24" fmla="*/ 530 w 585"/>
                    <a:gd name="T25" fmla="*/ 99 h 489"/>
                    <a:gd name="T26" fmla="*/ 223 w 585"/>
                    <a:gd name="T27" fmla="*/ 99 h 489"/>
                    <a:gd name="T28" fmla="*/ 195 w 585"/>
                    <a:gd name="T29" fmla="*/ 127 h 489"/>
                    <a:gd name="T30" fmla="*/ 223 w 585"/>
                    <a:gd name="T31" fmla="*/ 154 h 489"/>
                    <a:gd name="T32" fmla="*/ 502 w 585"/>
                    <a:gd name="T33" fmla="*/ 154 h 489"/>
                    <a:gd name="T34" fmla="*/ 530 w 585"/>
                    <a:gd name="T35" fmla="*/ 182 h 489"/>
                    <a:gd name="T36" fmla="*/ 530 w 585"/>
                    <a:gd name="T37" fmla="*/ 224 h 489"/>
                    <a:gd name="T38" fmla="*/ 502 w 585"/>
                    <a:gd name="T39" fmla="*/ 252 h 489"/>
                    <a:gd name="T40" fmla="*/ 170 w 585"/>
                    <a:gd name="T41" fmla="*/ 252 h 489"/>
                    <a:gd name="T42" fmla="*/ 105 w 585"/>
                    <a:gd name="T43" fmla="*/ 22 h 489"/>
                    <a:gd name="T44" fmla="*/ 76 w 585"/>
                    <a:gd name="T45" fmla="*/ 1 h 489"/>
                    <a:gd name="T46" fmla="*/ 28 w 585"/>
                    <a:gd name="T47" fmla="*/ 1 h 489"/>
                    <a:gd name="T48" fmla="*/ 0 w 585"/>
                    <a:gd name="T49" fmla="*/ 29 h 489"/>
                    <a:gd name="T50" fmla="*/ 36 w 585"/>
                    <a:gd name="T51" fmla="*/ 57 h 489"/>
                    <a:gd name="T52" fmla="*/ 57 w 585"/>
                    <a:gd name="T53" fmla="*/ 57 h 489"/>
                    <a:gd name="T54" fmla="*/ 154 w 585"/>
                    <a:gd name="T55" fmla="*/ 399 h 489"/>
                    <a:gd name="T56" fmla="*/ 180 w 585"/>
                    <a:gd name="T57" fmla="*/ 419 h 489"/>
                    <a:gd name="T58" fmla="*/ 181 w 585"/>
                    <a:gd name="T59" fmla="*/ 419 h 489"/>
                    <a:gd name="T60" fmla="*/ 544 w 585"/>
                    <a:gd name="T61" fmla="*/ 419 h 489"/>
                    <a:gd name="T62" fmla="*/ 572 w 585"/>
                    <a:gd name="T63" fmla="*/ 391 h 489"/>
                    <a:gd name="T64" fmla="*/ 544 w 585"/>
                    <a:gd name="T65" fmla="*/ 363 h 489"/>
                    <a:gd name="T66" fmla="*/ 223 w 585"/>
                    <a:gd name="T67" fmla="*/ 363 h 489"/>
                    <a:gd name="T68" fmla="*/ 195 w 585"/>
                    <a:gd name="T69" fmla="*/ 336 h 489"/>
                    <a:gd name="T70" fmla="*/ 223 w 585"/>
                    <a:gd name="T71" fmla="*/ 308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5" h="489">
                      <a:moveTo>
                        <a:pt x="237" y="489"/>
                      </a:moveTo>
                      <a:cubicBezTo>
                        <a:pt x="237" y="489"/>
                        <a:pt x="237" y="489"/>
                        <a:pt x="237" y="489"/>
                      </a:cubicBezTo>
                      <a:moveTo>
                        <a:pt x="195" y="489"/>
                      </a:moveTo>
                      <a:cubicBezTo>
                        <a:pt x="195" y="489"/>
                        <a:pt x="195" y="489"/>
                        <a:pt x="195" y="489"/>
                      </a:cubicBezTo>
                      <a:moveTo>
                        <a:pt x="516" y="489"/>
                      </a:moveTo>
                      <a:cubicBezTo>
                        <a:pt x="516" y="489"/>
                        <a:pt x="516" y="489"/>
                        <a:pt x="516" y="489"/>
                      </a:cubicBezTo>
                      <a:moveTo>
                        <a:pt x="474" y="489"/>
                      </a:moveTo>
                      <a:cubicBezTo>
                        <a:pt x="474" y="489"/>
                        <a:pt x="474" y="489"/>
                        <a:pt x="474" y="489"/>
                      </a:cubicBezTo>
                      <a:moveTo>
                        <a:pt x="223" y="308"/>
                      </a:moveTo>
                      <a:cubicBezTo>
                        <a:pt x="530" y="308"/>
                        <a:pt x="530" y="308"/>
                        <a:pt x="530" y="308"/>
                      </a:cubicBezTo>
                      <a:cubicBezTo>
                        <a:pt x="560" y="308"/>
                        <a:pt x="585" y="283"/>
                        <a:pt x="585" y="252"/>
                      </a:cubicBezTo>
                      <a:cubicBezTo>
                        <a:pt x="585" y="154"/>
                        <a:pt x="585" y="154"/>
                        <a:pt x="585" y="154"/>
                      </a:cubicBezTo>
                      <a:cubicBezTo>
                        <a:pt x="585" y="124"/>
                        <a:pt x="560" y="99"/>
                        <a:pt x="53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ubicBezTo>
                        <a:pt x="208" y="99"/>
                        <a:pt x="195" y="111"/>
                        <a:pt x="195" y="127"/>
                      </a:cubicBezTo>
                      <a:cubicBezTo>
                        <a:pt x="195" y="142"/>
                        <a:pt x="208" y="154"/>
                        <a:pt x="223" y="154"/>
                      </a:cubicBezTo>
                      <a:cubicBezTo>
                        <a:pt x="502" y="154"/>
                        <a:pt x="502" y="154"/>
                        <a:pt x="502" y="154"/>
                      </a:cubicBezTo>
                      <a:cubicBezTo>
                        <a:pt x="517" y="154"/>
                        <a:pt x="530" y="167"/>
                        <a:pt x="530" y="182"/>
                      </a:cubicBezTo>
                      <a:cubicBezTo>
                        <a:pt x="530" y="224"/>
                        <a:pt x="530" y="224"/>
                        <a:pt x="530" y="224"/>
                      </a:cubicBezTo>
                      <a:cubicBezTo>
                        <a:pt x="530" y="240"/>
                        <a:pt x="517" y="252"/>
                        <a:pt x="502" y="252"/>
                      </a:cubicBezTo>
                      <a:cubicBezTo>
                        <a:pt x="170" y="252"/>
                        <a:pt x="170" y="252"/>
                        <a:pt x="170" y="252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102" y="8"/>
                        <a:pt x="90" y="0"/>
                        <a:pt x="76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12" y="1"/>
                        <a:pt x="0" y="14"/>
                        <a:pt x="0" y="29"/>
                      </a:cubicBezTo>
                      <a:cubicBezTo>
                        <a:pt x="0" y="44"/>
                        <a:pt x="12" y="57"/>
                        <a:pt x="36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154" y="399"/>
                        <a:pt x="154" y="399"/>
                        <a:pt x="154" y="399"/>
                      </a:cubicBezTo>
                      <a:cubicBezTo>
                        <a:pt x="157" y="411"/>
                        <a:pt x="168" y="419"/>
                        <a:pt x="180" y="419"/>
                      </a:cubicBezTo>
                      <a:cubicBezTo>
                        <a:pt x="180" y="419"/>
                        <a:pt x="181" y="419"/>
                        <a:pt x="181" y="419"/>
                      </a:cubicBezTo>
                      <a:cubicBezTo>
                        <a:pt x="544" y="419"/>
                        <a:pt x="544" y="419"/>
                        <a:pt x="544" y="419"/>
                      </a:cubicBezTo>
                      <a:cubicBezTo>
                        <a:pt x="559" y="419"/>
                        <a:pt x="572" y="407"/>
                        <a:pt x="572" y="391"/>
                      </a:cubicBezTo>
                      <a:cubicBezTo>
                        <a:pt x="572" y="376"/>
                        <a:pt x="559" y="363"/>
                        <a:pt x="544" y="363"/>
                      </a:cubicBezTo>
                      <a:cubicBezTo>
                        <a:pt x="223" y="363"/>
                        <a:pt x="223" y="363"/>
                        <a:pt x="223" y="363"/>
                      </a:cubicBezTo>
                      <a:cubicBezTo>
                        <a:pt x="208" y="363"/>
                        <a:pt x="195" y="351"/>
                        <a:pt x="195" y="336"/>
                      </a:cubicBezTo>
                      <a:cubicBezTo>
                        <a:pt x="195" y="320"/>
                        <a:pt x="208" y="308"/>
                        <a:pt x="223" y="3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7" name="任意多边形: 形状 16"/>
                <p:cNvSpPr/>
                <p:nvPr/>
              </p:nvSpPr>
              <p:spPr>
                <a:xfrm>
                  <a:off x="8013055" y="3591722"/>
                  <a:ext cx="296058" cy="110698"/>
                </a:xfrm>
                <a:custGeom>
                  <a:avLst/>
                  <a:gdLst>
                    <a:gd name="connsiteX0" fmla="*/ 151935 w 186871"/>
                    <a:gd name="connsiteY0" fmla="*/ 0 h 69872"/>
                    <a:gd name="connsiteX1" fmla="*/ 186871 w 186871"/>
                    <a:gd name="connsiteY1" fmla="*/ 34936 h 69872"/>
                    <a:gd name="connsiteX2" fmla="*/ 151935 w 186871"/>
                    <a:gd name="connsiteY2" fmla="*/ 69872 h 69872"/>
                    <a:gd name="connsiteX3" fmla="*/ 116999 w 186871"/>
                    <a:gd name="connsiteY3" fmla="*/ 34936 h 69872"/>
                    <a:gd name="connsiteX4" fmla="*/ 151935 w 186871"/>
                    <a:gd name="connsiteY4" fmla="*/ 0 h 69872"/>
                    <a:gd name="connsiteX5" fmla="*/ 34936 w 186871"/>
                    <a:gd name="connsiteY5" fmla="*/ 0 h 69872"/>
                    <a:gd name="connsiteX6" fmla="*/ 69872 w 186871"/>
                    <a:gd name="connsiteY6" fmla="*/ 34936 h 69872"/>
                    <a:gd name="connsiteX7" fmla="*/ 34936 w 186871"/>
                    <a:gd name="connsiteY7" fmla="*/ 69872 h 69872"/>
                    <a:gd name="connsiteX8" fmla="*/ 0 w 186871"/>
                    <a:gd name="connsiteY8" fmla="*/ 34936 h 69872"/>
                    <a:gd name="connsiteX9" fmla="*/ 34936 w 186871"/>
                    <a:gd name="connsiteY9" fmla="*/ 0 h 69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71" h="69872">
                      <a:moveTo>
                        <a:pt x="151935" y="0"/>
                      </a:moveTo>
                      <a:cubicBezTo>
                        <a:pt x="171230" y="0"/>
                        <a:pt x="186871" y="15641"/>
                        <a:pt x="186871" y="34936"/>
                      </a:cubicBezTo>
                      <a:cubicBezTo>
                        <a:pt x="186871" y="54231"/>
                        <a:pt x="171230" y="69872"/>
                        <a:pt x="151935" y="69872"/>
                      </a:cubicBezTo>
                      <a:cubicBezTo>
                        <a:pt x="132640" y="69872"/>
                        <a:pt x="116999" y="54231"/>
                        <a:pt x="116999" y="34936"/>
                      </a:cubicBezTo>
                      <a:cubicBezTo>
                        <a:pt x="116999" y="15641"/>
                        <a:pt x="132640" y="0"/>
                        <a:pt x="151935" y="0"/>
                      </a:cubicBezTo>
                      <a:close/>
                      <a:moveTo>
                        <a:pt x="34936" y="0"/>
                      </a:moveTo>
                      <a:cubicBezTo>
                        <a:pt x="54231" y="0"/>
                        <a:pt x="69872" y="15641"/>
                        <a:pt x="69872" y="34936"/>
                      </a:cubicBezTo>
                      <a:cubicBezTo>
                        <a:pt x="69872" y="54231"/>
                        <a:pt x="54231" y="69872"/>
                        <a:pt x="34936" y="69872"/>
                      </a:cubicBezTo>
                      <a:cubicBezTo>
                        <a:pt x="15641" y="69872"/>
                        <a:pt x="0" y="54231"/>
                        <a:pt x="0" y="34936"/>
                      </a:cubicBezTo>
                      <a:cubicBezTo>
                        <a:pt x="0" y="15641"/>
                        <a:pt x="15641" y="0"/>
                        <a:pt x="349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sp>
        <p:nvSpPr>
          <p:cNvPr id="33" name="任意多边形: 形状 32"/>
          <p:cNvSpPr/>
          <p:nvPr userDrawn="1"/>
        </p:nvSpPr>
        <p:spPr>
          <a:xfrm>
            <a:off x="3942033" y="6664285"/>
            <a:ext cx="1365182" cy="57261"/>
          </a:xfrm>
          <a:custGeom>
            <a:avLst/>
            <a:gdLst/>
            <a:ahLst/>
            <a:cxnLst/>
            <a:rect l="l" t="t" r="r" b="b"/>
            <a:pathLst>
              <a:path w="1820242" h="57260">
                <a:moveTo>
                  <a:pt x="168101" y="31254"/>
                </a:moveTo>
                <a:lnTo>
                  <a:pt x="188230" y="31254"/>
                </a:lnTo>
                <a:lnTo>
                  <a:pt x="188230" y="36128"/>
                </a:lnTo>
                <a:lnTo>
                  <a:pt x="168101" y="36128"/>
                </a:lnTo>
                <a:close/>
                <a:moveTo>
                  <a:pt x="1583939" y="7346"/>
                </a:moveTo>
                <a:lnTo>
                  <a:pt x="1573211" y="32556"/>
                </a:lnTo>
                <a:lnTo>
                  <a:pt x="1594489" y="32556"/>
                </a:lnTo>
                <a:close/>
                <a:moveTo>
                  <a:pt x="1279139" y="7346"/>
                </a:moveTo>
                <a:lnTo>
                  <a:pt x="1268411" y="32556"/>
                </a:lnTo>
                <a:lnTo>
                  <a:pt x="1289689" y="32556"/>
                </a:lnTo>
                <a:close/>
                <a:moveTo>
                  <a:pt x="500806" y="5841"/>
                </a:moveTo>
                <a:lnTo>
                  <a:pt x="500806" y="51085"/>
                </a:lnTo>
                <a:lnTo>
                  <a:pt x="509215" y="51085"/>
                </a:lnTo>
                <a:cubicBezTo>
                  <a:pt x="516904" y="51085"/>
                  <a:pt x="523118" y="49398"/>
                  <a:pt x="527856" y="46025"/>
                </a:cubicBezTo>
                <a:cubicBezTo>
                  <a:pt x="533288" y="42155"/>
                  <a:pt x="536004" y="36500"/>
                  <a:pt x="536004" y="29058"/>
                </a:cubicBezTo>
                <a:cubicBezTo>
                  <a:pt x="536004" y="22832"/>
                  <a:pt x="534032" y="17599"/>
                  <a:pt x="530088" y="13357"/>
                </a:cubicBezTo>
                <a:cubicBezTo>
                  <a:pt x="525425" y="8346"/>
                  <a:pt x="518790" y="5841"/>
                  <a:pt x="510182" y="5841"/>
                </a:cubicBezTo>
                <a:close/>
                <a:moveTo>
                  <a:pt x="1693329" y="5246"/>
                </a:moveTo>
                <a:cubicBezTo>
                  <a:pt x="1687301" y="5246"/>
                  <a:pt x="1681931" y="7468"/>
                  <a:pt x="1677218" y="11911"/>
                </a:cubicBezTo>
                <a:cubicBezTo>
                  <a:pt x="1672431" y="16454"/>
                  <a:pt x="1670037" y="21730"/>
                  <a:pt x="1670037" y="27737"/>
                </a:cubicBezTo>
                <a:cubicBezTo>
                  <a:pt x="1670037" y="35830"/>
                  <a:pt x="1672803" y="42086"/>
                  <a:pt x="1678334" y="46504"/>
                </a:cubicBezTo>
                <a:cubicBezTo>
                  <a:pt x="1682725" y="50005"/>
                  <a:pt x="1687673" y="51755"/>
                  <a:pt x="1693180" y="51755"/>
                </a:cubicBezTo>
                <a:cubicBezTo>
                  <a:pt x="1699059" y="51755"/>
                  <a:pt x="1704218" y="50029"/>
                  <a:pt x="1708658" y="46579"/>
                </a:cubicBezTo>
                <a:cubicBezTo>
                  <a:pt x="1714090" y="42358"/>
                  <a:pt x="1716806" y="36512"/>
                  <a:pt x="1716806" y="29040"/>
                </a:cubicBezTo>
                <a:cubicBezTo>
                  <a:pt x="1716806" y="22214"/>
                  <a:pt x="1714475" y="16541"/>
                  <a:pt x="1709811" y="12023"/>
                </a:cubicBezTo>
                <a:cubicBezTo>
                  <a:pt x="1705148" y="7505"/>
                  <a:pt x="1699654" y="5246"/>
                  <a:pt x="1693329" y="5246"/>
                </a:cubicBezTo>
                <a:close/>
                <a:moveTo>
                  <a:pt x="226479" y="5246"/>
                </a:moveTo>
                <a:cubicBezTo>
                  <a:pt x="220451" y="5246"/>
                  <a:pt x="215081" y="7468"/>
                  <a:pt x="210368" y="11911"/>
                </a:cubicBezTo>
                <a:cubicBezTo>
                  <a:pt x="205581" y="16454"/>
                  <a:pt x="203187" y="21730"/>
                  <a:pt x="203187" y="27737"/>
                </a:cubicBezTo>
                <a:cubicBezTo>
                  <a:pt x="203187" y="35830"/>
                  <a:pt x="205953" y="42086"/>
                  <a:pt x="211484" y="46504"/>
                </a:cubicBezTo>
                <a:cubicBezTo>
                  <a:pt x="215875" y="50005"/>
                  <a:pt x="220823" y="51755"/>
                  <a:pt x="226330" y="51755"/>
                </a:cubicBezTo>
                <a:cubicBezTo>
                  <a:pt x="232209" y="51755"/>
                  <a:pt x="237368" y="50029"/>
                  <a:pt x="241808" y="46579"/>
                </a:cubicBezTo>
                <a:cubicBezTo>
                  <a:pt x="247240" y="42358"/>
                  <a:pt x="249956" y="36512"/>
                  <a:pt x="249956" y="29040"/>
                </a:cubicBezTo>
                <a:cubicBezTo>
                  <a:pt x="249956" y="22214"/>
                  <a:pt x="247625" y="16541"/>
                  <a:pt x="242961" y="12023"/>
                </a:cubicBezTo>
                <a:cubicBezTo>
                  <a:pt x="238298" y="7505"/>
                  <a:pt x="232804" y="5246"/>
                  <a:pt x="226479" y="5246"/>
                </a:cubicBezTo>
                <a:close/>
                <a:moveTo>
                  <a:pt x="1733550" y="930"/>
                </a:moveTo>
                <a:lnTo>
                  <a:pt x="1740954" y="930"/>
                </a:lnTo>
                <a:lnTo>
                  <a:pt x="1771501" y="46732"/>
                </a:lnTo>
                <a:lnTo>
                  <a:pt x="1771501" y="930"/>
                </a:lnTo>
                <a:lnTo>
                  <a:pt x="1777007" y="930"/>
                </a:lnTo>
                <a:lnTo>
                  <a:pt x="1777007" y="56182"/>
                </a:lnTo>
                <a:lnTo>
                  <a:pt x="1771498" y="56182"/>
                </a:lnTo>
                <a:lnTo>
                  <a:pt x="1739056" y="7606"/>
                </a:lnTo>
                <a:lnTo>
                  <a:pt x="1739056" y="56182"/>
                </a:lnTo>
                <a:lnTo>
                  <a:pt x="1733550" y="56182"/>
                </a:lnTo>
                <a:close/>
                <a:moveTo>
                  <a:pt x="1647825" y="930"/>
                </a:moveTo>
                <a:lnTo>
                  <a:pt x="1653331" y="930"/>
                </a:lnTo>
                <a:lnTo>
                  <a:pt x="1653331" y="56182"/>
                </a:lnTo>
                <a:lnTo>
                  <a:pt x="1647825" y="56182"/>
                </a:lnTo>
                <a:close/>
                <a:moveTo>
                  <a:pt x="1614227" y="930"/>
                </a:moveTo>
                <a:lnTo>
                  <a:pt x="1644662" y="930"/>
                </a:lnTo>
                <a:lnTo>
                  <a:pt x="1644662" y="5841"/>
                </a:lnTo>
                <a:lnTo>
                  <a:pt x="1632235" y="5841"/>
                </a:lnTo>
                <a:lnTo>
                  <a:pt x="1632235" y="56182"/>
                </a:lnTo>
                <a:lnTo>
                  <a:pt x="1626803" y="56182"/>
                </a:lnTo>
                <a:lnTo>
                  <a:pt x="1626803" y="5841"/>
                </a:lnTo>
                <a:lnTo>
                  <a:pt x="1614227" y="5841"/>
                </a:lnTo>
                <a:close/>
                <a:moveTo>
                  <a:pt x="1580888" y="930"/>
                </a:moveTo>
                <a:lnTo>
                  <a:pt x="1586954" y="930"/>
                </a:lnTo>
                <a:lnTo>
                  <a:pt x="1610431" y="56182"/>
                </a:lnTo>
                <a:lnTo>
                  <a:pt x="1604610" y="56182"/>
                </a:lnTo>
                <a:lnTo>
                  <a:pt x="1596469" y="37690"/>
                </a:lnTo>
                <a:lnTo>
                  <a:pt x="1571187" y="37690"/>
                </a:lnTo>
                <a:lnTo>
                  <a:pt x="1563277" y="56182"/>
                </a:lnTo>
                <a:lnTo>
                  <a:pt x="1557374" y="56182"/>
                </a:lnTo>
                <a:close/>
                <a:moveTo>
                  <a:pt x="1528502" y="930"/>
                </a:moveTo>
                <a:lnTo>
                  <a:pt x="1558937" y="930"/>
                </a:lnTo>
                <a:lnTo>
                  <a:pt x="1558937" y="5841"/>
                </a:lnTo>
                <a:lnTo>
                  <a:pt x="1546510" y="5841"/>
                </a:lnTo>
                <a:lnTo>
                  <a:pt x="1546510" y="56182"/>
                </a:lnTo>
                <a:lnTo>
                  <a:pt x="1541078" y="56182"/>
                </a:lnTo>
                <a:lnTo>
                  <a:pt x="1541078" y="5841"/>
                </a:lnTo>
                <a:lnTo>
                  <a:pt x="1528502" y="5841"/>
                </a:lnTo>
                <a:close/>
                <a:moveTo>
                  <a:pt x="1428750" y="930"/>
                </a:moveTo>
                <a:lnTo>
                  <a:pt x="1443483" y="930"/>
                </a:lnTo>
                <a:cubicBezTo>
                  <a:pt x="1451917" y="930"/>
                  <a:pt x="1457957" y="2915"/>
                  <a:pt x="1461603" y="6886"/>
                </a:cubicBezTo>
                <a:cubicBezTo>
                  <a:pt x="1464257" y="9789"/>
                  <a:pt x="1465684" y="13524"/>
                  <a:pt x="1465882" y="18090"/>
                </a:cubicBezTo>
                <a:cubicBezTo>
                  <a:pt x="1466056" y="22408"/>
                  <a:pt x="1464597" y="26397"/>
                  <a:pt x="1461504" y="30057"/>
                </a:cubicBezTo>
                <a:cubicBezTo>
                  <a:pt x="1458412" y="33718"/>
                  <a:pt x="1454457" y="35548"/>
                  <a:pt x="1449639" y="35548"/>
                </a:cubicBezTo>
                <a:lnTo>
                  <a:pt x="1465116" y="56182"/>
                </a:lnTo>
                <a:lnTo>
                  <a:pt x="1458255" y="56182"/>
                </a:lnTo>
                <a:lnTo>
                  <a:pt x="1439614" y="31105"/>
                </a:lnTo>
                <a:lnTo>
                  <a:pt x="1444153" y="31105"/>
                </a:lnTo>
                <a:cubicBezTo>
                  <a:pt x="1448742" y="31105"/>
                  <a:pt x="1452450" y="30199"/>
                  <a:pt x="1455278" y="28389"/>
                </a:cubicBezTo>
                <a:cubicBezTo>
                  <a:pt x="1458676" y="26231"/>
                  <a:pt x="1460375" y="22994"/>
                  <a:pt x="1460375" y="18678"/>
                </a:cubicBezTo>
                <a:cubicBezTo>
                  <a:pt x="1460375" y="14634"/>
                  <a:pt x="1458813" y="11459"/>
                  <a:pt x="1455687" y="9153"/>
                </a:cubicBezTo>
                <a:cubicBezTo>
                  <a:pt x="1452885" y="7044"/>
                  <a:pt x="1449399" y="5990"/>
                  <a:pt x="1445232" y="5990"/>
                </a:cubicBezTo>
                <a:lnTo>
                  <a:pt x="1434256" y="5990"/>
                </a:lnTo>
                <a:lnTo>
                  <a:pt x="1434256" y="56182"/>
                </a:lnTo>
                <a:lnTo>
                  <a:pt x="1428750" y="56182"/>
                </a:lnTo>
                <a:close/>
                <a:moveTo>
                  <a:pt x="1390650" y="930"/>
                </a:moveTo>
                <a:lnTo>
                  <a:pt x="1420564" y="930"/>
                </a:lnTo>
                <a:lnTo>
                  <a:pt x="1420564" y="5990"/>
                </a:lnTo>
                <a:lnTo>
                  <a:pt x="1396156" y="5990"/>
                </a:lnTo>
                <a:lnTo>
                  <a:pt x="1396156" y="25859"/>
                </a:lnTo>
                <a:lnTo>
                  <a:pt x="1419708" y="25859"/>
                </a:lnTo>
                <a:lnTo>
                  <a:pt x="1419708" y="30807"/>
                </a:lnTo>
                <a:lnTo>
                  <a:pt x="1396156" y="30807"/>
                </a:lnTo>
                <a:lnTo>
                  <a:pt x="1396156" y="51234"/>
                </a:lnTo>
                <a:lnTo>
                  <a:pt x="1420564" y="51234"/>
                </a:lnTo>
                <a:lnTo>
                  <a:pt x="1420564" y="56182"/>
                </a:lnTo>
                <a:lnTo>
                  <a:pt x="1390650" y="56182"/>
                </a:lnTo>
                <a:close/>
                <a:moveTo>
                  <a:pt x="1343025" y="930"/>
                </a:moveTo>
                <a:lnTo>
                  <a:pt x="1348531" y="930"/>
                </a:lnTo>
                <a:lnTo>
                  <a:pt x="1348531" y="25077"/>
                </a:lnTo>
                <a:lnTo>
                  <a:pt x="1376957" y="25077"/>
                </a:lnTo>
                <a:lnTo>
                  <a:pt x="1376957" y="930"/>
                </a:lnTo>
                <a:lnTo>
                  <a:pt x="1382315" y="930"/>
                </a:lnTo>
                <a:lnTo>
                  <a:pt x="1382315" y="56182"/>
                </a:lnTo>
                <a:lnTo>
                  <a:pt x="1376957" y="56182"/>
                </a:lnTo>
                <a:lnTo>
                  <a:pt x="1376957" y="30175"/>
                </a:lnTo>
                <a:lnTo>
                  <a:pt x="1348531" y="30175"/>
                </a:lnTo>
                <a:lnTo>
                  <a:pt x="1348531" y="56182"/>
                </a:lnTo>
                <a:lnTo>
                  <a:pt x="1343025" y="56182"/>
                </a:lnTo>
                <a:close/>
                <a:moveTo>
                  <a:pt x="1309427" y="930"/>
                </a:moveTo>
                <a:lnTo>
                  <a:pt x="1339862" y="930"/>
                </a:lnTo>
                <a:lnTo>
                  <a:pt x="1339862" y="5841"/>
                </a:lnTo>
                <a:lnTo>
                  <a:pt x="1327435" y="5841"/>
                </a:lnTo>
                <a:lnTo>
                  <a:pt x="1327435" y="56182"/>
                </a:lnTo>
                <a:lnTo>
                  <a:pt x="1322003" y="56182"/>
                </a:lnTo>
                <a:lnTo>
                  <a:pt x="1322003" y="5841"/>
                </a:lnTo>
                <a:lnTo>
                  <a:pt x="1309427" y="5841"/>
                </a:lnTo>
                <a:close/>
                <a:moveTo>
                  <a:pt x="1276088" y="930"/>
                </a:moveTo>
                <a:lnTo>
                  <a:pt x="1282154" y="930"/>
                </a:lnTo>
                <a:lnTo>
                  <a:pt x="1305631" y="56182"/>
                </a:lnTo>
                <a:lnTo>
                  <a:pt x="1299810" y="56182"/>
                </a:lnTo>
                <a:lnTo>
                  <a:pt x="1291669" y="37690"/>
                </a:lnTo>
                <a:lnTo>
                  <a:pt x="1266387" y="37690"/>
                </a:lnTo>
                <a:lnTo>
                  <a:pt x="1258477" y="56182"/>
                </a:lnTo>
                <a:lnTo>
                  <a:pt x="1252574" y="56182"/>
                </a:lnTo>
                <a:close/>
                <a:moveTo>
                  <a:pt x="1219200" y="930"/>
                </a:moveTo>
                <a:lnTo>
                  <a:pt x="1249114" y="930"/>
                </a:lnTo>
                <a:lnTo>
                  <a:pt x="1249114" y="5990"/>
                </a:lnTo>
                <a:lnTo>
                  <a:pt x="1224706" y="5990"/>
                </a:lnTo>
                <a:lnTo>
                  <a:pt x="1224706" y="25859"/>
                </a:lnTo>
                <a:lnTo>
                  <a:pt x="1248258" y="25859"/>
                </a:lnTo>
                <a:lnTo>
                  <a:pt x="1248258" y="30807"/>
                </a:lnTo>
                <a:lnTo>
                  <a:pt x="1224706" y="30807"/>
                </a:lnTo>
                <a:lnTo>
                  <a:pt x="1224706" y="51234"/>
                </a:lnTo>
                <a:lnTo>
                  <a:pt x="1249114" y="51234"/>
                </a:lnTo>
                <a:lnTo>
                  <a:pt x="1249114" y="56182"/>
                </a:lnTo>
                <a:lnTo>
                  <a:pt x="1219200" y="56182"/>
                </a:lnTo>
                <a:close/>
                <a:moveTo>
                  <a:pt x="1147650" y="930"/>
                </a:moveTo>
                <a:lnTo>
                  <a:pt x="1153256" y="930"/>
                </a:lnTo>
                <a:lnTo>
                  <a:pt x="1166740" y="48993"/>
                </a:lnTo>
                <a:lnTo>
                  <a:pt x="1179835" y="930"/>
                </a:lnTo>
                <a:lnTo>
                  <a:pt x="1185081" y="930"/>
                </a:lnTo>
                <a:lnTo>
                  <a:pt x="1198155" y="49059"/>
                </a:lnTo>
                <a:lnTo>
                  <a:pt x="1211624" y="930"/>
                </a:lnTo>
                <a:lnTo>
                  <a:pt x="1217190" y="930"/>
                </a:lnTo>
                <a:lnTo>
                  <a:pt x="1201638" y="56182"/>
                </a:lnTo>
                <a:lnTo>
                  <a:pt x="1194461" y="56182"/>
                </a:lnTo>
                <a:lnTo>
                  <a:pt x="1182454" y="10991"/>
                </a:lnTo>
                <a:lnTo>
                  <a:pt x="1170296" y="56182"/>
                </a:lnTo>
                <a:lnTo>
                  <a:pt x="1163240" y="56182"/>
                </a:lnTo>
                <a:close/>
                <a:moveTo>
                  <a:pt x="1099876" y="930"/>
                </a:moveTo>
                <a:lnTo>
                  <a:pt x="1130312" y="930"/>
                </a:lnTo>
                <a:lnTo>
                  <a:pt x="1130312" y="5841"/>
                </a:lnTo>
                <a:lnTo>
                  <a:pt x="1117885" y="5841"/>
                </a:lnTo>
                <a:lnTo>
                  <a:pt x="1117885" y="56182"/>
                </a:lnTo>
                <a:lnTo>
                  <a:pt x="1112452" y="56182"/>
                </a:lnTo>
                <a:lnTo>
                  <a:pt x="1112452" y="5841"/>
                </a:lnTo>
                <a:lnTo>
                  <a:pt x="1099876" y="5841"/>
                </a:lnTo>
                <a:close/>
                <a:moveTo>
                  <a:pt x="1047749" y="930"/>
                </a:moveTo>
                <a:lnTo>
                  <a:pt x="1055154" y="930"/>
                </a:lnTo>
                <a:lnTo>
                  <a:pt x="1085701" y="46732"/>
                </a:lnTo>
                <a:lnTo>
                  <a:pt x="1085701" y="930"/>
                </a:lnTo>
                <a:lnTo>
                  <a:pt x="1091207" y="930"/>
                </a:lnTo>
                <a:lnTo>
                  <a:pt x="1091207" y="56182"/>
                </a:lnTo>
                <a:lnTo>
                  <a:pt x="1085698" y="56182"/>
                </a:lnTo>
                <a:lnTo>
                  <a:pt x="1053256" y="7606"/>
                </a:lnTo>
                <a:lnTo>
                  <a:pt x="1053256" y="56182"/>
                </a:lnTo>
                <a:lnTo>
                  <a:pt x="1047749" y="56182"/>
                </a:lnTo>
                <a:close/>
                <a:moveTo>
                  <a:pt x="1009649" y="930"/>
                </a:moveTo>
                <a:lnTo>
                  <a:pt x="1039564" y="930"/>
                </a:lnTo>
                <a:lnTo>
                  <a:pt x="1039564" y="5990"/>
                </a:lnTo>
                <a:lnTo>
                  <a:pt x="1015156" y="5990"/>
                </a:lnTo>
                <a:lnTo>
                  <a:pt x="1015156" y="25859"/>
                </a:lnTo>
                <a:lnTo>
                  <a:pt x="1038708" y="25859"/>
                </a:lnTo>
                <a:lnTo>
                  <a:pt x="1038708" y="30807"/>
                </a:lnTo>
                <a:lnTo>
                  <a:pt x="1015156" y="30807"/>
                </a:lnTo>
                <a:lnTo>
                  <a:pt x="1015156" y="51234"/>
                </a:lnTo>
                <a:lnTo>
                  <a:pt x="1039564" y="51234"/>
                </a:lnTo>
                <a:lnTo>
                  <a:pt x="1039564" y="56182"/>
                </a:lnTo>
                <a:lnTo>
                  <a:pt x="1009649" y="56182"/>
                </a:lnTo>
                <a:close/>
                <a:moveTo>
                  <a:pt x="923924" y="930"/>
                </a:moveTo>
                <a:lnTo>
                  <a:pt x="929431" y="930"/>
                </a:lnTo>
                <a:lnTo>
                  <a:pt x="929431" y="56182"/>
                </a:lnTo>
                <a:lnTo>
                  <a:pt x="923924" y="56182"/>
                </a:lnTo>
                <a:close/>
                <a:moveTo>
                  <a:pt x="885824" y="930"/>
                </a:moveTo>
                <a:lnTo>
                  <a:pt x="891331" y="930"/>
                </a:lnTo>
                <a:lnTo>
                  <a:pt x="891331" y="51234"/>
                </a:lnTo>
                <a:lnTo>
                  <a:pt x="913990" y="51085"/>
                </a:lnTo>
                <a:lnTo>
                  <a:pt x="913990" y="56182"/>
                </a:lnTo>
                <a:lnTo>
                  <a:pt x="885824" y="56182"/>
                </a:lnTo>
                <a:close/>
                <a:moveTo>
                  <a:pt x="847724" y="930"/>
                </a:moveTo>
                <a:lnTo>
                  <a:pt x="853231" y="930"/>
                </a:lnTo>
                <a:lnTo>
                  <a:pt x="853231" y="51234"/>
                </a:lnTo>
                <a:lnTo>
                  <a:pt x="875890" y="51085"/>
                </a:lnTo>
                <a:lnTo>
                  <a:pt x="875890" y="56182"/>
                </a:lnTo>
                <a:lnTo>
                  <a:pt x="847724" y="56182"/>
                </a:lnTo>
                <a:close/>
                <a:moveTo>
                  <a:pt x="809624" y="930"/>
                </a:moveTo>
                <a:lnTo>
                  <a:pt x="839539" y="930"/>
                </a:lnTo>
                <a:lnTo>
                  <a:pt x="839539" y="5990"/>
                </a:lnTo>
                <a:lnTo>
                  <a:pt x="815131" y="5990"/>
                </a:lnTo>
                <a:lnTo>
                  <a:pt x="815131" y="25859"/>
                </a:lnTo>
                <a:lnTo>
                  <a:pt x="838683" y="25859"/>
                </a:lnTo>
                <a:lnTo>
                  <a:pt x="838683" y="30807"/>
                </a:lnTo>
                <a:lnTo>
                  <a:pt x="815131" y="30807"/>
                </a:lnTo>
                <a:lnTo>
                  <a:pt x="815131" y="51234"/>
                </a:lnTo>
                <a:lnTo>
                  <a:pt x="839539" y="51234"/>
                </a:lnTo>
                <a:lnTo>
                  <a:pt x="839539" y="56182"/>
                </a:lnTo>
                <a:lnTo>
                  <a:pt x="809624" y="56182"/>
                </a:lnTo>
                <a:close/>
                <a:moveTo>
                  <a:pt x="776027" y="930"/>
                </a:moveTo>
                <a:lnTo>
                  <a:pt x="806462" y="930"/>
                </a:lnTo>
                <a:lnTo>
                  <a:pt x="806462" y="5841"/>
                </a:lnTo>
                <a:lnTo>
                  <a:pt x="794035" y="5841"/>
                </a:lnTo>
                <a:lnTo>
                  <a:pt x="794035" y="56182"/>
                </a:lnTo>
                <a:lnTo>
                  <a:pt x="788602" y="56182"/>
                </a:lnTo>
                <a:lnTo>
                  <a:pt x="788602" y="5841"/>
                </a:lnTo>
                <a:lnTo>
                  <a:pt x="776027" y="5841"/>
                </a:lnTo>
                <a:close/>
                <a:moveTo>
                  <a:pt x="723899" y="930"/>
                </a:moveTo>
                <a:lnTo>
                  <a:pt x="731304" y="930"/>
                </a:lnTo>
                <a:lnTo>
                  <a:pt x="761851" y="46732"/>
                </a:lnTo>
                <a:lnTo>
                  <a:pt x="761851" y="930"/>
                </a:lnTo>
                <a:lnTo>
                  <a:pt x="767357" y="930"/>
                </a:lnTo>
                <a:lnTo>
                  <a:pt x="767357" y="56182"/>
                </a:lnTo>
                <a:lnTo>
                  <a:pt x="761848" y="56182"/>
                </a:lnTo>
                <a:lnTo>
                  <a:pt x="729406" y="7606"/>
                </a:lnTo>
                <a:lnTo>
                  <a:pt x="729406" y="56182"/>
                </a:lnTo>
                <a:lnTo>
                  <a:pt x="723899" y="56182"/>
                </a:lnTo>
                <a:close/>
                <a:moveTo>
                  <a:pt x="704850" y="930"/>
                </a:moveTo>
                <a:lnTo>
                  <a:pt x="710356" y="930"/>
                </a:lnTo>
                <a:lnTo>
                  <a:pt x="710356" y="56182"/>
                </a:lnTo>
                <a:lnTo>
                  <a:pt x="704850" y="56182"/>
                </a:lnTo>
                <a:close/>
                <a:moveTo>
                  <a:pt x="647700" y="930"/>
                </a:moveTo>
                <a:lnTo>
                  <a:pt x="677614" y="930"/>
                </a:lnTo>
                <a:lnTo>
                  <a:pt x="677614" y="5990"/>
                </a:lnTo>
                <a:lnTo>
                  <a:pt x="653206" y="5990"/>
                </a:lnTo>
                <a:lnTo>
                  <a:pt x="653206" y="25859"/>
                </a:lnTo>
                <a:lnTo>
                  <a:pt x="676758" y="25859"/>
                </a:lnTo>
                <a:lnTo>
                  <a:pt x="676758" y="30807"/>
                </a:lnTo>
                <a:lnTo>
                  <a:pt x="653206" y="30807"/>
                </a:lnTo>
                <a:lnTo>
                  <a:pt x="653206" y="51234"/>
                </a:lnTo>
                <a:lnTo>
                  <a:pt x="677614" y="51234"/>
                </a:lnTo>
                <a:lnTo>
                  <a:pt x="677614" y="56182"/>
                </a:lnTo>
                <a:lnTo>
                  <a:pt x="647700" y="56182"/>
                </a:lnTo>
                <a:close/>
                <a:moveTo>
                  <a:pt x="600075" y="930"/>
                </a:moveTo>
                <a:lnTo>
                  <a:pt x="605581" y="930"/>
                </a:lnTo>
                <a:lnTo>
                  <a:pt x="605581" y="25077"/>
                </a:lnTo>
                <a:lnTo>
                  <a:pt x="634007" y="25077"/>
                </a:lnTo>
                <a:lnTo>
                  <a:pt x="634007" y="930"/>
                </a:lnTo>
                <a:lnTo>
                  <a:pt x="639365" y="930"/>
                </a:lnTo>
                <a:lnTo>
                  <a:pt x="639365" y="56182"/>
                </a:lnTo>
                <a:lnTo>
                  <a:pt x="634007" y="56182"/>
                </a:lnTo>
                <a:lnTo>
                  <a:pt x="634007" y="30175"/>
                </a:lnTo>
                <a:lnTo>
                  <a:pt x="605581" y="30175"/>
                </a:lnTo>
                <a:lnTo>
                  <a:pt x="605581" y="56182"/>
                </a:lnTo>
                <a:lnTo>
                  <a:pt x="600075" y="56182"/>
                </a:lnTo>
                <a:close/>
                <a:moveTo>
                  <a:pt x="566477" y="930"/>
                </a:moveTo>
                <a:lnTo>
                  <a:pt x="596912" y="930"/>
                </a:lnTo>
                <a:lnTo>
                  <a:pt x="596912" y="5841"/>
                </a:lnTo>
                <a:lnTo>
                  <a:pt x="584485" y="5841"/>
                </a:lnTo>
                <a:lnTo>
                  <a:pt x="584485" y="56182"/>
                </a:lnTo>
                <a:lnTo>
                  <a:pt x="579053" y="56182"/>
                </a:lnTo>
                <a:lnTo>
                  <a:pt x="579053" y="5841"/>
                </a:lnTo>
                <a:lnTo>
                  <a:pt x="566477" y="5841"/>
                </a:lnTo>
                <a:close/>
                <a:moveTo>
                  <a:pt x="495300" y="930"/>
                </a:moveTo>
                <a:lnTo>
                  <a:pt x="510182" y="930"/>
                </a:lnTo>
                <a:cubicBezTo>
                  <a:pt x="520154" y="930"/>
                  <a:pt x="527980" y="3720"/>
                  <a:pt x="533660" y="9301"/>
                </a:cubicBezTo>
                <a:cubicBezTo>
                  <a:pt x="538894" y="14436"/>
                  <a:pt x="541511" y="21022"/>
                  <a:pt x="541511" y="29058"/>
                </a:cubicBezTo>
                <a:cubicBezTo>
                  <a:pt x="541511" y="37169"/>
                  <a:pt x="538559" y="43817"/>
                  <a:pt x="532655" y="49001"/>
                </a:cubicBezTo>
                <a:cubicBezTo>
                  <a:pt x="527223" y="53789"/>
                  <a:pt x="520700" y="56182"/>
                  <a:pt x="513084" y="56182"/>
                </a:cubicBezTo>
                <a:lnTo>
                  <a:pt x="495300" y="56182"/>
                </a:lnTo>
                <a:close/>
                <a:moveTo>
                  <a:pt x="457200" y="930"/>
                </a:moveTo>
                <a:lnTo>
                  <a:pt x="487114" y="930"/>
                </a:lnTo>
                <a:lnTo>
                  <a:pt x="487114" y="5990"/>
                </a:lnTo>
                <a:lnTo>
                  <a:pt x="462706" y="5990"/>
                </a:lnTo>
                <a:lnTo>
                  <a:pt x="462706" y="25859"/>
                </a:lnTo>
                <a:lnTo>
                  <a:pt x="486258" y="25859"/>
                </a:lnTo>
                <a:lnTo>
                  <a:pt x="486258" y="30807"/>
                </a:lnTo>
                <a:lnTo>
                  <a:pt x="462706" y="30807"/>
                </a:lnTo>
                <a:lnTo>
                  <a:pt x="462706" y="51234"/>
                </a:lnTo>
                <a:lnTo>
                  <a:pt x="487114" y="51234"/>
                </a:lnTo>
                <a:lnTo>
                  <a:pt x="487114" y="56182"/>
                </a:lnTo>
                <a:lnTo>
                  <a:pt x="457200" y="56182"/>
                </a:lnTo>
                <a:close/>
                <a:moveTo>
                  <a:pt x="423602" y="930"/>
                </a:moveTo>
                <a:lnTo>
                  <a:pt x="454037" y="930"/>
                </a:lnTo>
                <a:lnTo>
                  <a:pt x="454037" y="5841"/>
                </a:lnTo>
                <a:lnTo>
                  <a:pt x="441610" y="5841"/>
                </a:lnTo>
                <a:lnTo>
                  <a:pt x="441610" y="56182"/>
                </a:lnTo>
                <a:lnTo>
                  <a:pt x="436178" y="56182"/>
                </a:lnTo>
                <a:lnTo>
                  <a:pt x="436178" y="5841"/>
                </a:lnTo>
                <a:lnTo>
                  <a:pt x="423602" y="5841"/>
                </a:lnTo>
                <a:close/>
                <a:moveTo>
                  <a:pt x="371475" y="930"/>
                </a:moveTo>
                <a:lnTo>
                  <a:pt x="378879" y="930"/>
                </a:lnTo>
                <a:lnTo>
                  <a:pt x="409426" y="46732"/>
                </a:lnTo>
                <a:lnTo>
                  <a:pt x="409426" y="930"/>
                </a:lnTo>
                <a:lnTo>
                  <a:pt x="414932" y="930"/>
                </a:lnTo>
                <a:lnTo>
                  <a:pt x="414932" y="56182"/>
                </a:lnTo>
                <a:lnTo>
                  <a:pt x="409423" y="56182"/>
                </a:lnTo>
                <a:lnTo>
                  <a:pt x="376981" y="7606"/>
                </a:lnTo>
                <a:lnTo>
                  <a:pt x="376981" y="56182"/>
                </a:lnTo>
                <a:lnTo>
                  <a:pt x="371475" y="56182"/>
                </a:lnTo>
                <a:close/>
                <a:moveTo>
                  <a:pt x="333375" y="930"/>
                </a:moveTo>
                <a:lnTo>
                  <a:pt x="363289" y="930"/>
                </a:lnTo>
                <a:lnTo>
                  <a:pt x="363289" y="5990"/>
                </a:lnTo>
                <a:lnTo>
                  <a:pt x="338881" y="5990"/>
                </a:lnTo>
                <a:lnTo>
                  <a:pt x="338881" y="25859"/>
                </a:lnTo>
                <a:lnTo>
                  <a:pt x="362433" y="25859"/>
                </a:lnTo>
                <a:lnTo>
                  <a:pt x="362433" y="30807"/>
                </a:lnTo>
                <a:lnTo>
                  <a:pt x="338881" y="30807"/>
                </a:lnTo>
                <a:lnTo>
                  <a:pt x="338881" y="51234"/>
                </a:lnTo>
                <a:lnTo>
                  <a:pt x="363289" y="51234"/>
                </a:lnTo>
                <a:lnTo>
                  <a:pt x="363289" y="56182"/>
                </a:lnTo>
                <a:lnTo>
                  <a:pt x="333375" y="56182"/>
                </a:lnTo>
                <a:close/>
                <a:moveTo>
                  <a:pt x="314325" y="930"/>
                </a:moveTo>
                <a:lnTo>
                  <a:pt x="319831" y="930"/>
                </a:lnTo>
                <a:lnTo>
                  <a:pt x="319831" y="56182"/>
                </a:lnTo>
                <a:lnTo>
                  <a:pt x="314325" y="56182"/>
                </a:lnTo>
                <a:close/>
                <a:moveTo>
                  <a:pt x="266700" y="930"/>
                </a:moveTo>
                <a:lnTo>
                  <a:pt x="281434" y="930"/>
                </a:lnTo>
                <a:cubicBezTo>
                  <a:pt x="289867" y="930"/>
                  <a:pt x="295907" y="2915"/>
                  <a:pt x="299553" y="6886"/>
                </a:cubicBezTo>
                <a:cubicBezTo>
                  <a:pt x="302207" y="9789"/>
                  <a:pt x="303634" y="13524"/>
                  <a:pt x="303832" y="18090"/>
                </a:cubicBezTo>
                <a:cubicBezTo>
                  <a:pt x="304006" y="22408"/>
                  <a:pt x="302547" y="26397"/>
                  <a:pt x="299454" y="30057"/>
                </a:cubicBezTo>
                <a:cubicBezTo>
                  <a:pt x="296362" y="33718"/>
                  <a:pt x="292407" y="35548"/>
                  <a:pt x="287589" y="35548"/>
                </a:cubicBezTo>
                <a:lnTo>
                  <a:pt x="303066" y="56182"/>
                </a:lnTo>
                <a:lnTo>
                  <a:pt x="296205" y="56182"/>
                </a:lnTo>
                <a:lnTo>
                  <a:pt x="277564" y="31105"/>
                </a:lnTo>
                <a:lnTo>
                  <a:pt x="282103" y="31105"/>
                </a:lnTo>
                <a:cubicBezTo>
                  <a:pt x="286692" y="31105"/>
                  <a:pt x="290400" y="30199"/>
                  <a:pt x="293228" y="28389"/>
                </a:cubicBezTo>
                <a:cubicBezTo>
                  <a:pt x="296626" y="26231"/>
                  <a:pt x="298325" y="22994"/>
                  <a:pt x="298325" y="18678"/>
                </a:cubicBezTo>
                <a:cubicBezTo>
                  <a:pt x="298325" y="14634"/>
                  <a:pt x="296763" y="11459"/>
                  <a:pt x="293637" y="9153"/>
                </a:cubicBezTo>
                <a:cubicBezTo>
                  <a:pt x="290834" y="7044"/>
                  <a:pt x="287349" y="5990"/>
                  <a:pt x="283182" y="5990"/>
                </a:cubicBezTo>
                <a:lnTo>
                  <a:pt x="272206" y="5990"/>
                </a:lnTo>
                <a:lnTo>
                  <a:pt x="272206" y="56182"/>
                </a:lnTo>
                <a:lnTo>
                  <a:pt x="266700" y="56182"/>
                </a:lnTo>
                <a:close/>
                <a:moveTo>
                  <a:pt x="123825" y="930"/>
                </a:moveTo>
                <a:lnTo>
                  <a:pt x="138558" y="930"/>
                </a:lnTo>
                <a:cubicBezTo>
                  <a:pt x="146992" y="930"/>
                  <a:pt x="153032" y="2915"/>
                  <a:pt x="156678" y="6886"/>
                </a:cubicBezTo>
                <a:cubicBezTo>
                  <a:pt x="159332" y="9789"/>
                  <a:pt x="160759" y="13524"/>
                  <a:pt x="160957" y="18090"/>
                </a:cubicBezTo>
                <a:cubicBezTo>
                  <a:pt x="161131" y="22408"/>
                  <a:pt x="159672" y="26397"/>
                  <a:pt x="156579" y="30057"/>
                </a:cubicBezTo>
                <a:cubicBezTo>
                  <a:pt x="153487" y="33718"/>
                  <a:pt x="149532" y="35548"/>
                  <a:pt x="144714" y="35548"/>
                </a:cubicBezTo>
                <a:lnTo>
                  <a:pt x="160191" y="56182"/>
                </a:lnTo>
                <a:lnTo>
                  <a:pt x="153330" y="56182"/>
                </a:lnTo>
                <a:lnTo>
                  <a:pt x="134689" y="31105"/>
                </a:lnTo>
                <a:lnTo>
                  <a:pt x="139228" y="31105"/>
                </a:lnTo>
                <a:cubicBezTo>
                  <a:pt x="143817" y="31105"/>
                  <a:pt x="147525" y="30199"/>
                  <a:pt x="150353" y="28389"/>
                </a:cubicBezTo>
                <a:cubicBezTo>
                  <a:pt x="153751" y="26231"/>
                  <a:pt x="155450" y="22994"/>
                  <a:pt x="155450" y="18678"/>
                </a:cubicBezTo>
                <a:cubicBezTo>
                  <a:pt x="155450" y="14634"/>
                  <a:pt x="153888" y="11459"/>
                  <a:pt x="150762" y="9153"/>
                </a:cubicBezTo>
                <a:cubicBezTo>
                  <a:pt x="147959" y="7044"/>
                  <a:pt x="144474" y="5990"/>
                  <a:pt x="140307" y="5990"/>
                </a:cubicBezTo>
                <a:lnTo>
                  <a:pt x="129331" y="5990"/>
                </a:lnTo>
                <a:lnTo>
                  <a:pt x="129331" y="56182"/>
                </a:lnTo>
                <a:lnTo>
                  <a:pt x="123825" y="56182"/>
                </a:lnTo>
                <a:close/>
                <a:moveTo>
                  <a:pt x="85725" y="930"/>
                </a:moveTo>
                <a:lnTo>
                  <a:pt x="115639" y="930"/>
                </a:lnTo>
                <a:lnTo>
                  <a:pt x="115639" y="5990"/>
                </a:lnTo>
                <a:lnTo>
                  <a:pt x="91231" y="5990"/>
                </a:lnTo>
                <a:lnTo>
                  <a:pt x="91231" y="25859"/>
                </a:lnTo>
                <a:lnTo>
                  <a:pt x="114783" y="25859"/>
                </a:lnTo>
                <a:lnTo>
                  <a:pt x="114783" y="30807"/>
                </a:lnTo>
                <a:lnTo>
                  <a:pt x="91231" y="30807"/>
                </a:lnTo>
                <a:lnTo>
                  <a:pt x="91231" y="51234"/>
                </a:lnTo>
                <a:lnTo>
                  <a:pt x="115639" y="51234"/>
                </a:lnTo>
                <a:lnTo>
                  <a:pt x="115639" y="56182"/>
                </a:lnTo>
                <a:lnTo>
                  <a:pt x="85725" y="56182"/>
                </a:lnTo>
                <a:close/>
                <a:moveTo>
                  <a:pt x="0" y="930"/>
                </a:moveTo>
                <a:lnTo>
                  <a:pt x="5506" y="930"/>
                </a:lnTo>
                <a:lnTo>
                  <a:pt x="5506" y="37504"/>
                </a:lnTo>
                <a:cubicBezTo>
                  <a:pt x="5506" y="41572"/>
                  <a:pt x="6660" y="44983"/>
                  <a:pt x="8966" y="47736"/>
                </a:cubicBezTo>
                <a:cubicBezTo>
                  <a:pt x="11422" y="50614"/>
                  <a:pt x="14647" y="52052"/>
                  <a:pt x="18640" y="52052"/>
                </a:cubicBezTo>
                <a:cubicBezTo>
                  <a:pt x="22212" y="52052"/>
                  <a:pt x="25226" y="50762"/>
                  <a:pt x="27682" y="48183"/>
                </a:cubicBezTo>
                <a:cubicBezTo>
                  <a:pt x="30410" y="45305"/>
                  <a:pt x="31774" y="41337"/>
                  <a:pt x="31774" y="36276"/>
                </a:cubicBezTo>
                <a:lnTo>
                  <a:pt x="31774" y="930"/>
                </a:lnTo>
                <a:lnTo>
                  <a:pt x="37281" y="930"/>
                </a:lnTo>
                <a:lnTo>
                  <a:pt x="37281" y="36128"/>
                </a:lnTo>
                <a:cubicBezTo>
                  <a:pt x="37281" y="42850"/>
                  <a:pt x="35359" y="48108"/>
                  <a:pt x="31514" y="51903"/>
                </a:cubicBezTo>
                <a:cubicBezTo>
                  <a:pt x="28016" y="55351"/>
                  <a:pt x="23725" y="57075"/>
                  <a:pt x="18640" y="57075"/>
                </a:cubicBezTo>
                <a:cubicBezTo>
                  <a:pt x="13580" y="57075"/>
                  <a:pt x="9301" y="55451"/>
                  <a:pt x="5804" y="52201"/>
                </a:cubicBezTo>
                <a:cubicBezTo>
                  <a:pt x="1934" y="48629"/>
                  <a:pt x="0" y="43830"/>
                  <a:pt x="0" y="37802"/>
                </a:cubicBezTo>
                <a:close/>
                <a:moveTo>
                  <a:pt x="1803722" y="0"/>
                </a:moveTo>
                <a:cubicBezTo>
                  <a:pt x="1808112" y="0"/>
                  <a:pt x="1811808" y="1575"/>
                  <a:pt x="1814810" y="4725"/>
                </a:cubicBezTo>
                <a:cubicBezTo>
                  <a:pt x="1817538" y="7602"/>
                  <a:pt x="1818902" y="10728"/>
                  <a:pt x="1818902" y="14101"/>
                </a:cubicBezTo>
                <a:lnTo>
                  <a:pt x="1818902" y="14882"/>
                </a:lnTo>
                <a:lnTo>
                  <a:pt x="1813470" y="14882"/>
                </a:lnTo>
                <a:cubicBezTo>
                  <a:pt x="1813073" y="11831"/>
                  <a:pt x="1811932" y="9487"/>
                  <a:pt x="1810047" y="7850"/>
                </a:cubicBezTo>
                <a:cubicBezTo>
                  <a:pt x="1808807" y="6784"/>
                  <a:pt x="1807691" y="6089"/>
                  <a:pt x="1806699" y="5767"/>
                </a:cubicBezTo>
                <a:cubicBezTo>
                  <a:pt x="1805855" y="5494"/>
                  <a:pt x="1804578" y="5357"/>
                  <a:pt x="1802866" y="5357"/>
                </a:cubicBezTo>
                <a:cubicBezTo>
                  <a:pt x="1800659" y="5357"/>
                  <a:pt x="1798637" y="6201"/>
                  <a:pt x="1796801" y="7888"/>
                </a:cubicBezTo>
                <a:cubicBezTo>
                  <a:pt x="1794966" y="9574"/>
                  <a:pt x="1794048" y="11521"/>
                  <a:pt x="1794048" y="13729"/>
                </a:cubicBezTo>
                <a:cubicBezTo>
                  <a:pt x="1794048" y="18144"/>
                  <a:pt x="1795933" y="21195"/>
                  <a:pt x="1799704" y="22882"/>
                </a:cubicBezTo>
                <a:cubicBezTo>
                  <a:pt x="1803524" y="24147"/>
                  <a:pt x="1807331" y="25387"/>
                  <a:pt x="1811126" y="26603"/>
                </a:cubicBezTo>
                <a:cubicBezTo>
                  <a:pt x="1815690" y="28637"/>
                  <a:pt x="1818630" y="32221"/>
                  <a:pt x="1819944" y="37355"/>
                </a:cubicBezTo>
                <a:cubicBezTo>
                  <a:pt x="1819994" y="37901"/>
                  <a:pt x="1820056" y="38416"/>
                  <a:pt x="1820130" y="38900"/>
                </a:cubicBezTo>
                <a:cubicBezTo>
                  <a:pt x="1820205" y="39383"/>
                  <a:pt x="1820242" y="40034"/>
                  <a:pt x="1820242" y="40853"/>
                </a:cubicBezTo>
                <a:cubicBezTo>
                  <a:pt x="1820242" y="44946"/>
                  <a:pt x="1818902" y="48555"/>
                  <a:pt x="1816224" y="51680"/>
                </a:cubicBezTo>
                <a:cubicBezTo>
                  <a:pt x="1813098" y="55302"/>
                  <a:pt x="1808981" y="57112"/>
                  <a:pt x="1803871" y="57112"/>
                </a:cubicBezTo>
                <a:cubicBezTo>
                  <a:pt x="1798984" y="57112"/>
                  <a:pt x="1794916" y="55612"/>
                  <a:pt x="1791667" y="52610"/>
                </a:cubicBezTo>
                <a:cubicBezTo>
                  <a:pt x="1788318" y="49510"/>
                  <a:pt x="1786644" y="45541"/>
                  <a:pt x="1786644" y="40704"/>
                </a:cubicBezTo>
                <a:lnTo>
                  <a:pt x="1792671" y="40704"/>
                </a:lnTo>
                <a:cubicBezTo>
                  <a:pt x="1792671" y="43978"/>
                  <a:pt x="1793763" y="46639"/>
                  <a:pt x="1795946" y="48685"/>
                </a:cubicBezTo>
                <a:cubicBezTo>
                  <a:pt x="1798129" y="50731"/>
                  <a:pt x="1800869" y="51755"/>
                  <a:pt x="1804168" y="51755"/>
                </a:cubicBezTo>
                <a:cubicBezTo>
                  <a:pt x="1807021" y="51755"/>
                  <a:pt x="1809508" y="50700"/>
                  <a:pt x="1811628" y="48592"/>
                </a:cubicBezTo>
                <a:cubicBezTo>
                  <a:pt x="1813749" y="46484"/>
                  <a:pt x="1814810" y="44003"/>
                  <a:pt x="1814810" y="41151"/>
                </a:cubicBezTo>
                <a:cubicBezTo>
                  <a:pt x="1814810" y="38869"/>
                  <a:pt x="1814252" y="36835"/>
                  <a:pt x="1813135" y="35049"/>
                </a:cubicBezTo>
                <a:cubicBezTo>
                  <a:pt x="1811870" y="33039"/>
                  <a:pt x="1808981" y="31316"/>
                  <a:pt x="1804466" y="29877"/>
                </a:cubicBezTo>
                <a:cubicBezTo>
                  <a:pt x="1799108" y="28165"/>
                  <a:pt x="1795561" y="26665"/>
                  <a:pt x="1793825" y="25375"/>
                </a:cubicBezTo>
                <a:cubicBezTo>
                  <a:pt x="1790352" y="22746"/>
                  <a:pt x="1788616" y="18764"/>
                  <a:pt x="1788616" y="13431"/>
                </a:cubicBezTo>
                <a:cubicBezTo>
                  <a:pt x="1788616" y="9487"/>
                  <a:pt x="1790179" y="6226"/>
                  <a:pt x="1793304" y="3646"/>
                </a:cubicBezTo>
                <a:cubicBezTo>
                  <a:pt x="1796231" y="1215"/>
                  <a:pt x="1799704" y="0"/>
                  <a:pt x="1803722" y="0"/>
                </a:cubicBezTo>
                <a:close/>
                <a:moveTo>
                  <a:pt x="1693180" y="0"/>
                </a:moveTo>
                <a:cubicBezTo>
                  <a:pt x="1701390" y="0"/>
                  <a:pt x="1708298" y="2815"/>
                  <a:pt x="1713904" y="8446"/>
                </a:cubicBezTo>
                <a:cubicBezTo>
                  <a:pt x="1719510" y="14076"/>
                  <a:pt x="1722313" y="20997"/>
                  <a:pt x="1722313" y="29207"/>
                </a:cubicBezTo>
                <a:cubicBezTo>
                  <a:pt x="1722313" y="37393"/>
                  <a:pt x="1719138" y="44226"/>
                  <a:pt x="1712788" y="49708"/>
                </a:cubicBezTo>
                <a:cubicBezTo>
                  <a:pt x="1706959" y="54744"/>
                  <a:pt x="1700274" y="57261"/>
                  <a:pt x="1692733" y="57261"/>
                </a:cubicBezTo>
                <a:cubicBezTo>
                  <a:pt x="1685441" y="57261"/>
                  <a:pt x="1679016" y="54582"/>
                  <a:pt x="1673460" y="49225"/>
                </a:cubicBezTo>
                <a:cubicBezTo>
                  <a:pt x="1667557" y="43519"/>
                  <a:pt x="1664605" y="36463"/>
                  <a:pt x="1664605" y="28054"/>
                </a:cubicBezTo>
                <a:cubicBezTo>
                  <a:pt x="1664605" y="20885"/>
                  <a:pt x="1667247" y="14510"/>
                  <a:pt x="1672530" y="8929"/>
                </a:cubicBezTo>
                <a:cubicBezTo>
                  <a:pt x="1678185" y="2976"/>
                  <a:pt x="1685069" y="0"/>
                  <a:pt x="1693180" y="0"/>
                </a:cubicBezTo>
                <a:close/>
                <a:moveTo>
                  <a:pt x="1508447" y="0"/>
                </a:moveTo>
                <a:cubicBezTo>
                  <a:pt x="1512837" y="0"/>
                  <a:pt x="1516533" y="1575"/>
                  <a:pt x="1519535" y="4725"/>
                </a:cubicBezTo>
                <a:cubicBezTo>
                  <a:pt x="1522263" y="7602"/>
                  <a:pt x="1523627" y="10728"/>
                  <a:pt x="1523627" y="14101"/>
                </a:cubicBezTo>
                <a:lnTo>
                  <a:pt x="1523627" y="14882"/>
                </a:lnTo>
                <a:lnTo>
                  <a:pt x="1518195" y="14882"/>
                </a:lnTo>
                <a:cubicBezTo>
                  <a:pt x="1517798" y="11831"/>
                  <a:pt x="1516657" y="9487"/>
                  <a:pt x="1514772" y="7850"/>
                </a:cubicBezTo>
                <a:cubicBezTo>
                  <a:pt x="1513532" y="6784"/>
                  <a:pt x="1512416" y="6089"/>
                  <a:pt x="1511424" y="5767"/>
                </a:cubicBezTo>
                <a:cubicBezTo>
                  <a:pt x="1510580" y="5494"/>
                  <a:pt x="1509303" y="5357"/>
                  <a:pt x="1507591" y="5357"/>
                </a:cubicBezTo>
                <a:cubicBezTo>
                  <a:pt x="1505384" y="5357"/>
                  <a:pt x="1503362" y="6201"/>
                  <a:pt x="1501526" y="7888"/>
                </a:cubicBezTo>
                <a:cubicBezTo>
                  <a:pt x="1499691" y="9574"/>
                  <a:pt x="1498773" y="11521"/>
                  <a:pt x="1498773" y="13729"/>
                </a:cubicBezTo>
                <a:cubicBezTo>
                  <a:pt x="1498773" y="18144"/>
                  <a:pt x="1500658" y="21195"/>
                  <a:pt x="1504429" y="22882"/>
                </a:cubicBezTo>
                <a:cubicBezTo>
                  <a:pt x="1508249" y="24147"/>
                  <a:pt x="1512056" y="25387"/>
                  <a:pt x="1515851" y="26603"/>
                </a:cubicBezTo>
                <a:cubicBezTo>
                  <a:pt x="1520415" y="28637"/>
                  <a:pt x="1523355" y="32221"/>
                  <a:pt x="1524669" y="37355"/>
                </a:cubicBezTo>
                <a:cubicBezTo>
                  <a:pt x="1524719" y="37901"/>
                  <a:pt x="1524781" y="38416"/>
                  <a:pt x="1524855" y="38900"/>
                </a:cubicBezTo>
                <a:cubicBezTo>
                  <a:pt x="1524930" y="39383"/>
                  <a:pt x="1524967" y="40034"/>
                  <a:pt x="1524967" y="40853"/>
                </a:cubicBezTo>
                <a:cubicBezTo>
                  <a:pt x="1524967" y="44946"/>
                  <a:pt x="1523627" y="48555"/>
                  <a:pt x="1520949" y="51680"/>
                </a:cubicBezTo>
                <a:cubicBezTo>
                  <a:pt x="1517823" y="55302"/>
                  <a:pt x="1513706" y="57112"/>
                  <a:pt x="1508596" y="57112"/>
                </a:cubicBezTo>
                <a:cubicBezTo>
                  <a:pt x="1503709" y="57112"/>
                  <a:pt x="1499641" y="55612"/>
                  <a:pt x="1496392" y="52610"/>
                </a:cubicBezTo>
                <a:cubicBezTo>
                  <a:pt x="1493043" y="49510"/>
                  <a:pt x="1491369" y="45541"/>
                  <a:pt x="1491369" y="40704"/>
                </a:cubicBezTo>
                <a:lnTo>
                  <a:pt x="1497396" y="40704"/>
                </a:lnTo>
                <a:cubicBezTo>
                  <a:pt x="1497396" y="43978"/>
                  <a:pt x="1498488" y="46639"/>
                  <a:pt x="1500671" y="48685"/>
                </a:cubicBezTo>
                <a:cubicBezTo>
                  <a:pt x="1502854" y="50731"/>
                  <a:pt x="1505594" y="51755"/>
                  <a:pt x="1508893" y="51755"/>
                </a:cubicBezTo>
                <a:cubicBezTo>
                  <a:pt x="1511746" y="51755"/>
                  <a:pt x="1514233" y="50700"/>
                  <a:pt x="1516353" y="48592"/>
                </a:cubicBezTo>
                <a:cubicBezTo>
                  <a:pt x="1518474" y="46484"/>
                  <a:pt x="1519535" y="44003"/>
                  <a:pt x="1519535" y="41151"/>
                </a:cubicBezTo>
                <a:cubicBezTo>
                  <a:pt x="1519535" y="38869"/>
                  <a:pt x="1518977" y="36835"/>
                  <a:pt x="1517860" y="35049"/>
                </a:cubicBezTo>
                <a:cubicBezTo>
                  <a:pt x="1516595" y="33039"/>
                  <a:pt x="1513706" y="31316"/>
                  <a:pt x="1509191" y="29877"/>
                </a:cubicBezTo>
                <a:cubicBezTo>
                  <a:pt x="1503833" y="28165"/>
                  <a:pt x="1500286" y="26665"/>
                  <a:pt x="1498550" y="25375"/>
                </a:cubicBezTo>
                <a:cubicBezTo>
                  <a:pt x="1495077" y="22746"/>
                  <a:pt x="1493341" y="18764"/>
                  <a:pt x="1493341" y="13431"/>
                </a:cubicBezTo>
                <a:cubicBezTo>
                  <a:pt x="1493341" y="9487"/>
                  <a:pt x="1494904" y="6226"/>
                  <a:pt x="1498029" y="3646"/>
                </a:cubicBezTo>
                <a:cubicBezTo>
                  <a:pt x="1500956" y="1215"/>
                  <a:pt x="1504429" y="0"/>
                  <a:pt x="1508447" y="0"/>
                </a:cubicBezTo>
                <a:close/>
                <a:moveTo>
                  <a:pt x="969131" y="0"/>
                </a:moveTo>
                <a:cubicBezTo>
                  <a:pt x="974737" y="0"/>
                  <a:pt x="979847" y="1277"/>
                  <a:pt x="984460" y="3832"/>
                </a:cubicBezTo>
                <a:cubicBezTo>
                  <a:pt x="989570" y="6660"/>
                  <a:pt x="993254" y="10591"/>
                  <a:pt x="995511" y="15627"/>
                </a:cubicBezTo>
                <a:lnTo>
                  <a:pt x="989186" y="15627"/>
                </a:lnTo>
                <a:cubicBezTo>
                  <a:pt x="987251" y="12241"/>
                  <a:pt x="984510" y="9665"/>
                  <a:pt x="980963" y="7897"/>
                </a:cubicBezTo>
                <a:cubicBezTo>
                  <a:pt x="977416" y="6130"/>
                  <a:pt x="973521" y="5246"/>
                  <a:pt x="969280" y="5246"/>
                </a:cubicBezTo>
                <a:cubicBezTo>
                  <a:pt x="962335" y="5246"/>
                  <a:pt x="956629" y="7728"/>
                  <a:pt x="952165" y="12693"/>
                </a:cubicBezTo>
                <a:cubicBezTo>
                  <a:pt x="948047" y="17286"/>
                  <a:pt x="945988" y="22573"/>
                  <a:pt x="945988" y="28556"/>
                </a:cubicBezTo>
                <a:cubicBezTo>
                  <a:pt x="945988" y="35383"/>
                  <a:pt x="948580" y="41080"/>
                  <a:pt x="953764" y="45647"/>
                </a:cubicBezTo>
                <a:cubicBezTo>
                  <a:pt x="958477" y="49818"/>
                  <a:pt x="963649" y="51903"/>
                  <a:pt x="969280" y="51903"/>
                </a:cubicBezTo>
                <a:cubicBezTo>
                  <a:pt x="973621" y="51903"/>
                  <a:pt x="977887" y="50738"/>
                  <a:pt x="982079" y="48406"/>
                </a:cubicBezTo>
                <a:cubicBezTo>
                  <a:pt x="987486" y="45405"/>
                  <a:pt x="990872" y="41163"/>
                  <a:pt x="992237" y="35681"/>
                </a:cubicBezTo>
                <a:lnTo>
                  <a:pt x="961764" y="35681"/>
                </a:lnTo>
                <a:lnTo>
                  <a:pt x="961764" y="30658"/>
                </a:lnTo>
                <a:lnTo>
                  <a:pt x="998859" y="30658"/>
                </a:lnTo>
                <a:cubicBezTo>
                  <a:pt x="997793" y="39216"/>
                  <a:pt x="994283" y="45888"/>
                  <a:pt x="988330" y="50676"/>
                </a:cubicBezTo>
                <a:cubicBezTo>
                  <a:pt x="983022" y="54942"/>
                  <a:pt x="976721" y="57075"/>
                  <a:pt x="969429" y="57075"/>
                </a:cubicBezTo>
                <a:cubicBezTo>
                  <a:pt x="961739" y="57075"/>
                  <a:pt x="955030" y="54303"/>
                  <a:pt x="949300" y="48759"/>
                </a:cubicBezTo>
                <a:cubicBezTo>
                  <a:pt x="943570" y="43216"/>
                  <a:pt x="940705" y="36487"/>
                  <a:pt x="940705" y="28575"/>
                </a:cubicBezTo>
                <a:cubicBezTo>
                  <a:pt x="940705" y="19918"/>
                  <a:pt x="943756" y="12861"/>
                  <a:pt x="949858" y="7404"/>
                </a:cubicBezTo>
                <a:cubicBezTo>
                  <a:pt x="955364" y="2468"/>
                  <a:pt x="961789" y="0"/>
                  <a:pt x="969131" y="0"/>
                </a:cubicBezTo>
                <a:close/>
                <a:moveTo>
                  <a:pt x="226330" y="0"/>
                </a:moveTo>
                <a:cubicBezTo>
                  <a:pt x="234540" y="0"/>
                  <a:pt x="241448" y="2815"/>
                  <a:pt x="247054" y="8446"/>
                </a:cubicBezTo>
                <a:cubicBezTo>
                  <a:pt x="252660" y="14076"/>
                  <a:pt x="255463" y="20997"/>
                  <a:pt x="255463" y="29207"/>
                </a:cubicBezTo>
                <a:cubicBezTo>
                  <a:pt x="255463" y="37393"/>
                  <a:pt x="252288" y="44226"/>
                  <a:pt x="245938" y="49708"/>
                </a:cubicBezTo>
                <a:cubicBezTo>
                  <a:pt x="240109" y="54744"/>
                  <a:pt x="233424" y="57261"/>
                  <a:pt x="225883" y="57261"/>
                </a:cubicBezTo>
                <a:cubicBezTo>
                  <a:pt x="218591" y="57261"/>
                  <a:pt x="212166" y="54582"/>
                  <a:pt x="206610" y="49225"/>
                </a:cubicBezTo>
                <a:cubicBezTo>
                  <a:pt x="200707" y="43519"/>
                  <a:pt x="197755" y="36463"/>
                  <a:pt x="197755" y="28054"/>
                </a:cubicBezTo>
                <a:cubicBezTo>
                  <a:pt x="197755" y="20885"/>
                  <a:pt x="200397" y="14510"/>
                  <a:pt x="205680" y="8929"/>
                </a:cubicBezTo>
                <a:cubicBezTo>
                  <a:pt x="211335" y="2976"/>
                  <a:pt x="218219" y="0"/>
                  <a:pt x="226330" y="0"/>
                </a:cubicBezTo>
                <a:close/>
                <a:moveTo>
                  <a:pt x="60647" y="0"/>
                </a:moveTo>
                <a:cubicBezTo>
                  <a:pt x="65037" y="0"/>
                  <a:pt x="68733" y="1575"/>
                  <a:pt x="71735" y="4725"/>
                </a:cubicBezTo>
                <a:cubicBezTo>
                  <a:pt x="74463" y="7602"/>
                  <a:pt x="75827" y="10728"/>
                  <a:pt x="75827" y="14101"/>
                </a:cubicBezTo>
                <a:lnTo>
                  <a:pt x="75827" y="14882"/>
                </a:lnTo>
                <a:lnTo>
                  <a:pt x="70395" y="14882"/>
                </a:lnTo>
                <a:cubicBezTo>
                  <a:pt x="69998" y="11831"/>
                  <a:pt x="68857" y="9487"/>
                  <a:pt x="66972" y="7850"/>
                </a:cubicBezTo>
                <a:cubicBezTo>
                  <a:pt x="65732" y="6784"/>
                  <a:pt x="64616" y="6089"/>
                  <a:pt x="63624" y="5767"/>
                </a:cubicBezTo>
                <a:cubicBezTo>
                  <a:pt x="62780" y="5494"/>
                  <a:pt x="61503" y="5357"/>
                  <a:pt x="59791" y="5357"/>
                </a:cubicBezTo>
                <a:cubicBezTo>
                  <a:pt x="57584" y="5357"/>
                  <a:pt x="55562" y="6201"/>
                  <a:pt x="53726" y="7888"/>
                </a:cubicBezTo>
                <a:cubicBezTo>
                  <a:pt x="51891" y="9574"/>
                  <a:pt x="50973" y="11521"/>
                  <a:pt x="50973" y="13729"/>
                </a:cubicBezTo>
                <a:cubicBezTo>
                  <a:pt x="50973" y="18144"/>
                  <a:pt x="52858" y="21195"/>
                  <a:pt x="56629" y="22882"/>
                </a:cubicBezTo>
                <a:cubicBezTo>
                  <a:pt x="60449" y="24147"/>
                  <a:pt x="64256" y="25387"/>
                  <a:pt x="68051" y="26603"/>
                </a:cubicBezTo>
                <a:cubicBezTo>
                  <a:pt x="72615" y="28637"/>
                  <a:pt x="75555" y="32221"/>
                  <a:pt x="76869" y="37355"/>
                </a:cubicBezTo>
                <a:cubicBezTo>
                  <a:pt x="76919" y="37901"/>
                  <a:pt x="76981" y="38416"/>
                  <a:pt x="77055" y="38900"/>
                </a:cubicBezTo>
                <a:cubicBezTo>
                  <a:pt x="77130" y="39383"/>
                  <a:pt x="77167" y="40034"/>
                  <a:pt x="77167" y="40853"/>
                </a:cubicBezTo>
                <a:cubicBezTo>
                  <a:pt x="77167" y="44946"/>
                  <a:pt x="75827" y="48555"/>
                  <a:pt x="73149" y="51680"/>
                </a:cubicBezTo>
                <a:cubicBezTo>
                  <a:pt x="70023" y="55302"/>
                  <a:pt x="65906" y="57112"/>
                  <a:pt x="60796" y="57112"/>
                </a:cubicBezTo>
                <a:cubicBezTo>
                  <a:pt x="55909" y="57112"/>
                  <a:pt x="51841" y="55612"/>
                  <a:pt x="48592" y="52610"/>
                </a:cubicBezTo>
                <a:cubicBezTo>
                  <a:pt x="45243" y="49510"/>
                  <a:pt x="43569" y="45541"/>
                  <a:pt x="43569" y="40704"/>
                </a:cubicBezTo>
                <a:lnTo>
                  <a:pt x="49596" y="40704"/>
                </a:lnTo>
                <a:cubicBezTo>
                  <a:pt x="49596" y="43978"/>
                  <a:pt x="50688" y="46639"/>
                  <a:pt x="52871" y="48685"/>
                </a:cubicBezTo>
                <a:cubicBezTo>
                  <a:pt x="55054" y="50731"/>
                  <a:pt x="57794" y="51755"/>
                  <a:pt x="61093" y="51755"/>
                </a:cubicBezTo>
                <a:cubicBezTo>
                  <a:pt x="63946" y="51755"/>
                  <a:pt x="66433" y="50700"/>
                  <a:pt x="68553" y="48592"/>
                </a:cubicBezTo>
                <a:cubicBezTo>
                  <a:pt x="70674" y="46484"/>
                  <a:pt x="71735" y="44003"/>
                  <a:pt x="71735" y="41151"/>
                </a:cubicBezTo>
                <a:cubicBezTo>
                  <a:pt x="71735" y="38869"/>
                  <a:pt x="71177" y="36835"/>
                  <a:pt x="70060" y="35049"/>
                </a:cubicBezTo>
                <a:cubicBezTo>
                  <a:pt x="68795" y="33039"/>
                  <a:pt x="65906" y="31316"/>
                  <a:pt x="61391" y="29877"/>
                </a:cubicBezTo>
                <a:cubicBezTo>
                  <a:pt x="56033" y="28165"/>
                  <a:pt x="52486" y="26665"/>
                  <a:pt x="50750" y="25375"/>
                </a:cubicBezTo>
                <a:cubicBezTo>
                  <a:pt x="47277" y="22746"/>
                  <a:pt x="45541" y="18764"/>
                  <a:pt x="45541" y="13431"/>
                </a:cubicBezTo>
                <a:cubicBezTo>
                  <a:pt x="45541" y="9487"/>
                  <a:pt x="47104" y="6226"/>
                  <a:pt x="50229" y="3646"/>
                </a:cubicBezTo>
                <a:cubicBezTo>
                  <a:pt x="53156" y="1215"/>
                  <a:pt x="56629" y="0"/>
                  <a:pt x="6064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gradFill>
          <a:gsLst>
            <a:gs pos="100000">
              <a:schemeClr val="bg1">
                <a:lumMod val="88000"/>
              </a:schemeClr>
            </a:gs>
            <a:gs pos="50800">
              <a:srgbClr val="F8F8F8"/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466891" y="770668"/>
            <a:ext cx="5671382" cy="6021906"/>
            <a:chOff x="6386701" y="881111"/>
            <a:chExt cx="5147102" cy="4098917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rcRect r="18654" b="22040"/>
            <a:stretch>
              <a:fillRect/>
            </a:stretch>
          </p:blipFill>
          <p:spPr>
            <a:xfrm>
              <a:off x="6386701" y="881111"/>
              <a:ext cx="4988015" cy="4098917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8635684" y="2703443"/>
              <a:ext cx="420535" cy="420535"/>
              <a:chOff x="8309113" y="2703443"/>
              <a:chExt cx="420535" cy="420535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8309113" y="2703443"/>
                <a:ext cx="420535" cy="42053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30" name="Group 4"/>
              <p:cNvGrpSpPr>
                <a:grpSpLocks noChangeAspect="1"/>
              </p:cNvGrpSpPr>
              <p:nvPr/>
            </p:nvGrpSpPr>
            <p:grpSpPr>
              <a:xfrm>
                <a:off x="8392370" y="2829037"/>
                <a:ext cx="254019" cy="169346"/>
                <a:chOff x="5284" y="1609"/>
                <a:chExt cx="999" cy="666"/>
              </a:xfrm>
            </p:grpSpPr>
            <p:sp>
              <p:nvSpPr>
                <p:cNvPr id="31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84" y="1609"/>
                  <a:ext cx="999" cy="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32" name="Freeform 5"/>
                <p:cNvSpPr>
                  <a:spLocks noEditPoints="1"/>
                </p:cNvSpPr>
                <p:nvPr/>
              </p:nvSpPr>
              <p:spPr bwMode="auto">
                <a:xfrm>
                  <a:off x="5284" y="1609"/>
                  <a:ext cx="1001" cy="667"/>
                </a:xfrm>
                <a:custGeom>
                  <a:avLst/>
                  <a:gdLst>
                    <a:gd name="T0" fmla="*/ 516 w 640"/>
                    <a:gd name="T1" fmla="*/ 161 h 427"/>
                    <a:gd name="T2" fmla="*/ 320 w 640"/>
                    <a:gd name="T3" fmla="*/ 0 h 427"/>
                    <a:gd name="T4" fmla="*/ 143 w 640"/>
                    <a:gd name="T5" fmla="*/ 108 h 427"/>
                    <a:gd name="T6" fmla="*/ 0 w 640"/>
                    <a:gd name="T7" fmla="*/ 267 h 427"/>
                    <a:gd name="T8" fmla="*/ 160 w 640"/>
                    <a:gd name="T9" fmla="*/ 427 h 427"/>
                    <a:gd name="T10" fmla="*/ 507 w 640"/>
                    <a:gd name="T11" fmla="*/ 427 h 427"/>
                    <a:gd name="T12" fmla="*/ 640 w 640"/>
                    <a:gd name="T13" fmla="*/ 293 h 427"/>
                    <a:gd name="T14" fmla="*/ 516 w 640"/>
                    <a:gd name="T15" fmla="*/ 161 h 427"/>
                    <a:gd name="T16" fmla="*/ 516 w 640"/>
                    <a:gd name="T17" fmla="*/ 161 h 427"/>
                    <a:gd name="T18" fmla="*/ 507 w 640"/>
                    <a:gd name="T19" fmla="*/ 373 h 427"/>
                    <a:gd name="T20" fmla="*/ 160 w 640"/>
                    <a:gd name="T21" fmla="*/ 373 h 427"/>
                    <a:gd name="T22" fmla="*/ 53 w 640"/>
                    <a:gd name="T23" fmla="*/ 267 h 427"/>
                    <a:gd name="T24" fmla="*/ 160 w 640"/>
                    <a:gd name="T25" fmla="*/ 160 h 427"/>
                    <a:gd name="T26" fmla="*/ 267 w 640"/>
                    <a:gd name="T27" fmla="*/ 267 h 427"/>
                    <a:gd name="T28" fmla="*/ 320 w 640"/>
                    <a:gd name="T29" fmla="*/ 267 h 427"/>
                    <a:gd name="T30" fmla="*/ 203 w 640"/>
                    <a:gd name="T31" fmla="*/ 113 h 427"/>
                    <a:gd name="T32" fmla="*/ 320 w 640"/>
                    <a:gd name="T33" fmla="*/ 53 h 427"/>
                    <a:gd name="T34" fmla="*/ 467 w 640"/>
                    <a:gd name="T35" fmla="*/ 200 h 427"/>
                    <a:gd name="T36" fmla="*/ 467 w 640"/>
                    <a:gd name="T37" fmla="*/ 213 h 427"/>
                    <a:gd name="T38" fmla="*/ 507 w 640"/>
                    <a:gd name="T39" fmla="*/ 213 h 427"/>
                    <a:gd name="T40" fmla="*/ 587 w 640"/>
                    <a:gd name="T41" fmla="*/ 293 h 427"/>
                    <a:gd name="T42" fmla="*/ 507 w 640"/>
                    <a:gd name="T43" fmla="*/ 373 h 427"/>
                    <a:gd name="T44" fmla="*/ 507 w 640"/>
                    <a:gd name="T45" fmla="*/ 373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40" h="427">
                      <a:moveTo>
                        <a:pt x="516" y="161"/>
                      </a:moveTo>
                      <a:cubicBezTo>
                        <a:pt x="498" y="69"/>
                        <a:pt x="417" y="0"/>
                        <a:pt x="320" y="0"/>
                      </a:cubicBezTo>
                      <a:cubicBezTo>
                        <a:pt x="243" y="0"/>
                        <a:pt x="176" y="44"/>
                        <a:pt x="143" y="108"/>
                      </a:cubicBezTo>
                      <a:cubicBezTo>
                        <a:pt x="63" y="116"/>
                        <a:pt x="0" y="184"/>
                        <a:pt x="0" y="267"/>
                      </a:cubicBezTo>
                      <a:cubicBezTo>
                        <a:pt x="0" y="355"/>
                        <a:pt x="72" y="427"/>
                        <a:pt x="160" y="427"/>
                      </a:cubicBezTo>
                      <a:cubicBezTo>
                        <a:pt x="507" y="427"/>
                        <a:pt x="507" y="427"/>
                        <a:pt x="507" y="427"/>
                      </a:cubicBezTo>
                      <a:cubicBezTo>
                        <a:pt x="580" y="427"/>
                        <a:pt x="640" y="367"/>
                        <a:pt x="640" y="293"/>
                      </a:cubicBezTo>
                      <a:cubicBezTo>
                        <a:pt x="640" y="223"/>
                        <a:pt x="585" y="166"/>
                        <a:pt x="516" y="161"/>
                      </a:cubicBezTo>
                      <a:cubicBezTo>
                        <a:pt x="516" y="161"/>
                        <a:pt x="516" y="161"/>
                        <a:pt x="516" y="161"/>
                      </a:cubicBezTo>
                      <a:close/>
                      <a:moveTo>
                        <a:pt x="507" y="373"/>
                      </a:moveTo>
                      <a:cubicBezTo>
                        <a:pt x="160" y="373"/>
                        <a:pt x="160" y="373"/>
                        <a:pt x="160" y="373"/>
                      </a:cubicBezTo>
                      <a:cubicBezTo>
                        <a:pt x="101" y="373"/>
                        <a:pt x="53" y="326"/>
                        <a:pt x="53" y="267"/>
                      </a:cubicBezTo>
                      <a:cubicBezTo>
                        <a:pt x="53" y="208"/>
                        <a:pt x="101" y="160"/>
                        <a:pt x="160" y="160"/>
                      </a:cubicBezTo>
                      <a:cubicBezTo>
                        <a:pt x="219" y="160"/>
                        <a:pt x="267" y="208"/>
                        <a:pt x="267" y="267"/>
                      </a:cubicBezTo>
                      <a:cubicBezTo>
                        <a:pt x="320" y="267"/>
                        <a:pt x="320" y="267"/>
                        <a:pt x="320" y="267"/>
                      </a:cubicBezTo>
                      <a:cubicBezTo>
                        <a:pt x="320" y="193"/>
                        <a:pt x="270" y="131"/>
                        <a:pt x="203" y="113"/>
                      </a:cubicBezTo>
                      <a:cubicBezTo>
                        <a:pt x="230" y="77"/>
                        <a:pt x="272" y="53"/>
                        <a:pt x="320" y="53"/>
                      </a:cubicBezTo>
                      <a:cubicBezTo>
                        <a:pt x="401" y="53"/>
                        <a:pt x="467" y="119"/>
                        <a:pt x="467" y="200"/>
                      </a:cubicBezTo>
                      <a:cubicBezTo>
                        <a:pt x="467" y="213"/>
                        <a:pt x="467" y="213"/>
                        <a:pt x="467" y="213"/>
                      </a:cubicBezTo>
                      <a:cubicBezTo>
                        <a:pt x="507" y="213"/>
                        <a:pt x="507" y="213"/>
                        <a:pt x="507" y="213"/>
                      </a:cubicBezTo>
                      <a:cubicBezTo>
                        <a:pt x="551" y="213"/>
                        <a:pt x="587" y="249"/>
                        <a:pt x="587" y="293"/>
                      </a:cubicBezTo>
                      <a:cubicBezTo>
                        <a:pt x="587" y="337"/>
                        <a:pt x="551" y="373"/>
                        <a:pt x="507" y="373"/>
                      </a:cubicBezTo>
                      <a:cubicBezTo>
                        <a:pt x="507" y="373"/>
                        <a:pt x="507" y="373"/>
                        <a:pt x="507" y="3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10" name="组合 9"/>
            <p:cNvGrpSpPr/>
            <p:nvPr userDrawn="1"/>
          </p:nvGrpSpPr>
          <p:grpSpPr>
            <a:xfrm>
              <a:off x="11260188" y="3173504"/>
              <a:ext cx="273615" cy="273615"/>
              <a:chOff x="10933617" y="3173504"/>
              <a:chExt cx="273615" cy="273615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0933617" y="3173504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23" name="Group 8"/>
              <p:cNvGrpSpPr>
                <a:grpSpLocks noChangeAspect="1"/>
              </p:cNvGrpSpPr>
              <p:nvPr/>
            </p:nvGrpSpPr>
            <p:grpSpPr>
              <a:xfrm>
                <a:off x="10975665" y="3221899"/>
                <a:ext cx="167863" cy="153784"/>
                <a:chOff x="5881" y="2180"/>
                <a:chExt cx="763" cy="699"/>
              </a:xfrm>
              <a:solidFill>
                <a:schemeClr val="bg1"/>
              </a:solidFill>
            </p:grpSpPr>
            <p:sp>
              <p:nvSpPr>
                <p:cNvPr id="24" name="Freeform 9"/>
                <p:cNvSpPr>
                  <a:spLocks noEditPoints="1"/>
                </p:cNvSpPr>
                <p:nvPr/>
              </p:nvSpPr>
              <p:spPr bwMode="auto">
                <a:xfrm>
                  <a:off x="5881" y="2334"/>
                  <a:ext cx="660" cy="545"/>
                </a:xfrm>
                <a:custGeom>
                  <a:avLst/>
                  <a:gdLst>
                    <a:gd name="T0" fmla="*/ 151 w 422"/>
                    <a:gd name="T1" fmla="*/ 349 h 349"/>
                    <a:gd name="T2" fmla="*/ 44 w 422"/>
                    <a:gd name="T3" fmla="*/ 305 h 349"/>
                    <a:gd name="T4" fmla="*/ 0 w 422"/>
                    <a:gd name="T5" fmla="*/ 200 h 349"/>
                    <a:gd name="T6" fmla="*/ 44 w 422"/>
                    <a:gd name="T7" fmla="*/ 95 h 349"/>
                    <a:gd name="T8" fmla="*/ 151 w 422"/>
                    <a:gd name="T9" fmla="*/ 51 h 349"/>
                    <a:gd name="T10" fmla="*/ 197 w 422"/>
                    <a:gd name="T11" fmla="*/ 58 h 349"/>
                    <a:gd name="T12" fmla="*/ 201 w 422"/>
                    <a:gd name="T13" fmla="*/ 60 h 349"/>
                    <a:gd name="T14" fmla="*/ 203 w 422"/>
                    <a:gd name="T15" fmla="*/ 56 h 349"/>
                    <a:gd name="T16" fmla="*/ 297 w 422"/>
                    <a:gd name="T17" fmla="*/ 0 h 349"/>
                    <a:gd name="T18" fmla="*/ 373 w 422"/>
                    <a:gd name="T19" fmla="*/ 31 h 349"/>
                    <a:gd name="T20" fmla="*/ 405 w 422"/>
                    <a:gd name="T21" fmla="*/ 106 h 349"/>
                    <a:gd name="T22" fmla="*/ 389 w 422"/>
                    <a:gd name="T23" fmla="*/ 161 h 349"/>
                    <a:gd name="T24" fmla="*/ 387 w 422"/>
                    <a:gd name="T25" fmla="*/ 164 h 349"/>
                    <a:gd name="T26" fmla="*/ 390 w 422"/>
                    <a:gd name="T27" fmla="*/ 167 h 349"/>
                    <a:gd name="T28" fmla="*/ 422 w 422"/>
                    <a:gd name="T29" fmla="*/ 243 h 349"/>
                    <a:gd name="T30" fmla="*/ 393 w 422"/>
                    <a:gd name="T31" fmla="*/ 315 h 349"/>
                    <a:gd name="T32" fmla="*/ 323 w 422"/>
                    <a:gd name="T33" fmla="*/ 349 h 349"/>
                    <a:gd name="T34" fmla="*/ 318 w 422"/>
                    <a:gd name="T35" fmla="*/ 349 h 349"/>
                    <a:gd name="T36" fmla="*/ 318 w 422"/>
                    <a:gd name="T37" fmla="*/ 349 h 349"/>
                    <a:gd name="T38" fmla="*/ 151 w 422"/>
                    <a:gd name="T39" fmla="*/ 349 h 349"/>
                    <a:gd name="T40" fmla="*/ 151 w 422"/>
                    <a:gd name="T41" fmla="*/ 349 h 349"/>
                    <a:gd name="T42" fmla="*/ 155 w 422"/>
                    <a:gd name="T43" fmla="*/ 84 h 349"/>
                    <a:gd name="T44" fmla="*/ 37 w 422"/>
                    <a:gd name="T45" fmla="*/ 200 h 349"/>
                    <a:gd name="T46" fmla="*/ 155 w 422"/>
                    <a:gd name="T47" fmla="*/ 316 h 349"/>
                    <a:gd name="T48" fmla="*/ 310 w 422"/>
                    <a:gd name="T49" fmla="*/ 316 h 349"/>
                    <a:gd name="T50" fmla="*/ 314 w 422"/>
                    <a:gd name="T51" fmla="*/ 316 h 349"/>
                    <a:gd name="T52" fmla="*/ 385 w 422"/>
                    <a:gd name="T53" fmla="*/ 240 h 349"/>
                    <a:gd name="T54" fmla="*/ 308 w 422"/>
                    <a:gd name="T55" fmla="*/ 164 h 349"/>
                    <a:gd name="T56" fmla="*/ 291 w 422"/>
                    <a:gd name="T57" fmla="*/ 165 h 349"/>
                    <a:gd name="T58" fmla="*/ 270 w 422"/>
                    <a:gd name="T59" fmla="*/ 170 h 349"/>
                    <a:gd name="T60" fmla="*/ 261 w 422"/>
                    <a:gd name="T61" fmla="*/ 150 h 349"/>
                    <a:gd name="T62" fmla="*/ 155 w 422"/>
                    <a:gd name="T63" fmla="*/ 84 h 349"/>
                    <a:gd name="T64" fmla="*/ 155 w 422"/>
                    <a:gd name="T65" fmla="*/ 84 h 349"/>
                    <a:gd name="T66" fmla="*/ 315 w 422"/>
                    <a:gd name="T67" fmla="*/ 136 h 349"/>
                    <a:gd name="T68" fmla="*/ 363 w 422"/>
                    <a:gd name="T69" fmla="*/ 148 h 349"/>
                    <a:gd name="T70" fmla="*/ 375 w 422"/>
                    <a:gd name="T71" fmla="*/ 106 h 349"/>
                    <a:gd name="T72" fmla="*/ 297 w 422"/>
                    <a:gd name="T73" fmla="*/ 29 h 349"/>
                    <a:gd name="T74" fmla="*/ 227 w 422"/>
                    <a:gd name="T75" fmla="*/ 72 h 349"/>
                    <a:gd name="T76" fmla="*/ 287 w 422"/>
                    <a:gd name="T77" fmla="*/ 136 h 349"/>
                    <a:gd name="T78" fmla="*/ 288 w 422"/>
                    <a:gd name="T79" fmla="*/ 140 h 349"/>
                    <a:gd name="T80" fmla="*/ 292 w 422"/>
                    <a:gd name="T81" fmla="*/ 139 h 349"/>
                    <a:gd name="T82" fmla="*/ 315 w 422"/>
                    <a:gd name="T83" fmla="*/ 136 h 349"/>
                    <a:gd name="T84" fmla="*/ 315 w 422"/>
                    <a:gd name="T85" fmla="*/ 136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2" h="349">
                      <a:moveTo>
                        <a:pt x="151" y="349"/>
                      </a:moveTo>
                      <a:cubicBezTo>
                        <a:pt x="110" y="349"/>
                        <a:pt x="73" y="333"/>
                        <a:pt x="44" y="305"/>
                      </a:cubicBezTo>
                      <a:cubicBezTo>
                        <a:pt x="16" y="277"/>
                        <a:pt x="0" y="240"/>
                        <a:pt x="0" y="200"/>
                      </a:cubicBezTo>
                      <a:cubicBezTo>
                        <a:pt x="0" y="160"/>
                        <a:pt x="16" y="123"/>
                        <a:pt x="44" y="95"/>
                      </a:cubicBezTo>
                      <a:cubicBezTo>
                        <a:pt x="73" y="66"/>
                        <a:pt x="110" y="51"/>
                        <a:pt x="151" y="51"/>
                      </a:cubicBezTo>
                      <a:cubicBezTo>
                        <a:pt x="166" y="51"/>
                        <a:pt x="182" y="53"/>
                        <a:pt x="197" y="58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3" y="56"/>
                        <a:pt x="203" y="56"/>
                        <a:pt x="203" y="56"/>
                      </a:cubicBezTo>
                      <a:cubicBezTo>
                        <a:pt x="221" y="21"/>
                        <a:pt x="258" y="0"/>
                        <a:pt x="297" y="0"/>
                      </a:cubicBezTo>
                      <a:cubicBezTo>
                        <a:pt x="326" y="0"/>
                        <a:pt x="353" y="11"/>
                        <a:pt x="373" y="31"/>
                      </a:cubicBezTo>
                      <a:cubicBezTo>
                        <a:pt x="394" y="51"/>
                        <a:pt x="405" y="78"/>
                        <a:pt x="405" y="106"/>
                      </a:cubicBezTo>
                      <a:cubicBezTo>
                        <a:pt x="405" y="125"/>
                        <a:pt x="399" y="144"/>
                        <a:pt x="389" y="161"/>
                      </a:cubicBezTo>
                      <a:cubicBezTo>
                        <a:pt x="387" y="164"/>
                        <a:pt x="387" y="164"/>
                        <a:pt x="387" y="164"/>
                      </a:cubicBezTo>
                      <a:cubicBezTo>
                        <a:pt x="390" y="167"/>
                        <a:pt x="390" y="167"/>
                        <a:pt x="390" y="167"/>
                      </a:cubicBezTo>
                      <a:cubicBezTo>
                        <a:pt x="411" y="187"/>
                        <a:pt x="422" y="214"/>
                        <a:pt x="422" y="243"/>
                      </a:cubicBezTo>
                      <a:cubicBezTo>
                        <a:pt x="422" y="270"/>
                        <a:pt x="412" y="295"/>
                        <a:pt x="393" y="315"/>
                      </a:cubicBezTo>
                      <a:cubicBezTo>
                        <a:pt x="375" y="335"/>
                        <a:pt x="350" y="347"/>
                        <a:pt x="323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lose/>
                      <a:moveTo>
                        <a:pt x="155" y="84"/>
                      </a:moveTo>
                      <a:cubicBezTo>
                        <a:pt x="90" y="84"/>
                        <a:pt x="37" y="136"/>
                        <a:pt x="37" y="200"/>
                      </a:cubicBezTo>
                      <a:cubicBezTo>
                        <a:pt x="37" y="264"/>
                        <a:pt x="90" y="316"/>
                        <a:pt x="155" y="316"/>
                      </a:cubicBezTo>
                      <a:cubicBezTo>
                        <a:pt x="310" y="316"/>
                        <a:pt x="310" y="316"/>
                        <a:pt x="310" y="316"/>
                      </a:cubicBezTo>
                      <a:cubicBezTo>
                        <a:pt x="314" y="316"/>
                        <a:pt x="314" y="316"/>
                        <a:pt x="314" y="316"/>
                      </a:cubicBezTo>
                      <a:cubicBezTo>
                        <a:pt x="354" y="313"/>
                        <a:pt x="385" y="279"/>
                        <a:pt x="385" y="240"/>
                      </a:cubicBezTo>
                      <a:cubicBezTo>
                        <a:pt x="385" y="198"/>
                        <a:pt x="350" y="164"/>
                        <a:pt x="308" y="164"/>
                      </a:cubicBezTo>
                      <a:cubicBezTo>
                        <a:pt x="302" y="164"/>
                        <a:pt x="297" y="164"/>
                        <a:pt x="291" y="165"/>
                      </a:cubicBezTo>
                      <a:cubicBezTo>
                        <a:pt x="270" y="170"/>
                        <a:pt x="270" y="170"/>
                        <a:pt x="270" y="170"/>
                      </a:cubicBezTo>
                      <a:cubicBezTo>
                        <a:pt x="261" y="150"/>
                        <a:pt x="261" y="150"/>
                        <a:pt x="261" y="150"/>
                      </a:cubicBezTo>
                      <a:cubicBezTo>
                        <a:pt x="241" y="110"/>
                        <a:pt x="200" y="84"/>
                        <a:pt x="155" y="84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lose/>
                      <a:moveTo>
                        <a:pt x="315" y="136"/>
                      </a:moveTo>
                      <a:cubicBezTo>
                        <a:pt x="331" y="136"/>
                        <a:pt x="348" y="140"/>
                        <a:pt x="363" y="148"/>
                      </a:cubicBezTo>
                      <a:cubicBezTo>
                        <a:pt x="363" y="148"/>
                        <a:pt x="375" y="126"/>
                        <a:pt x="375" y="106"/>
                      </a:cubicBezTo>
                      <a:cubicBezTo>
                        <a:pt x="375" y="69"/>
                        <a:pt x="343" y="29"/>
                        <a:pt x="297" y="29"/>
                      </a:cubicBezTo>
                      <a:cubicBezTo>
                        <a:pt x="248" y="29"/>
                        <a:pt x="227" y="72"/>
                        <a:pt x="227" y="72"/>
                      </a:cubicBezTo>
                      <a:cubicBezTo>
                        <a:pt x="253" y="88"/>
                        <a:pt x="274" y="110"/>
                        <a:pt x="287" y="136"/>
                      </a:cubicBezTo>
                      <a:cubicBezTo>
                        <a:pt x="288" y="140"/>
                        <a:pt x="288" y="140"/>
                        <a:pt x="288" y="140"/>
                      </a:cubicBezTo>
                      <a:cubicBezTo>
                        <a:pt x="292" y="139"/>
                        <a:pt x="292" y="139"/>
                        <a:pt x="292" y="139"/>
                      </a:cubicBezTo>
                      <a:cubicBezTo>
                        <a:pt x="299" y="137"/>
                        <a:pt x="307" y="136"/>
                        <a:pt x="315" y="136"/>
                      </a:cubicBezTo>
                      <a:cubicBezTo>
                        <a:pt x="315" y="136"/>
                        <a:pt x="315" y="136"/>
                        <a:pt x="315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5" name="Freeform 10"/>
                <p:cNvSpPr/>
                <p:nvPr/>
              </p:nvSpPr>
              <p:spPr bwMode="auto">
                <a:xfrm>
                  <a:off x="6129" y="2254"/>
                  <a:ext cx="85" cy="83"/>
                </a:xfrm>
                <a:custGeom>
                  <a:avLst/>
                  <a:gdLst>
                    <a:gd name="T0" fmla="*/ 27 w 54"/>
                    <a:gd name="T1" fmla="*/ 48 h 53"/>
                    <a:gd name="T2" fmla="*/ 6 w 54"/>
                    <a:gd name="T3" fmla="*/ 27 h 53"/>
                    <a:gd name="T4" fmla="*/ 6 w 54"/>
                    <a:gd name="T5" fmla="*/ 6 h 53"/>
                    <a:gd name="T6" fmla="*/ 6 w 54"/>
                    <a:gd name="T7" fmla="*/ 6 h 53"/>
                    <a:gd name="T8" fmla="*/ 26 w 54"/>
                    <a:gd name="T9" fmla="*/ 6 h 53"/>
                    <a:gd name="T10" fmla="*/ 48 w 54"/>
                    <a:gd name="T11" fmla="*/ 26 h 53"/>
                    <a:gd name="T12" fmla="*/ 48 w 54"/>
                    <a:gd name="T13" fmla="*/ 47 h 53"/>
                    <a:gd name="T14" fmla="*/ 48 w 54"/>
                    <a:gd name="T15" fmla="*/ 47 h 53"/>
                    <a:gd name="T16" fmla="*/ 27 w 54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52">
                      <a:moveTo>
                        <a:pt x="27" y="48"/>
                      </a:move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0" y="22"/>
                        <a:pt x="0" y="12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1" y="1"/>
                        <a:pt x="20" y="0"/>
                        <a:pt x="26" y="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53" y="32"/>
                        <a:pt x="54" y="41"/>
                        <a:pt x="48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2" y="53"/>
                        <a:pt x="33" y="53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6" name="Freeform 11"/>
                <p:cNvSpPr/>
                <p:nvPr/>
              </p:nvSpPr>
              <p:spPr bwMode="auto">
                <a:xfrm>
                  <a:off x="6333" y="2180"/>
                  <a:ext cx="47" cy="93"/>
                </a:xfrm>
                <a:custGeom>
                  <a:avLst/>
                  <a:gdLst>
                    <a:gd name="T0" fmla="*/ 0 w 30"/>
                    <a:gd name="T1" fmla="*/ 44 h 59"/>
                    <a:gd name="T2" fmla="*/ 0 w 30"/>
                    <a:gd name="T3" fmla="*/ 15 h 59"/>
                    <a:gd name="T4" fmla="*/ 15 w 30"/>
                    <a:gd name="T5" fmla="*/ 0 h 59"/>
                    <a:gd name="T6" fmla="*/ 15 w 30"/>
                    <a:gd name="T7" fmla="*/ 0 h 59"/>
                    <a:gd name="T8" fmla="*/ 30 w 30"/>
                    <a:gd name="T9" fmla="*/ 15 h 59"/>
                    <a:gd name="T10" fmla="*/ 30 w 30"/>
                    <a:gd name="T11" fmla="*/ 44 h 59"/>
                    <a:gd name="T12" fmla="*/ 15 w 30"/>
                    <a:gd name="T13" fmla="*/ 59 h 59"/>
                    <a:gd name="T14" fmla="*/ 15 w 30"/>
                    <a:gd name="T15" fmla="*/ 59 h 59"/>
                    <a:gd name="T16" fmla="*/ 0 w 30"/>
                    <a:gd name="T17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59">
                      <a:moveTo>
                        <a:pt x="0" y="4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23" y="59"/>
                        <a:pt x="15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7" y="59"/>
                        <a:pt x="0" y="52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7" name="Freeform 12"/>
                <p:cNvSpPr/>
                <p:nvPr/>
              </p:nvSpPr>
              <p:spPr bwMode="auto">
                <a:xfrm>
                  <a:off x="6552" y="2438"/>
                  <a:ext cx="92" cy="47"/>
                </a:xfrm>
                <a:custGeom>
                  <a:avLst/>
                  <a:gdLst>
                    <a:gd name="T0" fmla="*/ 15 w 59"/>
                    <a:gd name="T1" fmla="*/ 30 h 30"/>
                    <a:gd name="T2" fmla="*/ 44 w 59"/>
                    <a:gd name="T3" fmla="*/ 29 h 30"/>
                    <a:gd name="T4" fmla="*/ 59 w 59"/>
                    <a:gd name="T5" fmla="*/ 14 h 30"/>
                    <a:gd name="T6" fmla="*/ 59 w 59"/>
                    <a:gd name="T7" fmla="*/ 14 h 30"/>
                    <a:gd name="T8" fmla="*/ 44 w 59"/>
                    <a:gd name="T9" fmla="*/ 0 h 30"/>
                    <a:gd name="T10" fmla="*/ 14 w 59"/>
                    <a:gd name="T11" fmla="*/ 1 h 30"/>
                    <a:gd name="T12" fmla="*/ 0 w 59"/>
                    <a:gd name="T13" fmla="*/ 16 h 30"/>
                    <a:gd name="T14" fmla="*/ 0 w 59"/>
                    <a:gd name="T15" fmla="*/ 16 h 30"/>
                    <a:gd name="T16" fmla="*/ 15 w 59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" h="30">
                      <a:moveTo>
                        <a:pt x="15" y="30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52" y="29"/>
                        <a:pt x="59" y="22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6" y="1"/>
                        <a:pt x="0" y="8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0"/>
                        <a:pt x="1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6500" y="2254"/>
                  <a:ext cx="83" cy="83"/>
                </a:xfrm>
                <a:custGeom>
                  <a:avLst/>
                  <a:gdLst>
                    <a:gd name="T0" fmla="*/ 26 w 53"/>
                    <a:gd name="T1" fmla="*/ 48 h 53"/>
                    <a:gd name="T2" fmla="*/ 47 w 53"/>
                    <a:gd name="T3" fmla="*/ 27 h 53"/>
                    <a:gd name="T4" fmla="*/ 48 w 53"/>
                    <a:gd name="T5" fmla="*/ 6 h 53"/>
                    <a:gd name="T6" fmla="*/ 48 w 53"/>
                    <a:gd name="T7" fmla="*/ 6 h 53"/>
                    <a:gd name="T8" fmla="*/ 27 w 53"/>
                    <a:gd name="T9" fmla="*/ 6 h 53"/>
                    <a:gd name="T10" fmla="*/ 6 w 53"/>
                    <a:gd name="T11" fmla="*/ 26 h 53"/>
                    <a:gd name="T12" fmla="*/ 6 w 53"/>
                    <a:gd name="T13" fmla="*/ 47 h 53"/>
                    <a:gd name="T14" fmla="*/ 6 w 53"/>
                    <a:gd name="T15" fmla="*/ 47 h 53"/>
                    <a:gd name="T16" fmla="*/ 26 w 53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26" y="48"/>
                      </a:move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53" y="22"/>
                        <a:pt x="53" y="12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2" y="1"/>
                        <a:pt x="33" y="0"/>
                        <a:pt x="27" y="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0" y="32"/>
                        <a:pt x="0" y="41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11" y="53"/>
                        <a:pt x="20" y="53"/>
                        <a:pt x="2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11" name="组合 10"/>
            <p:cNvGrpSpPr/>
            <p:nvPr userDrawn="1"/>
          </p:nvGrpSpPr>
          <p:grpSpPr>
            <a:xfrm>
              <a:off x="10397384" y="3155385"/>
              <a:ext cx="273615" cy="273615"/>
              <a:chOff x="10070813" y="3155385"/>
              <a:chExt cx="273615" cy="27361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0070813" y="3155385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KSO_Shape"/>
              <p:cNvSpPr/>
              <p:nvPr/>
            </p:nvSpPr>
            <p:spPr bwMode="auto">
              <a:xfrm>
                <a:off x="10110323" y="3221899"/>
                <a:ext cx="177044" cy="131144"/>
              </a:xfrm>
              <a:custGeom>
                <a:avLst/>
                <a:gdLst>
                  <a:gd name="T0" fmla="*/ 186223 w 4950"/>
                  <a:gd name="T1" fmla="*/ 870396 h 3662"/>
                  <a:gd name="T2" fmla="*/ 534663 w 4950"/>
                  <a:gd name="T3" fmla="*/ 870396 h 3662"/>
                  <a:gd name="T4" fmla="*/ 74926 w 4950"/>
                  <a:gd name="T5" fmla="*/ 586935 h 3662"/>
                  <a:gd name="T6" fmla="*/ 1246820 w 4950"/>
                  <a:gd name="T7" fmla="*/ 965004 h 3662"/>
                  <a:gd name="T8" fmla="*/ 1479235 w 4950"/>
                  <a:gd name="T9" fmla="*/ 1007578 h 3662"/>
                  <a:gd name="T10" fmla="*/ 1651637 w 4950"/>
                  <a:gd name="T11" fmla="*/ 896595 h 3662"/>
                  <a:gd name="T12" fmla="*/ 1800397 w 4950"/>
                  <a:gd name="T13" fmla="*/ 1147671 h 3662"/>
                  <a:gd name="T14" fmla="*/ 1397763 w 4950"/>
                  <a:gd name="T15" fmla="*/ 1332521 h 3662"/>
                  <a:gd name="T16" fmla="*/ 446644 w 4950"/>
                  <a:gd name="T17" fmla="*/ 1137119 h 3662"/>
                  <a:gd name="T18" fmla="*/ 63650 w 4950"/>
                  <a:gd name="T19" fmla="*/ 955907 h 3662"/>
                  <a:gd name="T20" fmla="*/ 420093 w 4950"/>
                  <a:gd name="T21" fmla="*/ 955907 h 3662"/>
                  <a:gd name="T22" fmla="*/ 542665 w 4950"/>
                  <a:gd name="T23" fmla="*/ 997026 h 3662"/>
                  <a:gd name="T24" fmla="*/ 863827 w 4950"/>
                  <a:gd name="T25" fmla="*/ 1099639 h 3662"/>
                  <a:gd name="T26" fmla="*/ 872920 w 4950"/>
                  <a:gd name="T27" fmla="*/ 950813 h 3662"/>
                  <a:gd name="T28" fmla="*/ 974397 w 4950"/>
                  <a:gd name="T29" fmla="*/ 910423 h 3662"/>
                  <a:gd name="T30" fmla="*/ 976943 w 4950"/>
                  <a:gd name="T31" fmla="*/ 985745 h 3662"/>
                  <a:gd name="T32" fmla="*/ 1150435 w 4950"/>
                  <a:gd name="T33" fmla="*/ 914789 h 3662"/>
                  <a:gd name="T34" fmla="*/ 1706194 w 4950"/>
                  <a:gd name="T35" fmla="*/ 590210 h 3662"/>
                  <a:gd name="T36" fmla="*/ 1343205 w 4950"/>
                  <a:gd name="T37" fmla="*/ 590210 h 3662"/>
                  <a:gd name="T38" fmla="*/ 1337386 w 4950"/>
                  <a:gd name="T39" fmla="*/ 639697 h 3662"/>
                  <a:gd name="T40" fmla="*/ 1369029 w 4950"/>
                  <a:gd name="T41" fmla="*/ 783793 h 3662"/>
                  <a:gd name="T42" fmla="*/ 1376303 w 4950"/>
                  <a:gd name="T43" fmla="*/ 799440 h 3662"/>
                  <a:gd name="T44" fmla="*/ 1678552 w 4950"/>
                  <a:gd name="T45" fmla="*/ 793982 h 3662"/>
                  <a:gd name="T46" fmla="*/ 1688736 w 4950"/>
                  <a:gd name="T47" fmla="*/ 657891 h 3662"/>
                  <a:gd name="T48" fmla="*/ 1706558 w 4950"/>
                  <a:gd name="T49" fmla="*/ 594577 h 3662"/>
                  <a:gd name="T50" fmla="*/ 1215904 w 4950"/>
                  <a:gd name="T51" fmla="*/ 467583 h 3662"/>
                  <a:gd name="T52" fmla="*/ 627411 w 4950"/>
                  <a:gd name="T53" fmla="*/ 270725 h 3662"/>
                  <a:gd name="T54" fmla="*/ 693244 w 4950"/>
                  <a:gd name="T55" fmla="*/ 640425 h 3662"/>
                  <a:gd name="T56" fmla="*/ 804541 w 4950"/>
                  <a:gd name="T57" fmla="*/ 842014 h 3662"/>
                  <a:gd name="T58" fmla="*/ 934388 w 4950"/>
                  <a:gd name="T59" fmla="*/ 851838 h 3662"/>
                  <a:gd name="T60" fmla="*/ 1064235 w 4950"/>
                  <a:gd name="T61" fmla="*/ 842014 h 3662"/>
                  <a:gd name="T62" fmla="*/ 1179533 w 4950"/>
                  <a:gd name="T63" fmla="*/ 647339 h 36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950" h="3661">
                    <a:moveTo>
                      <a:pt x="134" y="2392"/>
                    </a:moveTo>
                    <a:cubicBezTo>
                      <a:pt x="512" y="2392"/>
                      <a:pt x="512" y="2392"/>
                      <a:pt x="512" y="2392"/>
                    </a:cubicBezTo>
                    <a:cubicBezTo>
                      <a:pt x="677" y="2556"/>
                      <a:pt x="901" y="2556"/>
                      <a:pt x="1065" y="2392"/>
                    </a:cubicBezTo>
                    <a:cubicBezTo>
                      <a:pt x="1470" y="2392"/>
                      <a:pt x="1470" y="2392"/>
                      <a:pt x="1470" y="2392"/>
                    </a:cubicBezTo>
                    <a:cubicBezTo>
                      <a:pt x="1436" y="2126"/>
                      <a:pt x="1402" y="1861"/>
                      <a:pt x="1368" y="1595"/>
                    </a:cubicBezTo>
                    <a:cubicBezTo>
                      <a:pt x="1161" y="1029"/>
                      <a:pt x="375" y="1059"/>
                      <a:pt x="206" y="1613"/>
                    </a:cubicBezTo>
                    <a:cubicBezTo>
                      <a:pt x="134" y="2392"/>
                      <a:pt x="134" y="2392"/>
                      <a:pt x="134" y="2392"/>
                    </a:cubicBezTo>
                    <a:close/>
                    <a:moveTo>
                      <a:pt x="3428" y="2652"/>
                    </a:moveTo>
                    <a:cubicBezTo>
                      <a:pt x="3827" y="2460"/>
                      <a:pt x="3827" y="2460"/>
                      <a:pt x="3827" y="2460"/>
                    </a:cubicBezTo>
                    <a:cubicBezTo>
                      <a:pt x="4067" y="2769"/>
                      <a:pt x="4067" y="2769"/>
                      <a:pt x="4067" y="2769"/>
                    </a:cubicBezTo>
                    <a:cubicBezTo>
                      <a:pt x="4312" y="2773"/>
                      <a:pt x="4312" y="2773"/>
                      <a:pt x="4312" y="2773"/>
                    </a:cubicBezTo>
                    <a:cubicBezTo>
                      <a:pt x="4541" y="2464"/>
                      <a:pt x="4541" y="2464"/>
                      <a:pt x="4541" y="2464"/>
                    </a:cubicBezTo>
                    <a:cubicBezTo>
                      <a:pt x="4950" y="2676"/>
                      <a:pt x="4950" y="2676"/>
                      <a:pt x="4950" y="2676"/>
                    </a:cubicBezTo>
                    <a:cubicBezTo>
                      <a:pt x="4950" y="3154"/>
                      <a:pt x="4950" y="3154"/>
                      <a:pt x="4950" y="3154"/>
                    </a:cubicBezTo>
                    <a:cubicBezTo>
                      <a:pt x="3843" y="3154"/>
                      <a:pt x="3843" y="3154"/>
                      <a:pt x="3843" y="3154"/>
                    </a:cubicBezTo>
                    <a:cubicBezTo>
                      <a:pt x="3843" y="3662"/>
                      <a:pt x="3843" y="3662"/>
                      <a:pt x="3843" y="3662"/>
                    </a:cubicBezTo>
                    <a:cubicBezTo>
                      <a:pt x="1228" y="3662"/>
                      <a:pt x="1228" y="3662"/>
                      <a:pt x="1228" y="3662"/>
                    </a:cubicBezTo>
                    <a:cubicBezTo>
                      <a:pt x="1228" y="3125"/>
                      <a:pt x="1228" y="3125"/>
                      <a:pt x="1228" y="3125"/>
                    </a:cubicBezTo>
                    <a:cubicBezTo>
                      <a:pt x="0" y="3125"/>
                      <a:pt x="0" y="3125"/>
                      <a:pt x="0" y="3125"/>
                    </a:cubicBezTo>
                    <a:cubicBezTo>
                      <a:pt x="2" y="2943"/>
                      <a:pt x="57" y="2776"/>
                      <a:pt x="175" y="2627"/>
                    </a:cubicBezTo>
                    <a:cubicBezTo>
                      <a:pt x="263" y="2627"/>
                      <a:pt x="350" y="2627"/>
                      <a:pt x="437" y="2627"/>
                    </a:cubicBezTo>
                    <a:cubicBezTo>
                      <a:pt x="677" y="2890"/>
                      <a:pt x="916" y="2884"/>
                      <a:pt x="1155" y="2627"/>
                    </a:cubicBezTo>
                    <a:cubicBezTo>
                      <a:pt x="1240" y="2627"/>
                      <a:pt x="1325" y="2627"/>
                      <a:pt x="1409" y="2627"/>
                    </a:cubicBezTo>
                    <a:cubicBezTo>
                      <a:pt x="1441" y="2663"/>
                      <a:pt x="1469" y="2701"/>
                      <a:pt x="1492" y="2740"/>
                    </a:cubicBezTo>
                    <a:cubicBezTo>
                      <a:pt x="1975" y="2508"/>
                      <a:pt x="1975" y="2508"/>
                      <a:pt x="1975" y="2508"/>
                    </a:cubicBezTo>
                    <a:cubicBezTo>
                      <a:pt x="2375" y="3022"/>
                      <a:pt x="2375" y="3022"/>
                      <a:pt x="2375" y="3022"/>
                    </a:cubicBezTo>
                    <a:cubicBezTo>
                      <a:pt x="2477" y="2709"/>
                      <a:pt x="2477" y="2709"/>
                      <a:pt x="2477" y="2709"/>
                    </a:cubicBezTo>
                    <a:cubicBezTo>
                      <a:pt x="2400" y="2613"/>
                      <a:pt x="2400" y="2613"/>
                      <a:pt x="2400" y="2613"/>
                    </a:cubicBezTo>
                    <a:cubicBezTo>
                      <a:pt x="2485" y="2502"/>
                      <a:pt x="2485" y="2502"/>
                      <a:pt x="2485" y="2502"/>
                    </a:cubicBezTo>
                    <a:cubicBezTo>
                      <a:pt x="2679" y="2502"/>
                      <a:pt x="2679" y="2502"/>
                      <a:pt x="2679" y="2502"/>
                    </a:cubicBezTo>
                    <a:cubicBezTo>
                      <a:pt x="2763" y="2613"/>
                      <a:pt x="2763" y="2613"/>
                      <a:pt x="2763" y="2613"/>
                    </a:cubicBezTo>
                    <a:cubicBezTo>
                      <a:pt x="2686" y="2709"/>
                      <a:pt x="2686" y="2709"/>
                      <a:pt x="2686" y="2709"/>
                    </a:cubicBezTo>
                    <a:cubicBezTo>
                      <a:pt x="2782" y="3000"/>
                      <a:pt x="2782" y="3000"/>
                      <a:pt x="2782" y="3000"/>
                    </a:cubicBezTo>
                    <a:cubicBezTo>
                      <a:pt x="3163" y="2514"/>
                      <a:pt x="3163" y="2514"/>
                      <a:pt x="3163" y="2514"/>
                    </a:cubicBezTo>
                    <a:cubicBezTo>
                      <a:pt x="3428" y="2652"/>
                      <a:pt x="3428" y="2652"/>
                      <a:pt x="3428" y="2652"/>
                    </a:cubicBezTo>
                    <a:close/>
                    <a:moveTo>
                      <a:pt x="4691" y="1622"/>
                    </a:moveTo>
                    <a:cubicBezTo>
                      <a:pt x="4686" y="1278"/>
                      <a:pt x="4503" y="1107"/>
                      <a:pt x="4175" y="1103"/>
                    </a:cubicBezTo>
                    <a:cubicBezTo>
                      <a:pt x="3896" y="1099"/>
                      <a:pt x="3687" y="1274"/>
                      <a:pt x="3693" y="1622"/>
                    </a:cubicBezTo>
                    <a:cubicBezTo>
                      <a:pt x="3674" y="1622"/>
                      <a:pt x="3674" y="1622"/>
                      <a:pt x="3674" y="1622"/>
                    </a:cubicBezTo>
                    <a:cubicBezTo>
                      <a:pt x="3672" y="1669"/>
                      <a:pt x="3671" y="1736"/>
                      <a:pt x="3677" y="1758"/>
                    </a:cubicBezTo>
                    <a:cubicBezTo>
                      <a:pt x="3681" y="1773"/>
                      <a:pt x="3701" y="1792"/>
                      <a:pt x="3722" y="1808"/>
                    </a:cubicBezTo>
                    <a:cubicBezTo>
                      <a:pt x="3764" y="2154"/>
                      <a:pt x="3764" y="2154"/>
                      <a:pt x="3764" y="2154"/>
                    </a:cubicBezTo>
                    <a:cubicBezTo>
                      <a:pt x="3764" y="2180"/>
                      <a:pt x="3764" y="2180"/>
                      <a:pt x="3764" y="2180"/>
                    </a:cubicBezTo>
                    <a:cubicBezTo>
                      <a:pt x="3784" y="2197"/>
                      <a:pt x="3784" y="2197"/>
                      <a:pt x="3784" y="2197"/>
                    </a:cubicBezTo>
                    <a:cubicBezTo>
                      <a:pt x="4074" y="2430"/>
                      <a:pt x="4297" y="2414"/>
                      <a:pt x="4593" y="2198"/>
                    </a:cubicBezTo>
                    <a:cubicBezTo>
                      <a:pt x="4615" y="2182"/>
                      <a:pt x="4615" y="2182"/>
                      <a:pt x="4615" y="2182"/>
                    </a:cubicBezTo>
                    <a:cubicBezTo>
                      <a:pt x="4615" y="2154"/>
                      <a:pt x="4615" y="2154"/>
                      <a:pt x="4615" y="2154"/>
                    </a:cubicBezTo>
                    <a:cubicBezTo>
                      <a:pt x="4643" y="1808"/>
                      <a:pt x="4643" y="1808"/>
                      <a:pt x="4643" y="1808"/>
                    </a:cubicBezTo>
                    <a:cubicBezTo>
                      <a:pt x="4664" y="1792"/>
                      <a:pt x="4685" y="1773"/>
                      <a:pt x="4689" y="1758"/>
                    </a:cubicBezTo>
                    <a:cubicBezTo>
                      <a:pt x="4694" y="1738"/>
                      <a:pt x="4693" y="1680"/>
                      <a:pt x="4692" y="1634"/>
                    </a:cubicBezTo>
                    <a:cubicBezTo>
                      <a:pt x="4691" y="1622"/>
                      <a:pt x="4691" y="1622"/>
                      <a:pt x="4691" y="1622"/>
                    </a:cubicBezTo>
                    <a:close/>
                    <a:moveTo>
                      <a:pt x="3343" y="1285"/>
                    </a:moveTo>
                    <a:cubicBezTo>
                      <a:pt x="3468" y="744"/>
                      <a:pt x="3468" y="744"/>
                      <a:pt x="3468" y="744"/>
                    </a:cubicBezTo>
                    <a:cubicBezTo>
                      <a:pt x="3122" y="701"/>
                      <a:pt x="2501" y="0"/>
                      <a:pt x="1725" y="744"/>
                    </a:cubicBezTo>
                    <a:cubicBezTo>
                      <a:pt x="1825" y="1266"/>
                      <a:pt x="1825" y="1266"/>
                      <a:pt x="1825" y="1266"/>
                    </a:cubicBezTo>
                    <a:cubicBezTo>
                      <a:pt x="1838" y="1443"/>
                      <a:pt x="1864" y="1609"/>
                      <a:pt x="1906" y="1760"/>
                    </a:cubicBezTo>
                    <a:cubicBezTo>
                      <a:pt x="1965" y="1970"/>
                      <a:pt x="2055" y="2150"/>
                      <a:pt x="2190" y="2291"/>
                    </a:cubicBezTo>
                    <a:cubicBezTo>
                      <a:pt x="2212" y="2314"/>
                      <a:pt x="2212" y="2314"/>
                      <a:pt x="2212" y="2314"/>
                    </a:cubicBezTo>
                    <a:cubicBezTo>
                      <a:pt x="2244" y="2318"/>
                      <a:pt x="2244" y="2318"/>
                      <a:pt x="2244" y="2318"/>
                    </a:cubicBezTo>
                    <a:cubicBezTo>
                      <a:pt x="2354" y="2334"/>
                      <a:pt x="2462" y="2341"/>
                      <a:pt x="2569" y="2341"/>
                    </a:cubicBezTo>
                    <a:cubicBezTo>
                      <a:pt x="2677" y="2341"/>
                      <a:pt x="2784" y="2334"/>
                      <a:pt x="2895" y="2318"/>
                    </a:cubicBezTo>
                    <a:cubicBezTo>
                      <a:pt x="2926" y="2314"/>
                      <a:pt x="2926" y="2314"/>
                      <a:pt x="2926" y="2314"/>
                    </a:cubicBezTo>
                    <a:cubicBezTo>
                      <a:pt x="2948" y="2291"/>
                      <a:pt x="2948" y="2291"/>
                      <a:pt x="2948" y="2291"/>
                    </a:cubicBezTo>
                    <a:cubicBezTo>
                      <a:pt x="3078" y="2155"/>
                      <a:pt x="3176" y="1981"/>
                      <a:pt x="3243" y="1779"/>
                    </a:cubicBezTo>
                    <a:cubicBezTo>
                      <a:pt x="3292" y="1629"/>
                      <a:pt x="3326" y="1462"/>
                      <a:pt x="3343" y="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9145779" y="3353043"/>
              <a:ext cx="273615" cy="273615"/>
              <a:chOff x="8819208" y="3353043"/>
              <a:chExt cx="273615" cy="273615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19208" y="3353043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9" name="KSO_Shape"/>
              <p:cNvSpPr/>
              <p:nvPr/>
            </p:nvSpPr>
            <p:spPr bwMode="auto">
              <a:xfrm>
                <a:off x="8876510" y="3422165"/>
                <a:ext cx="170278" cy="145020"/>
              </a:xfrm>
              <a:custGeom>
                <a:avLst/>
                <a:gdLst/>
                <a:ahLst/>
                <a:cxnLst/>
                <a:rect l="0" t="0" r="r" b="b"/>
                <a:pathLst>
                  <a:path w="4999037" h="4260141">
                    <a:moveTo>
                      <a:pt x="1900345" y="3557911"/>
                    </a:moveTo>
                    <a:lnTo>
                      <a:pt x="3097730" y="3557911"/>
                    </a:lnTo>
                    <a:lnTo>
                      <a:pt x="3102535" y="3590573"/>
                    </a:lnTo>
                    <a:lnTo>
                      <a:pt x="3107340" y="3623235"/>
                    </a:lnTo>
                    <a:lnTo>
                      <a:pt x="3113106" y="3656858"/>
                    </a:lnTo>
                    <a:lnTo>
                      <a:pt x="3119833" y="3691441"/>
                    </a:lnTo>
                    <a:lnTo>
                      <a:pt x="3126560" y="3717378"/>
                    </a:lnTo>
                    <a:lnTo>
                      <a:pt x="3134248" y="3744276"/>
                    </a:lnTo>
                    <a:lnTo>
                      <a:pt x="3140975" y="3769253"/>
                    </a:lnTo>
                    <a:lnTo>
                      <a:pt x="3148663" y="3795190"/>
                    </a:lnTo>
                    <a:lnTo>
                      <a:pt x="3158272" y="3821127"/>
                    </a:lnTo>
                    <a:lnTo>
                      <a:pt x="3166921" y="3846104"/>
                    </a:lnTo>
                    <a:lnTo>
                      <a:pt x="3177492" y="3871081"/>
                    </a:lnTo>
                    <a:lnTo>
                      <a:pt x="3189024" y="3895097"/>
                    </a:lnTo>
                    <a:lnTo>
                      <a:pt x="3200556" y="3919113"/>
                    </a:lnTo>
                    <a:lnTo>
                      <a:pt x="3213048" y="3941208"/>
                    </a:lnTo>
                    <a:lnTo>
                      <a:pt x="3226502" y="3964263"/>
                    </a:lnTo>
                    <a:lnTo>
                      <a:pt x="3240917" y="3984437"/>
                    </a:lnTo>
                    <a:lnTo>
                      <a:pt x="3256293" y="4004610"/>
                    </a:lnTo>
                    <a:lnTo>
                      <a:pt x="3271668" y="4024784"/>
                    </a:lnTo>
                    <a:lnTo>
                      <a:pt x="3288966" y="4042075"/>
                    </a:lnTo>
                    <a:lnTo>
                      <a:pt x="3306264" y="4058406"/>
                    </a:lnTo>
                    <a:lnTo>
                      <a:pt x="3318757" y="4069934"/>
                    </a:lnTo>
                    <a:lnTo>
                      <a:pt x="3331249" y="4079540"/>
                    </a:lnTo>
                    <a:lnTo>
                      <a:pt x="3344703" y="4089147"/>
                    </a:lnTo>
                    <a:lnTo>
                      <a:pt x="3358157" y="4097793"/>
                    </a:lnTo>
                    <a:lnTo>
                      <a:pt x="3372572" y="4106438"/>
                    </a:lnTo>
                    <a:lnTo>
                      <a:pt x="3386026" y="4114123"/>
                    </a:lnTo>
                    <a:lnTo>
                      <a:pt x="3402362" y="4121809"/>
                    </a:lnTo>
                    <a:lnTo>
                      <a:pt x="3417738" y="4127573"/>
                    </a:lnTo>
                    <a:lnTo>
                      <a:pt x="3433114" y="4133336"/>
                    </a:lnTo>
                    <a:lnTo>
                      <a:pt x="3450411" y="4138140"/>
                    </a:lnTo>
                    <a:lnTo>
                      <a:pt x="3467709" y="4142943"/>
                    </a:lnTo>
                    <a:lnTo>
                      <a:pt x="3485007" y="4145825"/>
                    </a:lnTo>
                    <a:lnTo>
                      <a:pt x="3504227" y="4148707"/>
                    </a:lnTo>
                    <a:lnTo>
                      <a:pt x="3523446" y="4151589"/>
                    </a:lnTo>
                    <a:lnTo>
                      <a:pt x="3543627" y="4152549"/>
                    </a:lnTo>
                    <a:lnTo>
                      <a:pt x="3564769" y="4152549"/>
                    </a:lnTo>
                    <a:lnTo>
                      <a:pt x="3564769" y="4260141"/>
                    </a:lnTo>
                    <a:lnTo>
                      <a:pt x="1434268" y="4260141"/>
                    </a:lnTo>
                    <a:lnTo>
                      <a:pt x="1434268" y="4152549"/>
                    </a:lnTo>
                    <a:lnTo>
                      <a:pt x="1455409" y="4152549"/>
                    </a:lnTo>
                    <a:lnTo>
                      <a:pt x="1474629" y="4151589"/>
                    </a:lnTo>
                    <a:lnTo>
                      <a:pt x="1493849" y="4148707"/>
                    </a:lnTo>
                    <a:lnTo>
                      <a:pt x="1513068" y="4145825"/>
                    </a:lnTo>
                    <a:lnTo>
                      <a:pt x="1530366" y="4142943"/>
                    </a:lnTo>
                    <a:lnTo>
                      <a:pt x="1547664" y="4138140"/>
                    </a:lnTo>
                    <a:lnTo>
                      <a:pt x="1564962" y="4133336"/>
                    </a:lnTo>
                    <a:lnTo>
                      <a:pt x="1581298" y="4127573"/>
                    </a:lnTo>
                    <a:lnTo>
                      <a:pt x="1596674" y="4121809"/>
                    </a:lnTo>
                    <a:lnTo>
                      <a:pt x="1612050" y="4114123"/>
                    </a:lnTo>
                    <a:lnTo>
                      <a:pt x="1626465" y="4106438"/>
                    </a:lnTo>
                    <a:lnTo>
                      <a:pt x="1639918" y="4097793"/>
                    </a:lnTo>
                    <a:lnTo>
                      <a:pt x="1653372" y="4089147"/>
                    </a:lnTo>
                    <a:lnTo>
                      <a:pt x="1666826" y="4079540"/>
                    </a:lnTo>
                    <a:lnTo>
                      <a:pt x="1679319" y="4069934"/>
                    </a:lnTo>
                    <a:lnTo>
                      <a:pt x="1691811" y="4058406"/>
                    </a:lnTo>
                    <a:lnTo>
                      <a:pt x="1703343" y="4047839"/>
                    </a:lnTo>
                    <a:lnTo>
                      <a:pt x="1715836" y="4036311"/>
                    </a:lnTo>
                    <a:lnTo>
                      <a:pt x="1726407" y="4024784"/>
                    </a:lnTo>
                    <a:lnTo>
                      <a:pt x="1736978" y="4012295"/>
                    </a:lnTo>
                    <a:lnTo>
                      <a:pt x="1757158" y="3985397"/>
                    </a:lnTo>
                    <a:lnTo>
                      <a:pt x="1776378" y="3956578"/>
                    </a:lnTo>
                    <a:lnTo>
                      <a:pt x="1793676" y="3926798"/>
                    </a:lnTo>
                    <a:lnTo>
                      <a:pt x="1809052" y="3895097"/>
                    </a:lnTo>
                    <a:lnTo>
                      <a:pt x="1824427" y="3863396"/>
                    </a:lnTo>
                    <a:lnTo>
                      <a:pt x="1837881" y="3829773"/>
                    </a:lnTo>
                    <a:lnTo>
                      <a:pt x="1849413" y="3795190"/>
                    </a:lnTo>
                    <a:lnTo>
                      <a:pt x="1859984" y="3761568"/>
                    </a:lnTo>
                    <a:lnTo>
                      <a:pt x="1868632" y="3726984"/>
                    </a:lnTo>
                    <a:lnTo>
                      <a:pt x="1878242" y="3692401"/>
                    </a:lnTo>
                    <a:lnTo>
                      <a:pt x="1884969" y="3657818"/>
                    </a:lnTo>
                    <a:lnTo>
                      <a:pt x="1890735" y="3623235"/>
                    </a:lnTo>
                    <a:lnTo>
                      <a:pt x="1896501" y="3590573"/>
                    </a:lnTo>
                    <a:lnTo>
                      <a:pt x="1900345" y="3557911"/>
                    </a:lnTo>
                    <a:close/>
                    <a:moveTo>
                      <a:pt x="344993" y="345832"/>
                    </a:moveTo>
                    <a:lnTo>
                      <a:pt x="344993" y="3036592"/>
                    </a:lnTo>
                    <a:lnTo>
                      <a:pt x="4655005" y="3036592"/>
                    </a:lnTo>
                    <a:lnTo>
                      <a:pt x="4655005" y="345832"/>
                    </a:lnTo>
                    <a:lnTo>
                      <a:pt x="344993" y="345832"/>
                    </a:lnTo>
                    <a:close/>
                    <a:moveTo>
                      <a:pt x="142226" y="0"/>
                    </a:moveTo>
                    <a:lnTo>
                      <a:pt x="4857773" y="0"/>
                    </a:lnTo>
                    <a:lnTo>
                      <a:pt x="4872187" y="961"/>
                    </a:lnTo>
                    <a:lnTo>
                      <a:pt x="4885641" y="2882"/>
                    </a:lnTo>
                    <a:lnTo>
                      <a:pt x="4899095" y="6725"/>
                    </a:lnTo>
                    <a:lnTo>
                      <a:pt x="4913510" y="10567"/>
                    </a:lnTo>
                    <a:lnTo>
                      <a:pt x="4925042" y="17292"/>
                    </a:lnTo>
                    <a:lnTo>
                      <a:pt x="4936573" y="24016"/>
                    </a:lnTo>
                    <a:lnTo>
                      <a:pt x="4947144" y="32662"/>
                    </a:lnTo>
                    <a:lnTo>
                      <a:pt x="4957715" y="42268"/>
                    </a:lnTo>
                    <a:lnTo>
                      <a:pt x="4967325" y="51875"/>
                    </a:lnTo>
                    <a:lnTo>
                      <a:pt x="4975974" y="62442"/>
                    </a:lnTo>
                    <a:lnTo>
                      <a:pt x="4982701" y="73970"/>
                    </a:lnTo>
                    <a:lnTo>
                      <a:pt x="4988466" y="87419"/>
                    </a:lnTo>
                    <a:lnTo>
                      <a:pt x="4993271" y="99907"/>
                    </a:lnTo>
                    <a:lnTo>
                      <a:pt x="4996154" y="113356"/>
                    </a:lnTo>
                    <a:lnTo>
                      <a:pt x="4999037" y="127766"/>
                    </a:lnTo>
                    <a:lnTo>
                      <a:pt x="4999037" y="142175"/>
                    </a:lnTo>
                    <a:lnTo>
                      <a:pt x="4999037" y="3238327"/>
                    </a:lnTo>
                    <a:lnTo>
                      <a:pt x="4999037" y="3253697"/>
                    </a:lnTo>
                    <a:lnTo>
                      <a:pt x="4996154" y="3268106"/>
                    </a:lnTo>
                    <a:lnTo>
                      <a:pt x="4993271" y="3281555"/>
                    </a:lnTo>
                    <a:lnTo>
                      <a:pt x="4988466" y="3295004"/>
                    </a:lnTo>
                    <a:lnTo>
                      <a:pt x="4982701" y="3307493"/>
                    </a:lnTo>
                    <a:lnTo>
                      <a:pt x="4975974" y="3319021"/>
                    </a:lnTo>
                    <a:lnTo>
                      <a:pt x="4967325" y="3329588"/>
                    </a:lnTo>
                    <a:lnTo>
                      <a:pt x="4957715" y="3339194"/>
                    </a:lnTo>
                    <a:lnTo>
                      <a:pt x="4947144" y="3349761"/>
                    </a:lnTo>
                    <a:lnTo>
                      <a:pt x="4936573" y="3357446"/>
                    </a:lnTo>
                    <a:lnTo>
                      <a:pt x="4925042" y="3364171"/>
                    </a:lnTo>
                    <a:lnTo>
                      <a:pt x="4913510" y="3369935"/>
                    </a:lnTo>
                    <a:lnTo>
                      <a:pt x="4899095" y="3374738"/>
                    </a:lnTo>
                    <a:lnTo>
                      <a:pt x="4885641" y="3378580"/>
                    </a:lnTo>
                    <a:lnTo>
                      <a:pt x="4872187" y="3380502"/>
                    </a:lnTo>
                    <a:lnTo>
                      <a:pt x="4857773" y="3381462"/>
                    </a:lnTo>
                    <a:lnTo>
                      <a:pt x="142226" y="3381462"/>
                    </a:lnTo>
                    <a:lnTo>
                      <a:pt x="127811" y="3380502"/>
                    </a:lnTo>
                    <a:lnTo>
                      <a:pt x="113396" y="3378580"/>
                    </a:lnTo>
                    <a:lnTo>
                      <a:pt x="99942" y="3374738"/>
                    </a:lnTo>
                    <a:lnTo>
                      <a:pt x="86489" y="3369935"/>
                    </a:lnTo>
                    <a:lnTo>
                      <a:pt x="73996" y="3364171"/>
                    </a:lnTo>
                    <a:lnTo>
                      <a:pt x="62464" y="3357446"/>
                    </a:lnTo>
                    <a:lnTo>
                      <a:pt x="51893" y="3349761"/>
                    </a:lnTo>
                    <a:lnTo>
                      <a:pt x="42283" y="3339194"/>
                    </a:lnTo>
                    <a:lnTo>
                      <a:pt x="31713" y="3329588"/>
                    </a:lnTo>
                    <a:lnTo>
                      <a:pt x="24025" y="3319021"/>
                    </a:lnTo>
                    <a:lnTo>
                      <a:pt x="17298" y="3307493"/>
                    </a:lnTo>
                    <a:lnTo>
                      <a:pt x="11532" y="3295004"/>
                    </a:lnTo>
                    <a:lnTo>
                      <a:pt x="6727" y="3281555"/>
                    </a:lnTo>
                    <a:lnTo>
                      <a:pt x="2883" y="3268106"/>
                    </a:lnTo>
                    <a:lnTo>
                      <a:pt x="961" y="3253697"/>
                    </a:lnTo>
                    <a:lnTo>
                      <a:pt x="0" y="3238327"/>
                    </a:lnTo>
                    <a:lnTo>
                      <a:pt x="0" y="142175"/>
                    </a:lnTo>
                    <a:lnTo>
                      <a:pt x="961" y="127766"/>
                    </a:lnTo>
                    <a:lnTo>
                      <a:pt x="2883" y="113356"/>
                    </a:lnTo>
                    <a:lnTo>
                      <a:pt x="6727" y="99907"/>
                    </a:lnTo>
                    <a:lnTo>
                      <a:pt x="11532" y="87419"/>
                    </a:lnTo>
                    <a:lnTo>
                      <a:pt x="17298" y="73970"/>
                    </a:lnTo>
                    <a:lnTo>
                      <a:pt x="24025" y="62442"/>
                    </a:lnTo>
                    <a:lnTo>
                      <a:pt x="31713" y="51875"/>
                    </a:lnTo>
                    <a:lnTo>
                      <a:pt x="42283" y="42268"/>
                    </a:lnTo>
                    <a:lnTo>
                      <a:pt x="51893" y="32662"/>
                    </a:lnTo>
                    <a:lnTo>
                      <a:pt x="62464" y="24016"/>
                    </a:lnTo>
                    <a:lnTo>
                      <a:pt x="73996" y="17292"/>
                    </a:lnTo>
                    <a:lnTo>
                      <a:pt x="86489" y="10567"/>
                    </a:lnTo>
                    <a:lnTo>
                      <a:pt x="99942" y="6725"/>
                    </a:lnTo>
                    <a:lnTo>
                      <a:pt x="113396" y="2882"/>
                    </a:lnTo>
                    <a:lnTo>
                      <a:pt x="127811" y="961"/>
                    </a:lnTo>
                    <a:lnTo>
                      <a:pt x="142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396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9540702" y="4040720"/>
              <a:ext cx="273615" cy="273615"/>
              <a:chOff x="9214131" y="4040720"/>
              <a:chExt cx="273615" cy="273615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9214131" y="4040720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9281787" y="4109909"/>
                <a:ext cx="138302" cy="135235"/>
                <a:chOff x="7841218" y="3183638"/>
                <a:chExt cx="530547" cy="518782"/>
              </a:xfrm>
            </p:grpSpPr>
            <p:sp>
              <p:nvSpPr>
                <p:cNvPr id="16" name="Freeform 17"/>
                <p:cNvSpPr>
                  <a:spLocks noEditPoints="1"/>
                </p:cNvSpPr>
                <p:nvPr/>
              </p:nvSpPr>
              <p:spPr bwMode="auto">
                <a:xfrm>
                  <a:off x="7841218" y="3183638"/>
                  <a:ext cx="530547" cy="443020"/>
                </a:xfrm>
                <a:custGeom>
                  <a:avLst/>
                  <a:gdLst>
                    <a:gd name="T0" fmla="*/ 237 w 585"/>
                    <a:gd name="T1" fmla="*/ 489 h 489"/>
                    <a:gd name="T2" fmla="*/ 237 w 585"/>
                    <a:gd name="T3" fmla="*/ 489 h 489"/>
                    <a:gd name="T4" fmla="*/ 195 w 585"/>
                    <a:gd name="T5" fmla="*/ 489 h 489"/>
                    <a:gd name="T6" fmla="*/ 195 w 585"/>
                    <a:gd name="T7" fmla="*/ 489 h 489"/>
                    <a:gd name="T8" fmla="*/ 516 w 585"/>
                    <a:gd name="T9" fmla="*/ 489 h 489"/>
                    <a:gd name="T10" fmla="*/ 516 w 585"/>
                    <a:gd name="T11" fmla="*/ 489 h 489"/>
                    <a:gd name="T12" fmla="*/ 474 w 585"/>
                    <a:gd name="T13" fmla="*/ 489 h 489"/>
                    <a:gd name="T14" fmla="*/ 474 w 585"/>
                    <a:gd name="T15" fmla="*/ 489 h 489"/>
                    <a:gd name="T16" fmla="*/ 223 w 585"/>
                    <a:gd name="T17" fmla="*/ 308 h 489"/>
                    <a:gd name="T18" fmla="*/ 530 w 585"/>
                    <a:gd name="T19" fmla="*/ 308 h 489"/>
                    <a:gd name="T20" fmla="*/ 585 w 585"/>
                    <a:gd name="T21" fmla="*/ 252 h 489"/>
                    <a:gd name="T22" fmla="*/ 585 w 585"/>
                    <a:gd name="T23" fmla="*/ 154 h 489"/>
                    <a:gd name="T24" fmla="*/ 530 w 585"/>
                    <a:gd name="T25" fmla="*/ 99 h 489"/>
                    <a:gd name="T26" fmla="*/ 223 w 585"/>
                    <a:gd name="T27" fmla="*/ 99 h 489"/>
                    <a:gd name="T28" fmla="*/ 195 w 585"/>
                    <a:gd name="T29" fmla="*/ 127 h 489"/>
                    <a:gd name="T30" fmla="*/ 223 w 585"/>
                    <a:gd name="T31" fmla="*/ 154 h 489"/>
                    <a:gd name="T32" fmla="*/ 502 w 585"/>
                    <a:gd name="T33" fmla="*/ 154 h 489"/>
                    <a:gd name="T34" fmla="*/ 530 w 585"/>
                    <a:gd name="T35" fmla="*/ 182 h 489"/>
                    <a:gd name="T36" fmla="*/ 530 w 585"/>
                    <a:gd name="T37" fmla="*/ 224 h 489"/>
                    <a:gd name="T38" fmla="*/ 502 w 585"/>
                    <a:gd name="T39" fmla="*/ 252 h 489"/>
                    <a:gd name="T40" fmla="*/ 170 w 585"/>
                    <a:gd name="T41" fmla="*/ 252 h 489"/>
                    <a:gd name="T42" fmla="*/ 105 w 585"/>
                    <a:gd name="T43" fmla="*/ 22 h 489"/>
                    <a:gd name="T44" fmla="*/ 76 w 585"/>
                    <a:gd name="T45" fmla="*/ 1 h 489"/>
                    <a:gd name="T46" fmla="*/ 28 w 585"/>
                    <a:gd name="T47" fmla="*/ 1 h 489"/>
                    <a:gd name="T48" fmla="*/ 0 w 585"/>
                    <a:gd name="T49" fmla="*/ 29 h 489"/>
                    <a:gd name="T50" fmla="*/ 36 w 585"/>
                    <a:gd name="T51" fmla="*/ 57 h 489"/>
                    <a:gd name="T52" fmla="*/ 57 w 585"/>
                    <a:gd name="T53" fmla="*/ 57 h 489"/>
                    <a:gd name="T54" fmla="*/ 154 w 585"/>
                    <a:gd name="T55" fmla="*/ 399 h 489"/>
                    <a:gd name="T56" fmla="*/ 180 w 585"/>
                    <a:gd name="T57" fmla="*/ 419 h 489"/>
                    <a:gd name="T58" fmla="*/ 181 w 585"/>
                    <a:gd name="T59" fmla="*/ 419 h 489"/>
                    <a:gd name="T60" fmla="*/ 544 w 585"/>
                    <a:gd name="T61" fmla="*/ 419 h 489"/>
                    <a:gd name="T62" fmla="*/ 572 w 585"/>
                    <a:gd name="T63" fmla="*/ 391 h 489"/>
                    <a:gd name="T64" fmla="*/ 544 w 585"/>
                    <a:gd name="T65" fmla="*/ 363 h 489"/>
                    <a:gd name="T66" fmla="*/ 223 w 585"/>
                    <a:gd name="T67" fmla="*/ 363 h 489"/>
                    <a:gd name="T68" fmla="*/ 195 w 585"/>
                    <a:gd name="T69" fmla="*/ 336 h 489"/>
                    <a:gd name="T70" fmla="*/ 223 w 585"/>
                    <a:gd name="T71" fmla="*/ 308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5" h="489">
                      <a:moveTo>
                        <a:pt x="237" y="489"/>
                      </a:moveTo>
                      <a:cubicBezTo>
                        <a:pt x="237" y="489"/>
                        <a:pt x="237" y="489"/>
                        <a:pt x="237" y="489"/>
                      </a:cubicBezTo>
                      <a:moveTo>
                        <a:pt x="195" y="489"/>
                      </a:moveTo>
                      <a:cubicBezTo>
                        <a:pt x="195" y="489"/>
                        <a:pt x="195" y="489"/>
                        <a:pt x="195" y="489"/>
                      </a:cubicBezTo>
                      <a:moveTo>
                        <a:pt x="516" y="489"/>
                      </a:moveTo>
                      <a:cubicBezTo>
                        <a:pt x="516" y="489"/>
                        <a:pt x="516" y="489"/>
                        <a:pt x="516" y="489"/>
                      </a:cubicBezTo>
                      <a:moveTo>
                        <a:pt x="474" y="489"/>
                      </a:moveTo>
                      <a:cubicBezTo>
                        <a:pt x="474" y="489"/>
                        <a:pt x="474" y="489"/>
                        <a:pt x="474" y="489"/>
                      </a:cubicBezTo>
                      <a:moveTo>
                        <a:pt x="223" y="308"/>
                      </a:moveTo>
                      <a:cubicBezTo>
                        <a:pt x="530" y="308"/>
                        <a:pt x="530" y="308"/>
                        <a:pt x="530" y="308"/>
                      </a:cubicBezTo>
                      <a:cubicBezTo>
                        <a:pt x="560" y="308"/>
                        <a:pt x="585" y="283"/>
                        <a:pt x="585" y="252"/>
                      </a:cubicBezTo>
                      <a:cubicBezTo>
                        <a:pt x="585" y="154"/>
                        <a:pt x="585" y="154"/>
                        <a:pt x="585" y="154"/>
                      </a:cubicBezTo>
                      <a:cubicBezTo>
                        <a:pt x="585" y="124"/>
                        <a:pt x="560" y="99"/>
                        <a:pt x="53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ubicBezTo>
                        <a:pt x="208" y="99"/>
                        <a:pt x="195" y="111"/>
                        <a:pt x="195" y="127"/>
                      </a:cubicBezTo>
                      <a:cubicBezTo>
                        <a:pt x="195" y="142"/>
                        <a:pt x="208" y="154"/>
                        <a:pt x="223" y="154"/>
                      </a:cubicBezTo>
                      <a:cubicBezTo>
                        <a:pt x="502" y="154"/>
                        <a:pt x="502" y="154"/>
                        <a:pt x="502" y="154"/>
                      </a:cubicBezTo>
                      <a:cubicBezTo>
                        <a:pt x="517" y="154"/>
                        <a:pt x="530" y="167"/>
                        <a:pt x="530" y="182"/>
                      </a:cubicBezTo>
                      <a:cubicBezTo>
                        <a:pt x="530" y="224"/>
                        <a:pt x="530" y="224"/>
                        <a:pt x="530" y="224"/>
                      </a:cubicBezTo>
                      <a:cubicBezTo>
                        <a:pt x="530" y="240"/>
                        <a:pt x="517" y="252"/>
                        <a:pt x="502" y="252"/>
                      </a:cubicBezTo>
                      <a:cubicBezTo>
                        <a:pt x="170" y="252"/>
                        <a:pt x="170" y="252"/>
                        <a:pt x="170" y="252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102" y="8"/>
                        <a:pt x="90" y="0"/>
                        <a:pt x="76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12" y="1"/>
                        <a:pt x="0" y="14"/>
                        <a:pt x="0" y="29"/>
                      </a:cubicBezTo>
                      <a:cubicBezTo>
                        <a:pt x="0" y="44"/>
                        <a:pt x="12" y="57"/>
                        <a:pt x="36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154" y="399"/>
                        <a:pt x="154" y="399"/>
                        <a:pt x="154" y="399"/>
                      </a:cubicBezTo>
                      <a:cubicBezTo>
                        <a:pt x="157" y="411"/>
                        <a:pt x="168" y="419"/>
                        <a:pt x="180" y="419"/>
                      </a:cubicBezTo>
                      <a:cubicBezTo>
                        <a:pt x="180" y="419"/>
                        <a:pt x="181" y="419"/>
                        <a:pt x="181" y="419"/>
                      </a:cubicBezTo>
                      <a:cubicBezTo>
                        <a:pt x="544" y="419"/>
                        <a:pt x="544" y="419"/>
                        <a:pt x="544" y="419"/>
                      </a:cubicBezTo>
                      <a:cubicBezTo>
                        <a:pt x="559" y="419"/>
                        <a:pt x="572" y="407"/>
                        <a:pt x="572" y="391"/>
                      </a:cubicBezTo>
                      <a:cubicBezTo>
                        <a:pt x="572" y="376"/>
                        <a:pt x="559" y="363"/>
                        <a:pt x="544" y="363"/>
                      </a:cubicBezTo>
                      <a:cubicBezTo>
                        <a:pt x="223" y="363"/>
                        <a:pt x="223" y="363"/>
                        <a:pt x="223" y="363"/>
                      </a:cubicBezTo>
                      <a:cubicBezTo>
                        <a:pt x="208" y="363"/>
                        <a:pt x="195" y="351"/>
                        <a:pt x="195" y="336"/>
                      </a:cubicBezTo>
                      <a:cubicBezTo>
                        <a:pt x="195" y="320"/>
                        <a:pt x="208" y="308"/>
                        <a:pt x="223" y="3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7" name="任意多边形: 形状 16"/>
                <p:cNvSpPr/>
                <p:nvPr/>
              </p:nvSpPr>
              <p:spPr>
                <a:xfrm>
                  <a:off x="8013055" y="3591722"/>
                  <a:ext cx="296058" cy="110698"/>
                </a:xfrm>
                <a:custGeom>
                  <a:avLst/>
                  <a:gdLst>
                    <a:gd name="connsiteX0" fmla="*/ 151935 w 186871"/>
                    <a:gd name="connsiteY0" fmla="*/ 0 h 69872"/>
                    <a:gd name="connsiteX1" fmla="*/ 186871 w 186871"/>
                    <a:gd name="connsiteY1" fmla="*/ 34936 h 69872"/>
                    <a:gd name="connsiteX2" fmla="*/ 151935 w 186871"/>
                    <a:gd name="connsiteY2" fmla="*/ 69872 h 69872"/>
                    <a:gd name="connsiteX3" fmla="*/ 116999 w 186871"/>
                    <a:gd name="connsiteY3" fmla="*/ 34936 h 69872"/>
                    <a:gd name="connsiteX4" fmla="*/ 151935 w 186871"/>
                    <a:gd name="connsiteY4" fmla="*/ 0 h 69872"/>
                    <a:gd name="connsiteX5" fmla="*/ 34936 w 186871"/>
                    <a:gd name="connsiteY5" fmla="*/ 0 h 69872"/>
                    <a:gd name="connsiteX6" fmla="*/ 69872 w 186871"/>
                    <a:gd name="connsiteY6" fmla="*/ 34936 h 69872"/>
                    <a:gd name="connsiteX7" fmla="*/ 34936 w 186871"/>
                    <a:gd name="connsiteY7" fmla="*/ 69872 h 69872"/>
                    <a:gd name="connsiteX8" fmla="*/ 0 w 186871"/>
                    <a:gd name="connsiteY8" fmla="*/ 34936 h 69872"/>
                    <a:gd name="connsiteX9" fmla="*/ 34936 w 186871"/>
                    <a:gd name="connsiteY9" fmla="*/ 0 h 69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71" h="69872">
                      <a:moveTo>
                        <a:pt x="151935" y="0"/>
                      </a:moveTo>
                      <a:cubicBezTo>
                        <a:pt x="171230" y="0"/>
                        <a:pt x="186871" y="15641"/>
                        <a:pt x="186871" y="34936"/>
                      </a:cubicBezTo>
                      <a:cubicBezTo>
                        <a:pt x="186871" y="54231"/>
                        <a:pt x="171230" y="69872"/>
                        <a:pt x="151935" y="69872"/>
                      </a:cubicBezTo>
                      <a:cubicBezTo>
                        <a:pt x="132640" y="69872"/>
                        <a:pt x="116999" y="54231"/>
                        <a:pt x="116999" y="34936"/>
                      </a:cubicBezTo>
                      <a:cubicBezTo>
                        <a:pt x="116999" y="15641"/>
                        <a:pt x="132640" y="0"/>
                        <a:pt x="151935" y="0"/>
                      </a:cubicBezTo>
                      <a:close/>
                      <a:moveTo>
                        <a:pt x="34936" y="0"/>
                      </a:moveTo>
                      <a:cubicBezTo>
                        <a:pt x="54231" y="0"/>
                        <a:pt x="69872" y="15641"/>
                        <a:pt x="69872" y="34936"/>
                      </a:cubicBezTo>
                      <a:cubicBezTo>
                        <a:pt x="69872" y="54231"/>
                        <a:pt x="54231" y="69872"/>
                        <a:pt x="34936" y="69872"/>
                      </a:cubicBezTo>
                      <a:cubicBezTo>
                        <a:pt x="15641" y="69872"/>
                        <a:pt x="0" y="54231"/>
                        <a:pt x="0" y="34936"/>
                      </a:cubicBezTo>
                      <a:cubicBezTo>
                        <a:pt x="0" y="15641"/>
                        <a:pt x="15641" y="0"/>
                        <a:pt x="349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sp>
        <p:nvSpPr>
          <p:cNvPr id="33" name="矩形 32"/>
          <p:cNvSpPr/>
          <p:nvPr userDrawn="1"/>
        </p:nvSpPr>
        <p:spPr>
          <a:xfrm>
            <a:off x="4" y="0"/>
            <a:ext cx="9171929" cy="6858000"/>
          </a:xfrm>
          <a:prstGeom prst="rect">
            <a:avLst/>
          </a:prstGeom>
          <a:solidFill>
            <a:schemeClr val="bg1">
              <a:lumMod val="9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668063" y="172428"/>
            <a:ext cx="256262" cy="459606"/>
            <a:chOff x="11393766" y="147332"/>
            <a:chExt cx="467857" cy="629327"/>
          </a:xfrm>
        </p:grpSpPr>
        <p:sp>
          <p:nvSpPr>
            <p:cNvPr id="35" name="矩形 34"/>
            <p:cNvSpPr/>
            <p:nvPr/>
          </p:nvSpPr>
          <p:spPr>
            <a:xfrm>
              <a:off x="11393766" y="147332"/>
              <a:ext cx="467856" cy="36000"/>
            </a:xfrm>
            <a:prstGeom prst="rect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1393767" y="212320"/>
              <a:ext cx="467856" cy="564339"/>
            </a:xfrm>
            <a:custGeom>
              <a:avLst/>
              <a:gdLst>
                <a:gd name="connsiteX0" fmla="*/ 0 w 424873"/>
                <a:gd name="connsiteY0" fmla="*/ 0 h 512492"/>
                <a:gd name="connsiteX1" fmla="*/ 424873 w 424873"/>
                <a:gd name="connsiteY1" fmla="*/ 0 h 512492"/>
                <a:gd name="connsiteX2" fmla="*/ 424873 w 424873"/>
                <a:gd name="connsiteY2" fmla="*/ 512491 h 512492"/>
                <a:gd name="connsiteX3" fmla="*/ 212437 w 424873"/>
                <a:gd name="connsiteY3" fmla="*/ 384355 h 512492"/>
                <a:gd name="connsiteX4" fmla="*/ 0 w 424873"/>
                <a:gd name="connsiteY4" fmla="*/ 512492 h 512492"/>
                <a:gd name="connsiteX5" fmla="*/ 0 w 424873"/>
                <a:gd name="connsiteY5" fmla="*/ 0 h 51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73" h="512491">
                  <a:moveTo>
                    <a:pt x="0" y="0"/>
                  </a:moveTo>
                  <a:lnTo>
                    <a:pt x="424873" y="0"/>
                  </a:lnTo>
                  <a:lnTo>
                    <a:pt x="424873" y="512491"/>
                  </a:lnTo>
                  <a:lnTo>
                    <a:pt x="212437" y="384355"/>
                  </a:lnTo>
                  <a:lnTo>
                    <a:pt x="0" y="512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C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矩形 36"/>
          <p:cNvSpPr/>
          <p:nvPr userDrawn="1"/>
        </p:nvSpPr>
        <p:spPr>
          <a:xfrm>
            <a:off x="8606878" y="235487"/>
            <a:ext cx="3786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5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PAGE</a:t>
            </a:r>
          </a:p>
          <a:p>
            <a:pPr algn="ctr"/>
            <a:r>
              <a:rPr lang="en-US" altLang="zh-CN" sz="3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— </a:t>
            </a:r>
            <a:fld id="{2EEF1883-7A0E-4F66-9932-E581691AD397}" type="slidenum">
              <a:rPr lang="zh-CN" altLang="en-US" sz="6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3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—</a:t>
            </a:r>
            <a:endParaRPr lang="zh-CN" altLang="en-US" sz="1050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84771" y="78773"/>
            <a:ext cx="747184" cy="672796"/>
            <a:chOff x="6386700" y="881110"/>
            <a:chExt cx="6131871" cy="5257706"/>
          </a:xfrm>
        </p:grpSpPr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386700" y="881110"/>
              <a:ext cx="6131871" cy="5257706"/>
            </a:xfrm>
            <a:prstGeom prst="rect">
              <a:avLst/>
            </a:prstGeom>
          </p:spPr>
        </p:pic>
        <p:grpSp>
          <p:nvGrpSpPr>
            <p:cNvPr id="40" name="组合 39"/>
            <p:cNvGrpSpPr/>
            <p:nvPr userDrawn="1"/>
          </p:nvGrpSpPr>
          <p:grpSpPr>
            <a:xfrm>
              <a:off x="8635684" y="2703443"/>
              <a:ext cx="420535" cy="420535"/>
              <a:chOff x="8309113" y="2703443"/>
              <a:chExt cx="420535" cy="42053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8309113" y="2703443"/>
                <a:ext cx="420535" cy="42053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1" name="Group 4"/>
              <p:cNvGrpSpPr>
                <a:grpSpLocks noChangeAspect="1"/>
              </p:cNvGrpSpPr>
              <p:nvPr/>
            </p:nvGrpSpPr>
            <p:grpSpPr>
              <a:xfrm>
                <a:off x="8392370" y="2829037"/>
                <a:ext cx="254019" cy="169346"/>
                <a:chOff x="5284" y="1609"/>
                <a:chExt cx="999" cy="666"/>
              </a:xfrm>
            </p:grpSpPr>
            <p:sp>
              <p:nvSpPr>
                <p:cNvPr id="6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84" y="1609"/>
                  <a:ext cx="999" cy="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3" name="Freeform 5"/>
                <p:cNvSpPr>
                  <a:spLocks noEditPoints="1"/>
                </p:cNvSpPr>
                <p:nvPr/>
              </p:nvSpPr>
              <p:spPr bwMode="auto">
                <a:xfrm>
                  <a:off x="5284" y="1609"/>
                  <a:ext cx="1001" cy="667"/>
                </a:xfrm>
                <a:custGeom>
                  <a:avLst/>
                  <a:gdLst>
                    <a:gd name="T0" fmla="*/ 516 w 640"/>
                    <a:gd name="T1" fmla="*/ 161 h 427"/>
                    <a:gd name="T2" fmla="*/ 320 w 640"/>
                    <a:gd name="T3" fmla="*/ 0 h 427"/>
                    <a:gd name="T4" fmla="*/ 143 w 640"/>
                    <a:gd name="T5" fmla="*/ 108 h 427"/>
                    <a:gd name="T6" fmla="*/ 0 w 640"/>
                    <a:gd name="T7" fmla="*/ 267 h 427"/>
                    <a:gd name="T8" fmla="*/ 160 w 640"/>
                    <a:gd name="T9" fmla="*/ 427 h 427"/>
                    <a:gd name="T10" fmla="*/ 507 w 640"/>
                    <a:gd name="T11" fmla="*/ 427 h 427"/>
                    <a:gd name="T12" fmla="*/ 640 w 640"/>
                    <a:gd name="T13" fmla="*/ 293 h 427"/>
                    <a:gd name="T14" fmla="*/ 516 w 640"/>
                    <a:gd name="T15" fmla="*/ 161 h 427"/>
                    <a:gd name="T16" fmla="*/ 516 w 640"/>
                    <a:gd name="T17" fmla="*/ 161 h 427"/>
                    <a:gd name="T18" fmla="*/ 507 w 640"/>
                    <a:gd name="T19" fmla="*/ 373 h 427"/>
                    <a:gd name="T20" fmla="*/ 160 w 640"/>
                    <a:gd name="T21" fmla="*/ 373 h 427"/>
                    <a:gd name="T22" fmla="*/ 53 w 640"/>
                    <a:gd name="T23" fmla="*/ 267 h 427"/>
                    <a:gd name="T24" fmla="*/ 160 w 640"/>
                    <a:gd name="T25" fmla="*/ 160 h 427"/>
                    <a:gd name="T26" fmla="*/ 267 w 640"/>
                    <a:gd name="T27" fmla="*/ 267 h 427"/>
                    <a:gd name="T28" fmla="*/ 320 w 640"/>
                    <a:gd name="T29" fmla="*/ 267 h 427"/>
                    <a:gd name="T30" fmla="*/ 203 w 640"/>
                    <a:gd name="T31" fmla="*/ 113 h 427"/>
                    <a:gd name="T32" fmla="*/ 320 w 640"/>
                    <a:gd name="T33" fmla="*/ 53 h 427"/>
                    <a:gd name="T34" fmla="*/ 467 w 640"/>
                    <a:gd name="T35" fmla="*/ 200 h 427"/>
                    <a:gd name="T36" fmla="*/ 467 w 640"/>
                    <a:gd name="T37" fmla="*/ 213 h 427"/>
                    <a:gd name="T38" fmla="*/ 507 w 640"/>
                    <a:gd name="T39" fmla="*/ 213 h 427"/>
                    <a:gd name="T40" fmla="*/ 587 w 640"/>
                    <a:gd name="T41" fmla="*/ 293 h 427"/>
                    <a:gd name="T42" fmla="*/ 507 w 640"/>
                    <a:gd name="T43" fmla="*/ 373 h 427"/>
                    <a:gd name="T44" fmla="*/ 507 w 640"/>
                    <a:gd name="T45" fmla="*/ 373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40" h="427">
                      <a:moveTo>
                        <a:pt x="516" y="161"/>
                      </a:moveTo>
                      <a:cubicBezTo>
                        <a:pt x="498" y="69"/>
                        <a:pt x="417" y="0"/>
                        <a:pt x="320" y="0"/>
                      </a:cubicBezTo>
                      <a:cubicBezTo>
                        <a:pt x="243" y="0"/>
                        <a:pt x="176" y="44"/>
                        <a:pt x="143" y="108"/>
                      </a:cubicBezTo>
                      <a:cubicBezTo>
                        <a:pt x="63" y="116"/>
                        <a:pt x="0" y="184"/>
                        <a:pt x="0" y="267"/>
                      </a:cubicBezTo>
                      <a:cubicBezTo>
                        <a:pt x="0" y="355"/>
                        <a:pt x="72" y="427"/>
                        <a:pt x="160" y="427"/>
                      </a:cubicBezTo>
                      <a:cubicBezTo>
                        <a:pt x="507" y="427"/>
                        <a:pt x="507" y="427"/>
                        <a:pt x="507" y="427"/>
                      </a:cubicBezTo>
                      <a:cubicBezTo>
                        <a:pt x="580" y="427"/>
                        <a:pt x="640" y="367"/>
                        <a:pt x="640" y="293"/>
                      </a:cubicBezTo>
                      <a:cubicBezTo>
                        <a:pt x="640" y="223"/>
                        <a:pt x="585" y="166"/>
                        <a:pt x="516" y="161"/>
                      </a:cubicBezTo>
                      <a:cubicBezTo>
                        <a:pt x="516" y="161"/>
                        <a:pt x="516" y="161"/>
                        <a:pt x="516" y="161"/>
                      </a:cubicBezTo>
                      <a:close/>
                      <a:moveTo>
                        <a:pt x="507" y="373"/>
                      </a:moveTo>
                      <a:cubicBezTo>
                        <a:pt x="160" y="373"/>
                        <a:pt x="160" y="373"/>
                        <a:pt x="160" y="373"/>
                      </a:cubicBezTo>
                      <a:cubicBezTo>
                        <a:pt x="101" y="373"/>
                        <a:pt x="53" y="326"/>
                        <a:pt x="53" y="267"/>
                      </a:cubicBezTo>
                      <a:cubicBezTo>
                        <a:pt x="53" y="208"/>
                        <a:pt x="101" y="160"/>
                        <a:pt x="160" y="160"/>
                      </a:cubicBezTo>
                      <a:cubicBezTo>
                        <a:pt x="219" y="160"/>
                        <a:pt x="267" y="208"/>
                        <a:pt x="267" y="267"/>
                      </a:cubicBezTo>
                      <a:cubicBezTo>
                        <a:pt x="320" y="267"/>
                        <a:pt x="320" y="267"/>
                        <a:pt x="320" y="267"/>
                      </a:cubicBezTo>
                      <a:cubicBezTo>
                        <a:pt x="320" y="193"/>
                        <a:pt x="270" y="131"/>
                        <a:pt x="203" y="113"/>
                      </a:cubicBezTo>
                      <a:cubicBezTo>
                        <a:pt x="230" y="77"/>
                        <a:pt x="272" y="53"/>
                        <a:pt x="320" y="53"/>
                      </a:cubicBezTo>
                      <a:cubicBezTo>
                        <a:pt x="401" y="53"/>
                        <a:pt x="467" y="119"/>
                        <a:pt x="467" y="200"/>
                      </a:cubicBezTo>
                      <a:cubicBezTo>
                        <a:pt x="467" y="213"/>
                        <a:pt x="467" y="213"/>
                        <a:pt x="467" y="213"/>
                      </a:cubicBezTo>
                      <a:cubicBezTo>
                        <a:pt x="507" y="213"/>
                        <a:pt x="507" y="213"/>
                        <a:pt x="507" y="213"/>
                      </a:cubicBezTo>
                      <a:cubicBezTo>
                        <a:pt x="551" y="213"/>
                        <a:pt x="587" y="249"/>
                        <a:pt x="587" y="293"/>
                      </a:cubicBezTo>
                      <a:cubicBezTo>
                        <a:pt x="587" y="337"/>
                        <a:pt x="551" y="373"/>
                        <a:pt x="507" y="373"/>
                      </a:cubicBezTo>
                      <a:cubicBezTo>
                        <a:pt x="507" y="373"/>
                        <a:pt x="507" y="373"/>
                        <a:pt x="507" y="3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1260188" y="3173504"/>
              <a:ext cx="273615" cy="273615"/>
              <a:chOff x="10933617" y="3173504"/>
              <a:chExt cx="273615" cy="273615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0933617" y="3173504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54" name="Group 8"/>
              <p:cNvGrpSpPr>
                <a:grpSpLocks noChangeAspect="1"/>
              </p:cNvGrpSpPr>
              <p:nvPr/>
            </p:nvGrpSpPr>
            <p:grpSpPr>
              <a:xfrm>
                <a:off x="10975665" y="3221899"/>
                <a:ext cx="167863" cy="153784"/>
                <a:chOff x="5881" y="2180"/>
                <a:chExt cx="763" cy="699"/>
              </a:xfrm>
              <a:solidFill>
                <a:schemeClr val="bg1"/>
              </a:solidFill>
            </p:grpSpPr>
            <p:sp>
              <p:nvSpPr>
                <p:cNvPr id="55" name="Freeform 9"/>
                <p:cNvSpPr>
                  <a:spLocks noEditPoints="1"/>
                </p:cNvSpPr>
                <p:nvPr/>
              </p:nvSpPr>
              <p:spPr bwMode="auto">
                <a:xfrm>
                  <a:off x="5881" y="2334"/>
                  <a:ext cx="660" cy="545"/>
                </a:xfrm>
                <a:custGeom>
                  <a:avLst/>
                  <a:gdLst>
                    <a:gd name="T0" fmla="*/ 151 w 422"/>
                    <a:gd name="T1" fmla="*/ 349 h 349"/>
                    <a:gd name="T2" fmla="*/ 44 w 422"/>
                    <a:gd name="T3" fmla="*/ 305 h 349"/>
                    <a:gd name="T4" fmla="*/ 0 w 422"/>
                    <a:gd name="T5" fmla="*/ 200 h 349"/>
                    <a:gd name="T6" fmla="*/ 44 w 422"/>
                    <a:gd name="T7" fmla="*/ 95 h 349"/>
                    <a:gd name="T8" fmla="*/ 151 w 422"/>
                    <a:gd name="T9" fmla="*/ 51 h 349"/>
                    <a:gd name="T10" fmla="*/ 197 w 422"/>
                    <a:gd name="T11" fmla="*/ 58 h 349"/>
                    <a:gd name="T12" fmla="*/ 201 w 422"/>
                    <a:gd name="T13" fmla="*/ 60 h 349"/>
                    <a:gd name="T14" fmla="*/ 203 w 422"/>
                    <a:gd name="T15" fmla="*/ 56 h 349"/>
                    <a:gd name="T16" fmla="*/ 297 w 422"/>
                    <a:gd name="T17" fmla="*/ 0 h 349"/>
                    <a:gd name="T18" fmla="*/ 373 w 422"/>
                    <a:gd name="T19" fmla="*/ 31 h 349"/>
                    <a:gd name="T20" fmla="*/ 405 w 422"/>
                    <a:gd name="T21" fmla="*/ 106 h 349"/>
                    <a:gd name="T22" fmla="*/ 389 w 422"/>
                    <a:gd name="T23" fmla="*/ 161 h 349"/>
                    <a:gd name="T24" fmla="*/ 387 w 422"/>
                    <a:gd name="T25" fmla="*/ 164 h 349"/>
                    <a:gd name="T26" fmla="*/ 390 w 422"/>
                    <a:gd name="T27" fmla="*/ 167 h 349"/>
                    <a:gd name="T28" fmla="*/ 422 w 422"/>
                    <a:gd name="T29" fmla="*/ 243 h 349"/>
                    <a:gd name="T30" fmla="*/ 393 w 422"/>
                    <a:gd name="T31" fmla="*/ 315 h 349"/>
                    <a:gd name="T32" fmla="*/ 323 w 422"/>
                    <a:gd name="T33" fmla="*/ 349 h 349"/>
                    <a:gd name="T34" fmla="*/ 318 w 422"/>
                    <a:gd name="T35" fmla="*/ 349 h 349"/>
                    <a:gd name="T36" fmla="*/ 318 w 422"/>
                    <a:gd name="T37" fmla="*/ 349 h 349"/>
                    <a:gd name="T38" fmla="*/ 151 w 422"/>
                    <a:gd name="T39" fmla="*/ 349 h 349"/>
                    <a:gd name="T40" fmla="*/ 151 w 422"/>
                    <a:gd name="T41" fmla="*/ 349 h 349"/>
                    <a:gd name="T42" fmla="*/ 155 w 422"/>
                    <a:gd name="T43" fmla="*/ 84 h 349"/>
                    <a:gd name="T44" fmla="*/ 37 w 422"/>
                    <a:gd name="T45" fmla="*/ 200 h 349"/>
                    <a:gd name="T46" fmla="*/ 155 w 422"/>
                    <a:gd name="T47" fmla="*/ 316 h 349"/>
                    <a:gd name="T48" fmla="*/ 310 w 422"/>
                    <a:gd name="T49" fmla="*/ 316 h 349"/>
                    <a:gd name="T50" fmla="*/ 314 w 422"/>
                    <a:gd name="T51" fmla="*/ 316 h 349"/>
                    <a:gd name="T52" fmla="*/ 385 w 422"/>
                    <a:gd name="T53" fmla="*/ 240 h 349"/>
                    <a:gd name="T54" fmla="*/ 308 w 422"/>
                    <a:gd name="T55" fmla="*/ 164 h 349"/>
                    <a:gd name="T56" fmla="*/ 291 w 422"/>
                    <a:gd name="T57" fmla="*/ 165 h 349"/>
                    <a:gd name="T58" fmla="*/ 270 w 422"/>
                    <a:gd name="T59" fmla="*/ 170 h 349"/>
                    <a:gd name="T60" fmla="*/ 261 w 422"/>
                    <a:gd name="T61" fmla="*/ 150 h 349"/>
                    <a:gd name="T62" fmla="*/ 155 w 422"/>
                    <a:gd name="T63" fmla="*/ 84 h 349"/>
                    <a:gd name="T64" fmla="*/ 155 w 422"/>
                    <a:gd name="T65" fmla="*/ 84 h 349"/>
                    <a:gd name="T66" fmla="*/ 315 w 422"/>
                    <a:gd name="T67" fmla="*/ 136 h 349"/>
                    <a:gd name="T68" fmla="*/ 363 w 422"/>
                    <a:gd name="T69" fmla="*/ 148 h 349"/>
                    <a:gd name="T70" fmla="*/ 375 w 422"/>
                    <a:gd name="T71" fmla="*/ 106 h 349"/>
                    <a:gd name="T72" fmla="*/ 297 w 422"/>
                    <a:gd name="T73" fmla="*/ 29 h 349"/>
                    <a:gd name="T74" fmla="*/ 227 w 422"/>
                    <a:gd name="T75" fmla="*/ 72 h 349"/>
                    <a:gd name="T76" fmla="*/ 287 w 422"/>
                    <a:gd name="T77" fmla="*/ 136 h 349"/>
                    <a:gd name="T78" fmla="*/ 288 w 422"/>
                    <a:gd name="T79" fmla="*/ 140 h 349"/>
                    <a:gd name="T80" fmla="*/ 292 w 422"/>
                    <a:gd name="T81" fmla="*/ 139 h 349"/>
                    <a:gd name="T82" fmla="*/ 315 w 422"/>
                    <a:gd name="T83" fmla="*/ 136 h 349"/>
                    <a:gd name="T84" fmla="*/ 315 w 422"/>
                    <a:gd name="T85" fmla="*/ 136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2" h="349">
                      <a:moveTo>
                        <a:pt x="151" y="349"/>
                      </a:moveTo>
                      <a:cubicBezTo>
                        <a:pt x="110" y="349"/>
                        <a:pt x="73" y="333"/>
                        <a:pt x="44" y="305"/>
                      </a:cubicBezTo>
                      <a:cubicBezTo>
                        <a:pt x="16" y="277"/>
                        <a:pt x="0" y="240"/>
                        <a:pt x="0" y="200"/>
                      </a:cubicBezTo>
                      <a:cubicBezTo>
                        <a:pt x="0" y="160"/>
                        <a:pt x="16" y="123"/>
                        <a:pt x="44" y="95"/>
                      </a:cubicBezTo>
                      <a:cubicBezTo>
                        <a:pt x="73" y="66"/>
                        <a:pt x="110" y="51"/>
                        <a:pt x="151" y="51"/>
                      </a:cubicBezTo>
                      <a:cubicBezTo>
                        <a:pt x="166" y="51"/>
                        <a:pt x="182" y="53"/>
                        <a:pt x="197" y="58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3" y="56"/>
                        <a:pt x="203" y="56"/>
                        <a:pt x="203" y="56"/>
                      </a:cubicBezTo>
                      <a:cubicBezTo>
                        <a:pt x="221" y="21"/>
                        <a:pt x="258" y="0"/>
                        <a:pt x="297" y="0"/>
                      </a:cubicBezTo>
                      <a:cubicBezTo>
                        <a:pt x="326" y="0"/>
                        <a:pt x="353" y="11"/>
                        <a:pt x="373" y="31"/>
                      </a:cubicBezTo>
                      <a:cubicBezTo>
                        <a:pt x="394" y="51"/>
                        <a:pt x="405" y="78"/>
                        <a:pt x="405" y="106"/>
                      </a:cubicBezTo>
                      <a:cubicBezTo>
                        <a:pt x="405" y="125"/>
                        <a:pt x="399" y="144"/>
                        <a:pt x="389" y="161"/>
                      </a:cubicBezTo>
                      <a:cubicBezTo>
                        <a:pt x="387" y="164"/>
                        <a:pt x="387" y="164"/>
                        <a:pt x="387" y="164"/>
                      </a:cubicBezTo>
                      <a:cubicBezTo>
                        <a:pt x="390" y="167"/>
                        <a:pt x="390" y="167"/>
                        <a:pt x="390" y="167"/>
                      </a:cubicBezTo>
                      <a:cubicBezTo>
                        <a:pt x="411" y="187"/>
                        <a:pt x="422" y="214"/>
                        <a:pt x="422" y="243"/>
                      </a:cubicBezTo>
                      <a:cubicBezTo>
                        <a:pt x="422" y="270"/>
                        <a:pt x="412" y="295"/>
                        <a:pt x="393" y="315"/>
                      </a:cubicBezTo>
                      <a:cubicBezTo>
                        <a:pt x="375" y="335"/>
                        <a:pt x="350" y="347"/>
                        <a:pt x="323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lose/>
                      <a:moveTo>
                        <a:pt x="155" y="84"/>
                      </a:moveTo>
                      <a:cubicBezTo>
                        <a:pt x="90" y="84"/>
                        <a:pt x="37" y="136"/>
                        <a:pt x="37" y="200"/>
                      </a:cubicBezTo>
                      <a:cubicBezTo>
                        <a:pt x="37" y="264"/>
                        <a:pt x="90" y="316"/>
                        <a:pt x="155" y="316"/>
                      </a:cubicBezTo>
                      <a:cubicBezTo>
                        <a:pt x="310" y="316"/>
                        <a:pt x="310" y="316"/>
                        <a:pt x="310" y="316"/>
                      </a:cubicBezTo>
                      <a:cubicBezTo>
                        <a:pt x="314" y="316"/>
                        <a:pt x="314" y="316"/>
                        <a:pt x="314" y="316"/>
                      </a:cubicBezTo>
                      <a:cubicBezTo>
                        <a:pt x="354" y="313"/>
                        <a:pt x="385" y="279"/>
                        <a:pt x="385" y="240"/>
                      </a:cubicBezTo>
                      <a:cubicBezTo>
                        <a:pt x="385" y="198"/>
                        <a:pt x="350" y="164"/>
                        <a:pt x="308" y="164"/>
                      </a:cubicBezTo>
                      <a:cubicBezTo>
                        <a:pt x="302" y="164"/>
                        <a:pt x="297" y="164"/>
                        <a:pt x="291" y="165"/>
                      </a:cubicBezTo>
                      <a:cubicBezTo>
                        <a:pt x="270" y="170"/>
                        <a:pt x="270" y="170"/>
                        <a:pt x="270" y="170"/>
                      </a:cubicBezTo>
                      <a:cubicBezTo>
                        <a:pt x="261" y="150"/>
                        <a:pt x="261" y="150"/>
                        <a:pt x="261" y="150"/>
                      </a:cubicBezTo>
                      <a:cubicBezTo>
                        <a:pt x="241" y="110"/>
                        <a:pt x="200" y="84"/>
                        <a:pt x="155" y="84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lose/>
                      <a:moveTo>
                        <a:pt x="315" y="136"/>
                      </a:moveTo>
                      <a:cubicBezTo>
                        <a:pt x="331" y="136"/>
                        <a:pt x="348" y="140"/>
                        <a:pt x="363" y="148"/>
                      </a:cubicBezTo>
                      <a:cubicBezTo>
                        <a:pt x="363" y="148"/>
                        <a:pt x="375" y="126"/>
                        <a:pt x="375" y="106"/>
                      </a:cubicBezTo>
                      <a:cubicBezTo>
                        <a:pt x="375" y="69"/>
                        <a:pt x="343" y="29"/>
                        <a:pt x="297" y="29"/>
                      </a:cubicBezTo>
                      <a:cubicBezTo>
                        <a:pt x="248" y="29"/>
                        <a:pt x="227" y="72"/>
                        <a:pt x="227" y="72"/>
                      </a:cubicBezTo>
                      <a:cubicBezTo>
                        <a:pt x="253" y="88"/>
                        <a:pt x="274" y="110"/>
                        <a:pt x="287" y="136"/>
                      </a:cubicBezTo>
                      <a:cubicBezTo>
                        <a:pt x="288" y="140"/>
                        <a:pt x="288" y="140"/>
                        <a:pt x="288" y="140"/>
                      </a:cubicBezTo>
                      <a:cubicBezTo>
                        <a:pt x="292" y="139"/>
                        <a:pt x="292" y="139"/>
                        <a:pt x="292" y="139"/>
                      </a:cubicBezTo>
                      <a:cubicBezTo>
                        <a:pt x="299" y="137"/>
                        <a:pt x="307" y="136"/>
                        <a:pt x="315" y="136"/>
                      </a:cubicBezTo>
                      <a:cubicBezTo>
                        <a:pt x="315" y="136"/>
                        <a:pt x="315" y="136"/>
                        <a:pt x="315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6" name="Freeform 10"/>
                <p:cNvSpPr/>
                <p:nvPr/>
              </p:nvSpPr>
              <p:spPr bwMode="auto">
                <a:xfrm>
                  <a:off x="6129" y="2254"/>
                  <a:ext cx="85" cy="83"/>
                </a:xfrm>
                <a:custGeom>
                  <a:avLst/>
                  <a:gdLst>
                    <a:gd name="T0" fmla="*/ 27 w 54"/>
                    <a:gd name="T1" fmla="*/ 48 h 53"/>
                    <a:gd name="T2" fmla="*/ 6 w 54"/>
                    <a:gd name="T3" fmla="*/ 27 h 53"/>
                    <a:gd name="T4" fmla="*/ 6 w 54"/>
                    <a:gd name="T5" fmla="*/ 6 h 53"/>
                    <a:gd name="T6" fmla="*/ 6 w 54"/>
                    <a:gd name="T7" fmla="*/ 6 h 53"/>
                    <a:gd name="T8" fmla="*/ 26 w 54"/>
                    <a:gd name="T9" fmla="*/ 6 h 53"/>
                    <a:gd name="T10" fmla="*/ 48 w 54"/>
                    <a:gd name="T11" fmla="*/ 26 h 53"/>
                    <a:gd name="T12" fmla="*/ 48 w 54"/>
                    <a:gd name="T13" fmla="*/ 47 h 53"/>
                    <a:gd name="T14" fmla="*/ 48 w 54"/>
                    <a:gd name="T15" fmla="*/ 47 h 53"/>
                    <a:gd name="T16" fmla="*/ 27 w 54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52">
                      <a:moveTo>
                        <a:pt x="27" y="48"/>
                      </a:move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0" y="22"/>
                        <a:pt x="0" y="12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1" y="1"/>
                        <a:pt x="20" y="0"/>
                        <a:pt x="26" y="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53" y="32"/>
                        <a:pt x="54" y="41"/>
                        <a:pt x="48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2" y="53"/>
                        <a:pt x="33" y="53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7" name="Freeform 11"/>
                <p:cNvSpPr/>
                <p:nvPr/>
              </p:nvSpPr>
              <p:spPr bwMode="auto">
                <a:xfrm>
                  <a:off x="6333" y="2180"/>
                  <a:ext cx="47" cy="93"/>
                </a:xfrm>
                <a:custGeom>
                  <a:avLst/>
                  <a:gdLst>
                    <a:gd name="T0" fmla="*/ 0 w 30"/>
                    <a:gd name="T1" fmla="*/ 44 h 59"/>
                    <a:gd name="T2" fmla="*/ 0 w 30"/>
                    <a:gd name="T3" fmla="*/ 15 h 59"/>
                    <a:gd name="T4" fmla="*/ 15 w 30"/>
                    <a:gd name="T5" fmla="*/ 0 h 59"/>
                    <a:gd name="T6" fmla="*/ 15 w 30"/>
                    <a:gd name="T7" fmla="*/ 0 h 59"/>
                    <a:gd name="T8" fmla="*/ 30 w 30"/>
                    <a:gd name="T9" fmla="*/ 15 h 59"/>
                    <a:gd name="T10" fmla="*/ 30 w 30"/>
                    <a:gd name="T11" fmla="*/ 44 h 59"/>
                    <a:gd name="T12" fmla="*/ 15 w 30"/>
                    <a:gd name="T13" fmla="*/ 59 h 59"/>
                    <a:gd name="T14" fmla="*/ 15 w 30"/>
                    <a:gd name="T15" fmla="*/ 59 h 59"/>
                    <a:gd name="T16" fmla="*/ 0 w 30"/>
                    <a:gd name="T17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59">
                      <a:moveTo>
                        <a:pt x="0" y="4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23" y="59"/>
                        <a:pt x="15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7" y="59"/>
                        <a:pt x="0" y="52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8" name="Freeform 12"/>
                <p:cNvSpPr/>
                <p:nvPr/>
              </p:nvSpPr>
              <p:spPr bwMode="auto">
                <a:xfrm>
                  <a:off x="6552" y="2438"/>
                  <a:ext cx="92" cy="47"/>
                </a:xfrm>
                <a:custGeom>
                  <a:avLst/>
                  <a:gdLst>
                    <a:gd name="T0" fmla="*/ 15 w 59"/>
                    <a:gd name="T1" fmla="*/ 30 h 30"/>
                    <a:gd name="T2" fmla="*/ 44 w 59"/>
                    <a:gd name="T3" fmla="*/ 29 h 30"/>
                    <a:gd name="T4" fmla="*/ 59 w 59"/>
                    <a:gd name="T5" fmla="*/ 14 h 30"/>
                    <a:gd name="T6" fmla="*/ 59 w 59"/>
                    <a:gd name="T7" fmla="*/ 14 h 30"/>
                    <a:gd name="T8" fmla="*/ 44 w 59"/>
                    <a:gd name="T9" fmla="*/ 0 h 30"/>
                    <a:gd name="T10" fmla="*/ 14 w 59"/>
                    <a:gd name="T11" fmla="*/ 1 h 30"/>
                    <a:gd name="T12" fmla="*/ 0 w 59"/>
                    <a:gd name="T13" fmla="*/ 16 h 30"/>
                    <a:gd name="T14" fmla="*/ 0 w 59"/>
                    <a:gd name="T15" fmla="*/ 16 h 30"/>
                    <a:gd name="T16" fmla="*/ 15 w 59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" h="30">
                      <a:moveTo>
                        <a:pt x="15" y="30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52" y="29"/>
                        <a:pt x="59" y="22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6" y="1"/>
                        <a:pt x="0" y="8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0"/>
                        <a:pt x="1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9" name="Freeform 13"/>
                <p:cNvSpPr/>
                <p:nvPr/>
              </p:nvSpPr>
              <p:spPr bwMode="auto">
                <a:xfrm>
                  <a:off x="6500" y="2254"/>
                  <a:ext cx="83" cy="83"/>
                </a:xfrm>
                <a:custGeom>
                  <a:avLst/>
                  <a:gdLst>
                    <a:gd name="T0" fmla="*/ 26 w 53"/>
                    <a:gd name="T1" fmla="*/ 48 h 53"/>
                    <a:gd name="T2" fmla="*/ 47 w 53"/>
                    <a:gd name="T3" fmla="*/ 27 h 53"/>
                    <a:gd name="T4" fmla="*/ 48 w 53"/>
                    <a:gd name="T5" fmla="*/ 6 h 53"/>
                    <a:gd name="T6" fmla="*/ 48 w 53"/>
                    <a:gd name="T7" fmla="*/ 6 h 53"/>
                    <a:gd name="T8" fmla="*/ 27 w 53"/>
                    <a:gd name="T9" fmla="*/ 6 h 53"/>
                    <a:gd name="T10" fmla="*/ 6 w 53"/>
                    <a:gd name="T11" fmla="*/ 26 h 53"/>
                    <a:gd name="T12" fmla="*/ 6 w 53"/>
                    <a:gd name="T13" fmla="*/ 47 h 53"/>
                    <a:gd name="T14" fmla="*/ 6 w 53"/>
                    <a:gd name="T15" fmla="*/ 47 h 53"/>
                    <a:gd name="T16" fmla="*/ 26 w 53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26" y="48"/>
                      </a:move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53" y="22"/>
                        <a:pt x="53" y="12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2" y="1"/>
                        <a:pt x="33" y="0"/>
                        <a:pt x="27" y="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0" y="32"/>
                        <a:pt x="0" y="41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11" y="53"/>
                        <a:pt x="20" y="53"/>
                        <a:pt x="2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42" name="组合 41"/>
            <p:cNvGrpSpPr/>
            <p:nvPr userDrawn="1"/>
          </p:nvGrpSpPr>
          <p:grpSpPr>
            <a:xfrm>
              <a:off x="10397384" y="3155385"/>
              <a:ext cx="273615" cy="273615"/>
              <a:chOff x="10070813" y="3155385"/>
              <a:chExt cx="273615" cy="273615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0070813" y="3155385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2" name="KSO_Shape"/>
              <p:cNvSpPr/>
              <p:nvPr/>
            </p:nvSpPr>
            <p:spPr bwMode="auto">
              <a:xfrm>
                <a:off x="10110323" y="3221899"/>
                <a:ext cx="177044" cy="131144"/>
              </a:xfrm>
              <a:custGeom>
                <a:avLst/>
                <a:gdLst>
                  <a:gd name="T0" fmla="*/ 186223 w 4950"/>
                  <a:gd name="T1" fmla="*/ 870396 h 3662"/>
                  <a:gd name="T2" fmla="*/ 534663 w 4950"/>
                  <a:gd name="T3" fmla="*/ 870396 h 3662"/>
                  <a:gd name="T4" fmla="*/ 74926 w 4950"/>
                  <a:gd name="T5" fmla="*/ 586935 h 3662"/>
                  <a:gd name="T6" fmla="*/ 1246820 w 4950"/>
                  <a:gd name="T7" fmla="*/ 965004 h 3662"/>
                  <a:gd name="T8" fmla="*/ 1479235 w 4950"/>
                  <a:gd name="T9" fmla="*/ 1007578 h 3662"/>
                  <a:gd name="T10" fmla="*/ 1651637 w 4950"/>
                  <a:gd name="T11" fmla="*/ 896595 h 3662"/>
                  <a:gd name="T12" fmla="*/ 1800397 w 4950"/>
                  <a:gd name="T13" fmla="*/ 1147671 h 3662"/>
                  <a:gd name="T14" fmla="*/ 1397763 w 4950"/>
                  <a:gd name="T15" fmla="*/ 1332521 h 3662"/>
                  <a:gd name="T16" fmla="*/ 446644 w 4950"/>
                  <a:gd name="T17" fmla="*/ 1137119 h 3662"/>
                  <a:gd name="T18" fmla="*/ 63650 w 4950"/>
                  <a:gd name="T19" fmla="*/ 955907 h 3662"/>
                  <a:gd name="T20" fmla="*/ 420093 w 4950"/>
                  <a:gd name="T21" fmla="*/ 955907 h 3662"/>
                  <a:gd name="T22" fmla="*/ 542665 w 4950"/>
                  <a:gd name="T23" fmla="*/ 997026 h 3662"/>
                  <a:gd name="T24" fmla="*/ 863827 w 4950"/>
                  <a:gd name="T25" fmla="*/ 1099639 h 3662"/>
                  <a:gd name="T26" fmla="*/ 872920 w 4950"/>
                  <a:gd name="T27" fmla="*/ 950813 h 3662"/>
                  <a:gd name="T28" fmla="*/ 974397 w 4950"/>
                  <a:gd name="T29" fmla="*/ 910423 h 3662"/>
                  <a:gd name="T30" fmla="*/ 976943 w 4950"/>
                  <a:gd name="T31" fmla="*/ 985745 h 3662"/>
                  <a:gd name="T32" fmla="*/ 1150435 w 4950"/>
                  <a:gd name="T33" fmla="*/ 914789 h 3662"/>
                  <a:gd name="T34" fmla="*/ 1706194 w 4950"/>
                  <a:gd name="T35" fmla="*/ 590210 h 3662"/>
                  <a:gd name="T36" fmla="*/ 1343205 w 4950"/>
                  <a:gd name="T37" fmla="*/ 590210 h 3662"/>
                  <a:gd name="T38" fmla="*/ 1337386 w 4950"/>
                  <a:gd name="T39" fmla="*/ 639697 h 3662"/>
                  <a:gd name="T40" fmla="*/ 1369029 w 4950"/>
                  <a:gd name="T41" fmla="*/ 783793 h 3662"/>
                  <a:gd name="T42" fmla="*/ 1376303 w 4950"/>
                  <a:gd name="T43" fmla="*/ 799440 h 3662"/>
                  <a:gd name="T44" fmla="*/ 1678552 w 4950"/>
                  <a:gd name="T45" fmla="*/ 793982 h 3662"/>
                  <a:gd name="T46" fmla="*/ 1688736 w 4950"/>
                  <a:gd name="T47" fmla="*/ 657891 h 3662"/>
                  <a:gd name="T48" fmla="*/ 1706558 w 4950"/>
                  <a:gd name="T49" fmla="*/ 594577 h 3662"/>
                  <a:gd name="T50" fmla="*/ 1215904 w 4950"/>
                  <a:gd name="T51" fmla="*/ 467583 h 3662"/>
                  <a:gd name="T52" fmla="*/ 627411 w 4950"/>
                  <a:gd name="T53" fmla="*/ 270725 h 3662"/>
                  <a:gd name="T54" fmla="*/ 693244 w 4950"/>
                  <a:gd name="T55" fmla="*/ 640425 h 3662"/>
                  <a:gd name="T56" fmla="*/ 804541 w 4950"/>
                  <a:gd name="T57" fmla="*/ 842014 h 3662"/>
                  <a:gd name="T58" fmla="*/ 934388 w 4950"/>
                  <a:gd name="T59" fmla="*/ 851838 h 3662"/>
                  <a:gd name="T60" fmla="*/ 1064235 w 4950"/>
                  <a:gd name="T61" fmla="*/ 842014 h 3662"/>
                  <a:gd name="T62" fmla="*/ 1179533 w 4950"/>
                  <a:gd name="T63" fmla="*/ 647339 h 36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950" h="3661">
                    <a:moveTo>
                      <a:pt x="134" y="2392"/>
                    </a:moveTo>
                    <a:cubicBezTo>
                      <a:pt x="512" y="2392"/>
                      <a:pt x="512" y="2392"/>
                      <a:pt x="512" y="2392"/>
                    </a:cubicBezTo>
                    <a:cubicBezTo>
                      <a:pt x="677" y="2556"/>
                      <a:pt x="901" y="2556"/>
                      <a:pt x="1065" y="2392"/>
                    </a:cubicBezTo>
                    <a:cubicBezTo>
                      <a:pt x="1470" y="2392"/>
                      <a:pt x="1470" y="2392"/>
                      <a:pt x="1470" y="2392"/>
                    </a:cubicBezTo>
                    <a:cubicBezTo>
                      <a:pt x="1436" y="2126"/>
                      <a:pt x="1402" y="1861"/>
                      <a:pt x="1368" y="1595"/>
                    </a:cubicBezTo>
                    <a:cubicBezTo>
                      <a:pt x="1161" y="1029"/>
                      <a:pt x="375" y="1059"/>
                      <a:pt x="206" y="1613"/>
                    </a:cubicBezTo>
                    <a:cubicBezTo>
                      <a:pt x="134" y="2392"/>
                      <a:pt x="134" y="2392"/>
                      <a:pt x="134" y="2392"/>
                    </a:cubicBezTo>
                    <a:close/>
                    <a:moveTo>
                      <a:pt x="3428" y="2652"/>
                    </a:moveTo>
                    <a:cubicBezTo>
                      <a:pt x="3827" y="2460"/>
                      <a:pt x="3827" y="2460"/>
                      <a:pt x="3827" y="2460"/>
                    </a:cubicBezTo>
                    <a:cubicBezTo>
                      <a:pt x="4067" y="2769"/>
                      <a:pt x="4067" y="2769"/>
                      <a:pt x="4067" y="2769"/>
                    </a:cubicBezTo>
                    <a:cubicBezTo>
                      <a:pt x="4312" y="2773"/>
                      <a:pt x="4312" y="2773"/>
                      <a:pt x="4312" y="2773"/>
                    </a:cubicBezTo>
                    <a:cubicBezTo>
                      <a:pt x="4541" y="2464"/>
                      <a:pt x="4541" y="2464"/>
                      <a:pt x="4541" y="2464"/>
                    </a:cubicBezTo>
                    <a:cubicBezTo>
                      <a:pt x="4950" y="2676"/>
                      <a:pt x="4950" y="2676"/>
                      <a:pt x="4950" y="2676"/>
                    </a:cubicBezTo>
                    <a:cubicBezTo>
                      <a:pt x="4950" y="3154"/>
                      <a:pt x="4950" y="3154"/>
                      <a:pt x="4950" y="3154"/>
                    </a:cubicBezTo>
                    <a:cubicBezTo>
                      <a:pt x="3843" y="3154"/>
                      <a:pt x="3843" y="3154"/>
                      <a:pt x="3843" y="3154"/>
                    </a:cubicBezTo>
                    <a:cubicBezTo>
                      <a:pt x="3843" y="3662"/>
                      <a:pt x="3843" y="3662"/>
                      <a:pt x="3843" y="3662"/>
                    </a:cubicBezTo>
                    <a:cubicBezTo>
                      <a:pt x="1228" y="3662"/>
                      <a:pt x="1228" y="3662"/>
                      <a:pt x="1228" y="3662"/>
                    </a:cubicBezTo>
                    <a:cubicBezTo>
                      <a:pt x="1228" y="3125"/>
                      <a:pt x="1228" y="3125"/>
                      <a:pt x="1228" y="3125"/>
                    </a:cubicBezTo>
                    <a:cubicBezTo>
                      <a:pt x="0" y="3125"/>
                      <a:pt x="0" y="3125"/>
                      <a:pt x="0" y="3125"/>
                    </a:cubicBezTo>
                    <a:cubicBezTo>
                      <a:pt x="2" y="2943"/>
                      <a:pt x="57" y="2776"/>
                      <a:pt x="175" y="2627"/>
                    </a:cubicBezTo>
                    <a:cubicBezTo>
                      <a:pt x="263" y="2627"/>
                      <a:pt x="350" y="2627"/>
                      <a:pt x="437" y="2627"/>
                    </a:cubicBezTo>
                    <a:cubicBezTo>
                      <a:pt x="677" y="2890"/>
                      <a:pt x="916" y="2884"/>
                      <a:pt x="1155" y="2627"/>
                    </a:cubicBezTo>
                    <a:cubicBezTo>
                      <a:pt x="1240" y="2627"/>
                      <a:pt x="1325" y="2627"/>
                      <a:pt x="1409" y="2627"/>
                    </a:cubicBezTo>
                    <a:cubicBezTo>
                      <a:pt x="1441" y="2663"/>
                      <a:pt x="1469" y="2701"/>
                      <a:pt x="1492" y="2740"/>
                    </a:cubicBezTo>
                    <a:cubicBezTo>
                      <a:pt x="1975" y="2508"/>
                      <a:pt x="1975" y="2508"/>
                      <a:pt x="1975" y="2508"/>
                    </a:cubicBezTo>
                    <a:cubicBezTo>
                      <a:pt x="2375" y="3022"/>
                      <a:pt x="2375" y="3022"/>
                      <a:pt x="2375" y="3022"/>
                    </a:cubicBezTo>
                    <a:cubicBezTo>
                      <a:pt x="2477" y="2709"/>
                      <a:pt x="2477" y="2709"/>
                      <a:pt x="2477" y="2709"/>
                    </a:cubicBezTo>
                    <a:cubicBezTo>
                      <a:pt x="2400" y="2613"/>
                      <a:pt x="2400" y="2613"/>
                      <a:pt x="2400" y="2613"/>
                    </a:cubicBezTo>
                    <a:cubicBezTo>
                      <a:pt x="2485" y="2502"/>
                      <a:pt x="2485" y="2502"/>
                      <a:pt x="2485" y="2502"/>
                    </a:cubicBezTo>
                    <a:cubicBezTo>
                      <a:pt x="2679" y="2502"/>
                      <a:pt x="2679" y="2502"/>
                      <a:pt x="2679" y="2502"/>
                    </a:cubicBezTo>
                    <a:cubicBezTo>
                      <a:pt x="2763" y="2613"/>
                      <a:pt x="2763" y="2613"/>
                      <a:pt x="2763" y="2613"/>
                    </a:cubicBezTo>
                    <a:cubicBezTo>
                      <a:pt x="2686" y="2709"/>
                      <a:pt x="2686" y="2709"/>
                      <a:pt x="2686" y="2709"/>
                    </a:cubicBezTo>
                    <a:cubicBezTo>
                      <a:pt x="2782" y="3000"/>
                      <a:pt x="2782" y="3000"/>
                      <a:pt x="2782" y="3000"/>
                    </a:cubicBezTo>
                    <a:cubicBezTo>
                      <a:pt x="3163" y="2514"/>
                      <a:pt x="3163" y="2514"/>
                      <a:pt x="3163" y="2514"/>
                    </a:cubicBezTo>
                    <a:cubicBezTo>
                      <a:pt x="3428" y="2652"/>
                      <a:pt x="3428" y="2652"/>
                      <a:pt x="3428" y="2652"/>
                    </a:cubicBezTo>
                    <a:close/>
                    <a:moveTo>
                      <a:pt x="4691" y="1622"/>
                    </a:moveTo>
                    <a:cubicBezTo>
                      <a:pt x="4686" y="1278"/>
                      <a:pt x="4503" y="1107"/>
                      <a:pt x="4175" y="1103"/>
                    </a:cubicBezTo>
                    <a:cubicBezTo>
                      <a:pt x="3896" y="1099"/>
                      <a:pt x="3687" y="1274"/>
                      <a:pt x="3693" y="1622"/>
                    </a:cubicBezTo>
                    <a:cubicBezTo>
                      <a:pt x="3674" y="1622"/>
                      <a:pt x="3674" y="1622"/>
                      <a:pt x="3674" y="1622"/>
                    </a:cubicBezTo>
                    <a:cubicBezTo>
                      <a:pt x="3672" y="1669"/>
                      <a:pt x="3671" y="1736"/>
                      <a:pt x="3677" y="1758"/>
                    </a:cubicBezTo>
                    <a:cubicBezTo>
                      <a:pt x="3681" y="1773"/>
                      <a:pt x="3701" y="1792"/>
                      <a:pt x="3722" y="1808"/>
                    </a:cubicBezTo>
                    <a:cubicBezTo>
                      <a:pt x="3764" y="2154"/>
                      <a:pt x="3764" y="2154"/>
                      <a:pt x="3764" y="2154"/>
                    </a:cubicBezTo>
                    <a:cubicBezTo>
                      <a:pt x="3764" y="2180"/>
                      <a:pt x="3764" y="2180"/>
                      <a:pt x="3764" y="2180"/>
                    </a:cubicBezTo>
                    <a:cubicBezTo>
                      <a:pt x="3784" y="2197"/>
                      <a:pt x="3784" y="2197"/>
                      <a:pt x="3784" y="2197"/>
                    </a:cubicBezTo>
                    <a:cubicBezTo>
                      <a:pt x="4074" y="2430"/>
                      <a:pt x="4297" y="2414"/>
                      <a:pt x="4593" y="2198"/>
                    </a:cubicBezTo>
                    <a:cubicBezTo>
                      <a:pt x="4615" y="2182"/>
                      <a:pt x="4615" y="2182"/>
                      <a:pt x="4615" y="2182"/>
                    </a:cubicBezTo>
                    <a:cubicBezTo>
                      <a:pt x="4615" y="2154"/>
                      <a:pt x="4615" y="2154"/>
                      <a:pt x="4615" y="2154"/>
                    </a:cubicBezTo>
                    <a:cubicBezTo>
                      <a:pt x="4643" y="1808"/>
                      <a:pt x="4643" y="1808"/>
                      <a:pt x="4643" y="1808"/>
                    </a:cubicBezTo>
                    <a:cubicBezTo>
                      <a:pt x="4664" y="1792"/>
                      <a:pt x="4685" y="1773"/>
                      <a:pt x="4689" y="1758"/>
                    </a:cubicBezTo>
                    <a:cubicBezTo>
                      <a:pt x="4694" y="1738"/>
                      <a:pt x="4693" y="1680"/>
                      <a:pt x="4692" y="1634"/>
                    </a:cubicBezTo>
                    <a:cubicBezTo>
                      <a:pt x="4691" y="1622"/>
                      <a:pt x="4691" y="1622"/>
                      <a:pt x="4691" y="1622"/>
                    </a:cubicBezTo>
                    <a:close/>
                    <a:moveTo>
                      <a:pt x="3343" y="1285"/>
                    </a:moveTo>
                    <a:cubicBezTo>
                      <a:pt x="3468" y="744"/>
                      <a:pt x="3468" y="744"/>
                      <a:pt x="3468" y="744"/>
                    </a:cubicBezTo>
                    <a:cubicBezTo>
                      <a:pt x="3122" y="701"/>
                      <a:pt x="2501" y="0"/>
                      <a:pt x="1725" y="744"/>
                    </a:cubicBezTo>
                    <a:cubicBezTo>
                      <a:pt x="1825" y="1266"/>
                      <a:pt x="1825" y="1266"/>
                      <a:pt x="1825" y="1266"/>
                    </a:cubicBezTo>
                    <a:cubicBezTo>
                      <a:pt x="1838" y="1443"/>
                      <a:pt x="1864" y="1609"/>
                      <a:pt x="1906" y="1760"/>
                    </a:cubicBezTo>
                    <a:cubicBezTo>
                      <a:pt x="1965" y="1970"/>
                      <a:pt x="2055" y="2150"/>
                      <a:pt x="2190" y="2291"/>
                    </a:cubicBezTo>
                    <a:cubicBezTo>
                      <a:pt x="2212" y="2314"/>
                      <a:pt x="2212" y="2314"/>
                      <a:pt x="2212" y="2314"/>
                    </a:cubicBezTo>
                    <a:cubicBezTo>
                      <a:pt x="2244" y="2318"/>
                      <a:pt x="2244" y="2318"/>
                      <a:pt x="2244" y="2318"/>
                    </a:cubicBezTo>
                    <a:cubicBezTo>
                      <a:pt x="2354" y="2334"/>
                      <a:pt x="2462" y="2341"/>
                      <a:pt x="2569" y="2341"/>
                    </a:cubicBezTo>
                    <a:cubicBezTo>
                      <a:pt x="2677" y="2341"/>
                      <a:pt x="2784" y="2334"/>
                      <a:pt x="2895" y="2318"/>
                    </a:cubicBezTo>
                    <a:cubicBezTo>
                      <a:pt x="2926" y="2314"/>
                      <a:pt x="2926" y="2314"/>
                      <a:pt x="2926" y="2314"/>
                    </a:cubicBezTo>
                    <a:cubicBezTo>
                      <a:pt x="2948" y="2291"/>
                      <a:pt x="2948" y="2291"/>
                      <a:pt x="2948" y="2291"/>
                    </a:cubicBezTo>
                    <a:cubicBezTo>
                      <a:pt x="3078" y="2155"/>
                      <a:pt x="3176" y="1981"/>
                      <a:pt x="3243" y="1779"/>
                    </a:cubicBezTo>
                    <a:cubicBezTo>
                      <a:pt x="3292" y="1629"/>
                      <a:pt x="3326" y="1462"/>
                      <a:pt x="3343" y="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9145779" y="3353043"/>
              <a:ext cx="273615" cy="273615"/>
              <a:chOff x="8819208" y="3353043"/>
              <a:chExt cx="273615" cy="273615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8819208" y="3353043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0" name="KSO_Shape"/>
              <p:cNvSpPr/>
              <p:nvPr/>
            </p:nvSpPr>
            <p:spPr bwMode="auto">
              <a:xfrm>
                <a:off x="8876510" y="3422165"/>
                <a:ext cx="170278" cy="145020"/>
              </a:xfrm>
              <a:custGeom>
                <a:avLst/>
                <a:gdLst/>
                <a:ahLst/>
                <a:cxnLst/>
                <a:rect l="0" t="0" r="r" b="b"/>
                <a:pathLst>
                  <a:path w="4999037" h="4260141">
                    <a:moveTo>
                      <a:pt x="1900345" y="3557911"/>
                    </a:moveTo>
                    <a:lnTo>
                      <a:pt x="3097730" y="3557911"/>
                    </a:lnTo>
                    <a:lnTo>
                      <a:pt x="3102535" y="3590573"/>
                    </a:lnTo>
                    <a:lnTo>
                      <a:pt x="3107340" y="3623235"/>
                    </a:lnTo>
                    <a:lnTo>
                      <a:pt x="3113106" y="3656858"/>
                    </a:lnTo>
                    <a:lnTo>
                      <a:pt x="3119833" y="3691441"/>
                    </a:lnTo>
                    <a:lnTo>
                      <a:pt x="3126560" y="3717378"/>
                    </a:lnTo>
                    <a:lnTo>
                      <a:pt x="3134248" y="3744276"/>
                    </a:lnTo>
                    <a:lnTo>
                      <a:pt x="3140975" y="3769253"/>
                    </a:lnTo>
                    <a:lnTo>
                      <a:pt x="3148663" y="3795190"/>
                    </a:lnTo>
                    <a:lnTo>
                      <a:pt x="3158272" y="3821127"/>
                    </a:lnTo>
                    <a:lnTo>
                      <a:pt x="3166921" y="3846104"/>
                    </a:lnTo>
                    <a:lnTo>
                      <a:pt x="3177492" y="3871081"/>
                    </a:lnTo>
                    <a:lnTo>
                      <a:pt x="3189024" y="3895097"/>
                    </a:lnTo>
                    <a:lnTo>
                      <a:pt x="3200556" y="3919113"/>
                    </a:lnTo>
                    <a:lnTo>
                      <a:pt x="3213048" y="3941208"/>
                    </a:lnTo>
                    <a:lnTo>
                      <a:pt x="3226502" y="3964263"/>
                    </a:lnTo>
                    <a:lnTo>
                      <a:pt x="3240917" y="3984437"/>
                    </a:lnTo>
                    <a:lnTo>
                      <a:pt x="3256293" y="4004610"/>
                    </a:lnTo>
                    <a:lnTo>
                      <a:pt x="3271668" y="4024784"/>
                    </a:lnTo>
                    <a:lnTo>
                      <a:pt x="3288966" y="4042075"/>
                    </a:lnTo>
                    <a:lnTo>
                      <a:pt x="3306264" y="4058406"/>
                    </a:lnTo>
                    <a:lnTo>
                      <a:pt x="3318757" y="4069934"/>
                    </a:lnTo>
                    <a:lnTo>
                      <a:pt x="3331249" y="4079540"/>
                    </a:lnTo>
                    <a:lnTo>
                      <a:pt x="3344703" y="4089147"/>
                    </a:lnTo>
                    <a:lnTo>
                      <a:pt x="3358157" y="4097793"/>
                    </a:lnTo>
                    <a:lnTo>
                      <a:pt x="3372572" y="4106438"/>
                    </a:lnTo>
                    <a:lnTo>
                      <a:pt x="3386026" y="4114123"/>
                    </a:lnTo>
                    <a:lnTo>
                      <a:pt x="3402362" y="4121809"/>
                    </a:lnTo>
                    <a:lnTo>
                      <a:pt x="3417738" y="4127573"/>
                    </a:lnTo>
                    <a:lnTo>
                      <a:pt x="3433114" y="4133336"/>
                    </a:lnTo>
                    <a:lnTo>
                      <a:pt x="3450411" y="4138140"/>
                    </a:lnTo>
                    <a:lnTo>
                      <a:pt x="3467709" y="4142943"/>
                    </a:lnTo>
                    <a:lnTo>
                      <a:pt x="3485007" y="4145825"/>
                    </a:lnTo>
                    <a:lnTo>
                      <a:pt x="3504227" y="4148707"/>
                    </a:lnTo>
                    <a:lnTo>
                      <a:pt x="3523446" y="4151589"/>
                    </a:lnTo>
                    <a:lnTo>
                      <a:pt x="3543627" y="4152549"/>
                    </a:lnTo>
                    <a:lnTo>
                      <a:pt x="3564769" y="4152549"/>
                    </a:lnTo>
                    <a:lnTo>
                      <a:pt x="3564769" y="4260141"/>
                    </a:lnTo>
                    <a:lnTo>
                      <a:pt x="1434268" y="4260141"/>
                    </a:lnTo>
                    <a:lnTo>
                      <a:pt x="1434268" y="4152549"/>
                    </a:lnTo>
                    <a:lnTo>
                      <a:pt x="1455409" y="4152549"/>
                    </a:lnTo>
                    <a:lnTo>
                      <a:pt x="1474629" y="4151589"/>
                    </a:lnTo>
                    <a:lnTo>
                      <a:pt x="1493849" y="4148707"/>
                    </a:lnTo>
                    <a:lnTo>
                      <a:pt x="1513068" y="4145825"/>
                    </a:lnTo>
                    <a:lnTo>
                      <a:pt x="1530366" y="4142943"/>
                    </a:lnTo>
                    <a:lnTo>
                      <a:pt x="1547664" y="4138140"/>
                    </a:lnTo>
                    <a:lnTo>
                      <a:pt x="1564962" y="4133336"/>
                    </a:lnTo>
                    <a:lnTo>
                      <a:pt x="1581298" y="4127573"/>
                    </a:lnTo>
                    <a:lnTo>
                      <a:pt x="1596674" y="4121809"/>
                    </a:lnTo>
                    <a:lnTo>
                      <a:pt x="1612050" y="4114123"/>
                    </a:lnTo>
                    <a:lnTo>
                      <a:pt x="1626465" y="4106438"/>
                    </a:lnTo>
                    <a:lnTo>
                      <a:pt x="1639918" y="4097793"/>
                    </a:lnTo>
                    <a:lnTo>
                      <a:pt x="1653372" y="4089147"/>
                    </a:lnTo>
                    <a:lnTo>
                      <a:pt x="1666826" y="4079540"/>
                    </a:lnTo>
                    <a:lnTo>
                      <a:pt x="1679319" y="4069934"/>
                    </a:lnTo>
                    <a:lnTo>
                      <a:pt x="1691811" y="4058406"/>
                    </a:lnTo>
                    <a:lnTo>
                      <a:pt x="1703343" y="4047839"/>
                    </a:lnTo>
                    <a:lnTo>
                      <a:pt x="1715836" y="4036311"/>
                    </a:lnTo>
                    <a:lnTo>
                      <a:pt x="1726407" y="4024784"/>
                    </a:lnTo>
                    <a:lnTo>
                      <a:pt x="1736978" y="4012295"/>
                    </a:lnTo>
                    <a:lnTo>
                      <a:pt x="1757158" y="3985397"/>
                    </a:lnTo>
                    <a:lnTo>
                      <a:pt x="1776378" y="3956578"/>
                    </a:lnTo>
                    <a:lnTo>
                      <a:pt x="1793676" y="3926798"/>
                    </a:lnTo>
                    <a:lnTo>
                      <a:pt x="1809052" y="3895097"/>
                    </a:lnTo>
                    <a:lnTo>
                      <a:pt x="1824427" y="3863396"/>
                    </a:lnTo>
                    <a:lnTo>
                      <a:pt x="1837881" y="3829773"/>
                    </a:lnTo>
                    <a:lnTo>
                      <a:pt x="1849413" y="3795190"/>
                    </a:lnTo>
                    <a:lnTo>
                      <a:pt x="1859984" y="3761568"/>
                    </a:lnTo>
                    <a:lnTo>
                      <a:pt x="1868632" y="3726984"/>
                    </a:lnTo>
                    <a:lnTo>
                      <a:pt x="1878242" y="3692401"/>
                    </a:lnTo>
                    <a:lnTo>
                      <a:pt x="1884969" y="3657818"/>
                    </a:lnTo>
                    <a:lnTo>
                      <a:pt x="1890735" y="3623235"/>
                    </a:lnTo>
                    <a:lnTo>
                      <a:pt x="1896501" y="3590573"/>
                    </a:lnTo>
                    <a:lnTo>
                      <a:pt x="1900345" y="3557911"/>
                    </a:lnTo>
                    <a:close/>
                    <a:moveTo>
                      <a:pt x="344993" y="345832"/>
                    </a:moveTo>
                    <a:lnTo>
                      <a:pt x="344993" y="3036592"/>
                    </a:lnTo>
                    <a:lnTo>
                      <a:pt x="4655005" y="3036592"/>
                    </a:lnTo>
                    <a:lnTo>
                      <a:pt x="4655005" y="345832"/>
                    </a:lnTo>
                    <a:lnTo>
                      <a:pt x="344993" y="345832"/>
                    </a:lnTo>
                    <a:close/>
                    <a:moveTo>
                      <a:pt x="142226" y="0"/>
                    </a:moveTo>
                    <a:lnTo>
                      <a:pt x="4857773" y="0"/>
                    </a:lnTo>
                    <a:lnTo>
                      <a:pt x="4872187" y="961"/>
                    </a:lnTo>
                    <a:lnTo>
                      <a:pt x="4885641" y="2882"/>
                    </a:lnTo>
                    <a:lnTo>
                      <a:pt x="4899095" y="6725"/>
                    </a:lnTo>
                    <a:lnTo>
                      <a:pt x="4913510" y="10567"/>
                    </a:lnTo>
                    <a:lnTo>
                      <a:pt x="4925042" y="17292"/>
                    </a:lnTo>
                    <a:lnTo>
                      <a:pt x="4936573" y="24016"/>
                    </a:lnTo>
                    <a:lnTo>
                      <a:pt x="4947144" y="32662"/>
                    </a:lnTo>
                    <a:lnTo>
                      <a:pt x="4957715" y="42268"/>
                    </a:lnTo>
                    <a:lnTo>
                      <a:pt x="4967325" y="51875"/>
                    </a:lnTo>
                    <a:lnTo>
                      <a:pt x="4975974" y="62442"/>
                    </a:lnTo>
                    <a:lnTo>
                      <a:pt x="4982701" y="73970"/>
                    </a:lnTo>
                    <a:lnTo>
                      <a:pt x="4988466" y="87419"/>
                    </a:lnTo>
                    <a:lnTo>
                      <a:pt x="4993271" y="99907"/>
                    </a:lnTo>
                    <a:lnTo>
                      <a:pt x="4996154" y="113356"/>
                    </a:lnTo>
                    <a:lnTo>
                      <a:pt x="4999037" y="127766"/>
                    </a:lnTo>
                    <a:lnTo>
                      <a:pt x="4999037" y="142175"/>
                    </a:lnTo>
                    <a:lnTo>
                      <a:pt x="4999037" y="3238327"/>
                    </a:lnTo>
                    <a:lnTo>
                      <a:pt x="4999037" y="3253697"/>
                    </a:lnTo>
                    <a:lnTo>
                      <a:pt x="4996154" y="3268106"/>
                    </a:lnTo>
                    <a:lnTo>
                      <a:pt x="4993271" y="3281555"/>
                    </a:lnTo>
                    <a:lnTo>
                      <a:pt x="4988466" y="3295004"/>
                    </a:lnTo>
                    <a:lnTo>
                      <a:pt x="4982701" y="3307493"/>
                    </a:lnTo>
                    <a:lnTo>
                      <a:pt x="4975974" y="3319021"/>
                    </a:lnTo>
                    <a:lnTo>
                      <a:pt x="4967325" y="3329588"/>
                    </a:lnTo>
                    <a:lnTo>
                      <a:pt x="4957715" y="3339194"/>
                    </a:lnTo>
                    <a:lnTo>
                      <a:pt x="4947144" y="3349761"/>
                    </a:lnTo>
                    <a:lnTo>
                      <a:pt x="4936573" y="3357446"/>
                    </a:lnTo>
                    <a:lnTo>
                      <a:pt x="4925042" y="3364171"/>
                    </a:lnTo>
                    <a:lnTo>
                      <a:pt x="4913510" y="3369935"/>
                    </a:lnTo>
                    <a:lnTo>
                      <a:pt x="4899095" y="3374738"/>
                    </a:lnTo>
                    <a:lnTo>
                      <a:pt x="4885641" y="3378580"/>
                    </a:lnTo>
                    <a:lnTo>
                      <a:pt x="4872187" y="3380502"/>
                    </a:lnTo>
                    <a:lnTo>
                      <a:pt x="4857773" y="3381462"/>
                    </a:lnTo>
                    <a:lnTo>
                      <a:pt x="142226" y="3381462"/>
                    </a:lnTo>
                    <a:lnTo>
                      <a:pt x="127811" y="3380502"/>
                    </a:lnTo>
                    <a:lnTo>
                      <a:pt x="113396" y="3378580"/>
                    </a:lnTo>
                    <a:lnTo>
                      <a:pt x="99942" y="3374738"/>
                    </a:lnTo>
                    <a:lnTo>
                      <a:pt x="86489" y="3369935"/>
                    </a:lnTo>
                    <a:lnTo>
                      <a:pt x="73996" y="3364171"/>
                    </a:lnTo>
                    <a:lnTo>
                      <a:pt x="62464" y="3357446"/>
                    </a:lnTo>
                    <a:lnTo>
                      <a:pt x="51893" y="3349761"/>
                    </a:lnTo>
                    <a:lnTo>
                      <a:pt x="42283" y="3339194"/>
                    </a:lnTo>
                    <a:lnTo>
                      <a:pt x="31713" y="3329588"/>
                    </a:lnTo>
                    <a:lnTo>
                      <a:pt x="24025" y="3319021"/>
                    </a:lnTo>
                    <a:lnTo>
                      <a:pt x="17298" y="3307493"/>
                    </a:lnTo>
                    <a:lnTo>
                      <a:pt x="11532" y="3295004"/>
                    </a:lnTo>
                    <a:lnTo>
                      <a:pt x="6727" y="3281555"/>
                    </a:lnTo>
                    <a:lnTo>
                      <a:pt x="2883" y="3268106"/>
                    </a:lnTo>
                    <a:lnTo>
                      <a:pt x="961" y="3253697"/>
                    </a:lnTo>
                    <a:lnTo>
                      <a:pt x="0" y="3238327"/>
                    </a:lnTo>
                    <a:lnTo>
                      <a:pt x="0" y="142175"/>
                    </a:lnTo>
                    <a:lnTo>
                      <a:pt x="961" y="127766"/>
                    </a:lnTo>
                    <a:lnTo>
                      <a:pt x="2883" y="113356"/>
                    </a:lnTo>
                    <a:lnTo>
                      <a:pt x="6727" y="99907"/>
                    </a:lnTo>
                    <a:lnTo>
                      <a:pt x="11532" y="87419"/>
                    </a:lnTo>
                    <a:lnTo>
                      <a:pt x="17298" y="73970"/>
                    </a:lnTo>
                    <a:lnTo>
                      <a:pt x="24025" y="62442"/>
                    </a:lnTo>
                    <a:lnTo>
                      <a:pt x="31713" y="51875"/>
                    </a:lnTo>
                    <a:lnTo>
                      <a:pt x="42283" y="42268"/>
                    </a:lnTo>
                    <a:lnTo>
                      <a:pt x="51893" y="32662"/>
                    </a:lnTo>
                    <a:lnTo>
                      <a:pt x="62464" y="24016"/>
                    </a:lnTo>
                    <a:lnTo>
                      <a:pt x="73996" y="17292"/>
                    </a:lnTo>
                    <a:lnTo>
                      <a:pt x="86489" y="10567"/>
                    </a:lnTo>
                    <a:lnTo>
                      <a:pt x="99942" y="6725"/>
                    </a:lnTo>
                    <a:lnTo>
                      <a:pt x="113396" y="2882"/>
                    </a:lnTo>
                    <a:lnTo>
                      <a:pt x="127811" y="961"/>
                    </a:lnTo>
                    <a:lnTo>
                      <a:pt x="142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396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 userDrawn="1"/>
          </p:nvGrpSpPr>
          <p:grpSpPr>
            <a:xfrm>
              <a:off x="9540702" y="4040720"/>
              <a:ext cx="273615" cy="273615"/>
              <a:chOff x="9214131" y="4040720"/>
              <a:chExt cx="273615" cy="273615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9214131" y="4040720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9281787" y="4109909"/>
                <a:ext cx="138302" cy="135235"/>
                <a:chOff x="7841218" y="3183638"/>
                <a:chExt cx="530547" cy="518782"/>
              </a:xfrm>
            </p:grpSpPr>
            <p:sp>
              <p:nvSpPr>
                <p:cNvPr id="47" name="Freeform 17"/>
                <p:cNvSpPr>
                  <a:spLocks noEditPoints="1"/>
                </p:cNvSpPr>
                <p:nvPr/>
              </p:nvSpPr>
              <p:spPr bwMode="auto">
                <a:xfrm>
                  <a:off x="7841218" y="3183638"/>
                  <a:ext cx="530547" cy="443020"/>
                </a:xfrm>
                <a:custGeom>
                  <a:avLst/>
                  <a:gdLst>
                    <a:gd name="T0" fmla="*/ 237 w 585"/>
                    <a:gd name="T1" fmla="*/ 489 h 489"/>
                    <a:gd name="T2" fmla="*/ 237 w 585"/>
                    <a:gd name="T3" fmla="*/ 489 h 489"/>
                    <a:gd name="T4" fmla="*/ 195 w 585"/>
                    <a:gd name="T5" fmla="*/ 489 h 489"/>
                    <a:gd name="T6" fmla="*/ 195 w 585"/>
                    <a:gd name="T7" fmla="*/ 489 h 489"/>
                    <a:gd name="T8" fmla="*/ 516 w 585"/>
                    <a:gd name="T9" fmla="*/ 489 h 489"/>
                    <a:gd name="T10" fmla="*/ 516 w 585"/>
                    <a:gd name="T11" fmla="*/ 489 h 489"/>
                    <a:gd name="T12" fmla="*/ 474 w 585"/>
                    <a:gd name="T13" fmla="*/ 489 h 489"/>
                    <a:gd name="T14" fmla="*/ 474 w 585"/>
                    <a:gd name="T15" fmla="*/ 489 h 489"/>
                    <a:gd name="T16" fmla="*/ 223 w 585"/>
                    <a:gd name="T17" fmla="*/ 308 h 489"/>
                    <a:gd name="T18" fmla="*/ 530 w 585"/>
                    <a:gd name="T19" fmla="*/ 308 h 489"/>
                    <a:gd name="T20" fmla="*/ 585 w 585"/>
                    <a:gd name="T21" fmla="*/ 252 h 489"/>
                    <a:gd name="T22" fmla="*/ 585 w 585"/>
                    <a:gd name="T23" fmla="*/ 154 h 489"/>
                    <a:gd name="T24" fmla="*/ 530 w 585"/>
                    <a:gd name="T25" fmla="*/ 99 h 489"/>
                    <a:gd name="T26" fmla="*/ 223 w 585"/>
                    <a:gd name="T27" fmla="*/ 99 h 489"/>
                    <a:gd name="T28" fmla="*/ 195 w 585"/>
                    <a:gd name="T29" fmla="*/ 127 h 489"/>
                    <a:gd name="T30" fmla="*/ 223 w 585"/>
                    <a:gd name="T31" fmla="*/ 154 h 489"/>
                    <a:gd name="T32" fmla="*/ 502 w 585"/>
                    <a:gd name="T33" fmla="*/ 154 h 489"/>
                    <a:gd name="T34" fmla="*/ 530 w 585"/>
                    <a:gd name="T35" fmla="*/ 182 h 489"/>
                    <a:gd name="T36" fmla="*/ 530 w 585"/>
                    <a:gd name="T37" fmla="*/ 224 h 489"/>
                    <a:gd name="T38" fmla="*/ 502 w 585"/>
                    <a:gd name="T39" fmla="*/ 252 h 489"/>
                    <a:gd name="T40" fmla="*/ 170 w 585"/>
                    <a:gd name="T41" fmla="*/ 252 h 489"/>
                    <a:gd name="T42" fmla="*/ 105 w 585"/>
                    <a:gd name="T43" fmla="*/ 22 h 489"/>
                    <a:gd name="T44" fmla="*/ 76 w 585"/>
                    <a:gd name="T45" fmla="*/ 1 h 489"/>
                    <a:gd name="T46" fmla="*/ 28 w 585"/>
                    <a:gd name="T47" fmla="*/ 1 h 489"/>
                    <a:gd name="T48" fmla="*/ 0 w 585"/>
                    <a:gd name="T49" fmla="*/ 29 h 489"/>
                    <a:gd name="T50" fmla="*/ 36 w 585"/>
                    <a:gd name="T51" fmla="*/ 57 h 489"/>
                    <a:gd name="T52" fmla="*/ 57 w 585"/>
                    <a:gd name="T53" fmla="*/ 57 h 489"/>
                    <a:gd name="T54" fmla="*/ 154 w 585"/>
                    <a:gd name="T55" fmla="*/ 399 h 489"/>
                    <a:gd name="T56" fmla="*/ 180 w 585"/>
                    <a:gd name="T57" fmla="*/ 419 h 489"/>
                    <a:gd name="T58" fmla="*/ 181 w 585"/>
                    <a:gd name="T59" fmla="*/ 419 h 489"/>
                    <a:gd name="T60" fmla="*/ 544 w 585"/>
                    <a:gd name="T61" fmla="*/ 419 h 489"/>
                    <a:gd name="T62" fmla="*/ 572 w 585"/>
                    <a:gd name="T63" fmla="*/ 391 h 489"/>
                    <a:gd name="T64" fmla="*/ 544 w 585"/>
                    <a:gd name="T65" fmla="*/ 363 h 489"/>
                    <a:gd name="T66" fmla="*/ 223 w 585"/>
                    <a:gd name="T67" fmla="*/ 363 h 489"/>
                    <a:gd name="T68" fmla="*/ 195 w 585"/>
                    <a:gd name="T69" fmla="*/ 336 h 489"/>
                    <a:gd name="T70" fmla="*/ 223 w 585"/>
                    <a:gd name="T71" fmla="*/ 308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5" h="489">
                      <a:moveTo>
                        <a:pt x="237" y="489"/>
                      </a:moveTo>
                      <a:cubicBezTo>
                        <a:pt x="237" y="489"/>
                        <a:pt x="237" y="489"/>
                        <a:pt x="237" y="489"/>
                      </a:cubicBezTo>
                      <a:moveTo>
                        <a:pt x="195" y="489"/>
                      </a:moveTo>
                      <a:cubicBezTo>
                        <a:pt x="195" y="489"/>
                        <a:pt x="195" y="489"/>
                        <a:pt x="195" y="489"/>
                      </a:cubicBezTo>
                      <a:moveTo>
                        <a:pt x="516" y="489"/>
                      </a:moveTo>
                      <a:cubicBezTo>
                        <a:pt x="516" y="489"/>
                        <a:pt x="516" y="489"/>
                        <a:pt x="516" y="489"/>
                      </a:cubicBezTo>
                      <a:moveTo>
                        <a:pt x="474" y="489"/>
                      </a:moveTo>
                      <a:cubicBezTo>
                        <a:pt x="474" y="489"/>
                        <a:pt x="474" y="489"/>
                        <a:pt x="474" y="489"/>
                      </a:cubicBezTo>
                      <a:moveTo>
                        <a:pt x="223" y="308"/>
                      </a:moveTo>
                      <a:cubicBezTo>
                        <a:pt x="530" y="308"/>
                        <a:pt x="530" y="308"/>
                        <a:pt x="530" y="308"/>
                      </a:cubicBezTo>
                      <a:cubicBezTo>
                        <a:pt x="560" y="308"/>
                        <a:pt x="585" y="283"/>
                        <a:pt x="585" y="252"/>
                      </a:cubicBezTo>
                      <a:cubicBezTo>
                        <a:pt x="585" y="154"/>
                        <a:pt x="585" y="154"/>
                        <a:pt x="585" y="154"/>
                      </a:cubicBezTo>
                      <a:cubicBezTo>
                        <a:pt x="585" y="124"/>
                        <a:pt x="560" y="99"/>
                        <a:pt x="53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ubicBezTo>
                        <a:pt x="208" y="99"/>
                        <a:pt x="195" y="111"/>
                        <a:pt x="195" y="127"/>
                      </a:cubicBezTo>
                      <a:cubicBezTo>
                        <a:pt x="195" y="142"/>
                        <a:pt x="208" y="154"/>
                        <a:pt x="223" y="154"/>
                      </a:cubicBezTo>
                      <a:cubicBezTo>
                        <a:pt x="502" y="154"/>
                        <a:pt x="502" y="154"/>
                        <a:pt x="502" y="154"/>
                      </a:cubicBezTo>
                      <a:cubicBezTo>
                        <a:pt x="517" y="154"/>
                        <a:pt x="530" y="167"/>
                        <a:pt x="530" y="182"/>
                      </a:cubicBezTo>
                      <a:cubicBezTo>
                        <a:pt x="530" y="224"/>
                        <a:pt x="530" y="224"/>
                        <a:pt x="530" y="224"/>
                      </a:cubicBezTo>
                      <a:cubicBezTo>
                        <a:pt x="530" y="240"/>
                        <a:pt x="517" y="252"/>
                        <a:pt x="502" y="252"/>
                      </a:cubicBezTo>
                      <a:cubicBezTo>
                        <a:pt x="170" y="252"/>
                        <a:pt x="170" y="252"/>
                        <a:pt x="170" y="252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102" y="8"/>
                        <a:pt x="90" y="0"/>
                        <a:pt x="76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12" y="1"/>
                        <a:pt x="0" y="14"/>
                        <a:pt x="0" y="29"/>
                      </a:cubicBezTo>
                      <a:cubicBezTo>
                        <a:pt x="0" y="44"/>
                        <a:pt x="12" y="57"/>
                        <a:pt x="36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154" y="399"/>
                        <a:pt x="154" y="399"/>
                        <a:pt x="154" y="399"/>
                      </a:cubicBezTo>
                      <a:cubicBezTo>
                        <a:pt x="157" y="411"/>
                        <a:pt x="168" y="419"/>
                        <a:pt x="180" y="419"/>
                      </a:cubicBezTo>
                      <a:cubicBezTo>
                        <a:pt x="180" y="419"/>
                        <a:pt x="181" y="419"/>
                        <a:pt x="181" y="419"/>
                      </a:cubicBezTo>
                      <a:cubicBezTo>
                        <a:pt x="544" y="419"/>
                        <a:pt x="544" y="419"/>
                        <a:pt x="544" y="419"/>
                      </a:cubicBezTo>
                      <a:cubicBezTo>
                        <a:pt x="559" y="419"/>
                        <a:pt x="572" y="407"/>
                        <a:pt x="572" y="391"/>
                      </a:cubicBezTo>
                      <a:cubicBezTo>
                        <a:pt x="572" y="376"/>
                        <a:pt x="559" y="363"/>
                        <a:pt x="544" y="363"/>
                      </a:cubicBezTo>
                      <a:cubicBezTo>
                        <a:pt x="223" y="363"/>
                        <a:pt x="223" y="363"/>
                        <a:pt x="223" y="363"/>
                      </a:cubicBezTo>
                      <a:cubicBezTo>
                        <a:pt x="208" y="363"/>
                        <a:pt x="195" y="351"/>
                        <a:pt x="195" y="336"/>
                      </a:cubicBezTo>
                      <a:cubicBezTo>
                        <a:pt x="195" y="320"/>
                        <a:pt x="208" y="308"/>
                        <a:pt x="223" y="3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8013055" y="3591722"/>
                  <a:ext cx="296058" cy="110698"/>
                </a:xfrm>
                <a:custGeom>
                  <a:avLst/>
                  <a:gdLst>
                    <a:gd name="connsiteX0" fmla="*/ 151935 w 186871"/>
                    <a:gd name="connsiteY0" fmla="*/ 0 h 69872"/>
                    <a:gd name="connsiteX1" fmla="*/ 186871 w 186871"/>
                    <a:gd name="connsiteY1" fmla="*/ 34936 h 69872"/>
                    <a:gd name="connsiteX2" fmla="*/ 151935 w 186871"/>
                    <a:gd name="connsiteY2" fmla="*/ 69872 h 69872"/>
                    <a:gd name="connsiteX3" fmla="*/ 116999 w 186871"/>
                    <a:gd name="connsiteY3" fmla="*/ 34936 h 69872"/>
                    <a:gd name="connsiteX4" fmla="*/ 151935 w 186871"/>
                    <a:gd name="connsiteY4" fmla="*/ 0 h 69872"/>
                    <a:gd name="connsiteX5" fmla="*/ 34936 w 186871"/>
                    <a:gd name="connsiteY5" fmla="*/ 0 h 69872"/>
                    <a:gd name="connsiteX6" fmla="*/ 69872 w 186871"/>
                    <a:gd name="connsiteY6" fmla="*/ 34936 h 69872"/>
                    <a:gd name="connsiteX7" fmla="*/ 34936 w 186871"/>
                    <a:gd name="connsiteY7" fmla="*/ 69872 h 69872"/>
                    <a:gd name="connsiteX8" fmla="*/ 0 w 186871"/>
                    <a:gd name="connsiteY8" fmla="*/ 34936 h 69872"/>
                    <a:gd name="connsiteX9" fmla="*/ 34936 w 186871"/>
                    <a:gd name="connsiteY9" fmla="*/ 0 h 69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71" h="69872">
                      <a:moveTo>
                        <a:pt x="151935" y="0"/>
                      </a:moveTo>
                      <a:cubicBezTo>
                        <a:pt x="171230" y="0"/>
                        <a:pt x="186871" y="15641"/>
                        <a:pt x="186871" y="34936"/>
                      </a:cubicBezTo>
                      <a:cubicBezTo>
                        <a:pt x="186871" y="54231"/>
                        <a:pt x="171230" y="69872"/>
                        <a:pt x="151935" y="69872"/>
                      </a:cubicBezTo>
                      <a:cubicBezTo>
                        <a:pt x="132640" y="69872"/>
                        <a:pt x="116999" y="54231"/>
                        <a:pt x="116999" y="34936"/>
                      </a:cubicBezTo>
                      <a:cubicBezTo>
                        <a:pt x="116999" y="15641"/>
                        <a:pt x="132640" y="0"/>
                        <a:pt x="151935" y="0"/>
                      </a:cubicBezTo>
                      <a:close/>
                      <a:moveTo>
                        <a:pt x="34936" y="0"/>
                      </a:moveTo>
                      <a:cubicBezTo>
                        <a:pt x="54231" y="0"/>
                        <a:pt x="69872" y="15641"/>
                        <a:pt x="69872" y="34936"/>
                      </a:cubicBezTo>
                      <a:cubicBezTo>
                        <a:pt x="69872" y="54231"/>
                        <a:pt x="54231" y="69872"/>
                        <a:pt x="34936" y="69872"/>
                      </a:cubicBezTo>
                      <a:cubicBezTo>
                        <a:pt x="15641" y="69872"/>
                        <a:pt x="0" y="54231"/>
                        <a:pt x="0" y="34936"/>
                      </a:cubicBezTo>
                      <a:cubicBezTo>
                        <a:pt x="0" y="15641"/>
                        <a:pt x="15641" y="0"/>
                        <a:pt x="349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2C63F-8DC4-4E49-9F40-3472ABCF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4E666-770D-41DF-B7B1-45A9BD6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9660F6-6356-4167-9C95-A573290A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A203D-452E-4D2A-87FA-F3F70ED1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7050" y="2252349"/>
            <a:ext cx="55968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>
                <a:solidFill>
                  <a:srgbClr val="4D4D4D"/>
                </a:solidFill>
                <a:cs typeface="+mn-ea"/>
                <a:sym typeface="+mn-lt"/>
              </a:rPr>
              <a:t>快速并行语音合成</a:t>
            </a:r>
            <a:endParaRPr lang="zh-CN" altLang="en-US" sz="3200" b="1" kern="0" dirty="0">
              <a:solidFill>
                <a:srgbClr val="4D4D4D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26895" y="3061335"/>
            <a:ext cx="1810970" cy="342269"/>
            <a:chOff x="987398" y="4363836"/>
            <a:chExt cx="2784152" cy="526197"/>
          </a:xfrm>
        </p:grpSpPr>
        <p:sp>
          <p:nvSpPr>
            <p:cNvPr id="60" name="任意多边形: 形状 59"/>
            <p:cNvSpPr/>
            <p:nvPr/>
          </p:nvSpPr>
          <p:spPr>
            <a:xfrm>
              <a:off x="987398" y="4363837"/>
              <a:ext cx="2514675" cy="525155"/>
            </a:xfrm>
            <a:custGeom>
              <a:avLst/>
              <a:gdLst>
                <a:gd name="connsiteX0" fmla="*/ 0 w 2514675"/>
                <a:gd name="connsiteY0" fmla="*/ 0 h 525155"/>
                <a:gd name="connsiteX1" fmla="*/ 2514675 w 2514675"/>
                <a:gd name="connsiteY1" fmla="*/ 0 h 525155"/>
                <a:gd name="connsiteX2" fmla="*/ 2281750 w 2514675"/>
                <a:gd name="connsiteY2" fmla="*/ 525155 h 525155"/>
                <a:gd name="connsiteX3" fmla="*/ 0 w 2514675"/>
                <a:gd name="connsiteY3" fmla="*/ 525155 h 52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75" h="525155">
                  <a:moveTo>
                    <a:pt x="0" y="0"/>
                  </a:moveTo>
                  <a:lnTo>
                    <a:pt x="2514675" y="0"/>
                  </a:lnTo>
                  <a:lnTo>
                    <a:pt x="2281750" y="525155"/>
                  </a:lnTo>
                  <a:lnTo>
                    <a:pt x="0" y="525155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41942" y="4464182"/>
              <a:ext cx="2211084" cy="397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en-US" altLang="zh-CN" sz="1200" kern="0" dirty="0">
                  <a:solidFill>
                    <a:schemeClr val="bg1"/>
                  </a:solidFill>
                  <a:cs typeface="+mn-ea"/>
                  <a:sym typeface="+mn-lt"/>
                </a:rPr>
                <a:t>2021-04-12  </a:t>
              </a:r>
              <a:r>
                <a:rPr lang="zh-CN" altLang="en-US" sz="1200" kern="0" dirty="0">
                  <a:solidFill>
                    <a:schemeClr val="bg1"/>
                  </a:solidFill>
                  <a:cs typeface="+mn-ea"/>
                  <a:sym typeface="+mn-lt"/>
                </a:rPr>
                <a:t>周志洋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300367" y="4363836"/>
              <a:ext cx="471183" cy="526197"/>
              <a:chOff x="3300367" y="4290864"/>
              <a:chExt cx="536527" cy="599170"/>
            </a:xfrm>
          </p:grpSpPr>
          <p:sp>
            <p:nvSpPr>
              <p:cNvPr id="61" name="平行四边形 60"/>
              <p:cNvSpPr/>
              <p:nvPr/>
            </p:nvSpPr>
            <p:spPr>
              <a:xfrm>
                <a:off x="3300367" y="4291906"/>
                <a:ext cx="334821" cy="598128"/>
              </a:xfrm>
              <a:prstGeom prst="parallelogram">
                <a:avLst>
                  <a:gd name="adj" fmla="val 83889"/>
                </a:avLst>
              </a:prstGeom>
              <a:solidFill>
                <a:srgbClr val="4D4D4D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cs typeface="+mn-ea"/>
                  <a:sym typeface="+mn-lt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3401220" y="4290864"/>
                <a:ext cx="334821" cy="598128"/>
              </a:xfrm>
              <a:prstGeom prst="parallelogram">
                <a:avLst>
                  <a:gd name="adj" fmla="val 83889"/>
                </a:avLst>
              </a:prstGeom>
              <a:solidFill>
                <a:srgbClr val="4D4D4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cs typeface="+mn-ea"/>
                  <a:sym typeface="+mn-lt"/>
                </a:endParaRPr>
              </a:p>
            </p:txBody>
          </p:sp>
          <p:sp>
            <p:nvSpPr>
              <p:cNvPr id="63" name="平行四边形 62"/>
              <p:cNvSpPr/>
              <p:nvPr/>
            </p:nvSpPr>
            <p:spPr>
              <a:xfrm>
                <a:off x="3502073" y="4290864"/>
                <a:ext cx="334821" cy="598128"/>
              </a:xfrm>
              <a:prstGeom prst="parallelogram">
                <a:avLst>
                  <a:gd name="adj" fmla="val 83889"/>
                </a:avLst>
              </a:prstGeom>
              <a:solidFill>
                <a:srgbClr val="4D4D4D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8C079F5-C82E-4A63-9CB4-40A5B5785F70}"/>
              </a:ext>
            </a:extLst>
          </p:cNvPr>
          <p:cNvSpPr txBox="1"/>
          <p:nvPr/>
        </p:nvSpPr>
        <p:spPr>
          <a:xfrm>
            <a:off x="621437" y="1722268"/>
            <a:ext cx="2006352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软对齐模型：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文本编码器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声谱编码器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引导注意力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声谱解码器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29B27C-E46D-4165-9BB4-91E45B2D7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174" y="0"/>
            <a:ext cx="5543156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92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EB8E9-8B82-4FE0-AB36-D898A207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" y="1908329"/>
            <a:ext cx="8867775" cy="3733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509974-B983-4EF8-A961-24506E716D86}"/>
              </a:ext>
            </a:extLst>
          </p:cNvPr>
          <p:cNvSpPr txBox="1"/>
          <p:nvPr/>
        </p:nvSpPr>
        <p:spPr>
          <a:xfrm>
            <a:off x="905522" y="1091952"/>
            <a:ext cx="7332955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软对齐模型各个模块的具体结构：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8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8C079F5-C82E-4A63-9CB4-40A5B5785F70}"/>
              </a:ext>
            </a:extLst>
          </p:cNvPr>
          <p:cNvSpPr txBox="1"/>
          <p:nvPr/>
        </p:nvSpPr>
        <p:spPr>
          <a:xfrm>
            <a:off x="435006" y="1722268"/>
            <a:ext cx="2192783" cy="25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声谱合成模型：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并行文本编码器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持续时间预测器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序列长度调整器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并行声谱解码器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超分辨率模型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4252B-C1BF-4657-AABF-15C673937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34" y="490537"/>
            <a:ext cx="5648325" cy="5876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9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509974-B983-4EF8-A961-24506E716D86}"/>
              </a:ext>
            </a:extLst>
          </p:cNvPr>
          <p:cNvSpPr txBox="1"/>
          <p:nvPr/>
        </p:nvSpPr>
        <p:spPr>
          <a:xfrm>
            <a:off x="905522" y="1091952"/>
            <a:ext cx="7332955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声谱合成模型各个模块的具体结构：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A1149-B493-4421-AA98-3220EABCE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1" y="1826039"/>
            <a:ext cx="8677275" cy="4448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67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8C079F5-C82E-4A63-9CB4-40A5B5785F70}"/>
              </a:ext>
            </a:extLst>
          </p:cNvPr>
          <p:cNvSpPr txBox="1"/>
          <p:nvPr/>
        </p:nvSpPr>
        <p:spPr>
          <a:xfrm>
            <a:off x="365694" y="1020932"/>
            <a:ext cx="8440955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损失函数：软动态时间规整（</a:t>
            </a:r>
            <a:r>
              <a:rPr lang="en-US" altLang="zh-CN" dirty="0"/>
              <a:t>Soft Dynamic Time Warping</a:t>
            </a:r>
            <a:r>
              <a:rPr lang="zh-CN" altLang="en-US" dirty="0"/>
              <a:t>，</a:t>
            </a:r>
            <a:r>
              <a:rPr lang="en-US" altLang="zh-CN" dirty="0"/>
              <a:t>Soft-DTW</a:t>
            </a:r>
            <a:r>
              <a:rPr lang="zh-CN" altLang="en-US" dirty="0"/>
              <a:t>），其核心在于寻找两个时间序列之间最好的对齐方式。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适用于语音这类并不需要完全严格对齐的序列数据。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43047CD9-7CA0-4E8D-94BF-238A0B8A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94" y="2768039"/>
            <a:ext cx="5983866" cy="36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39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8C079F5-C82E-4A63-9CB4-40A5B5785F70}"/>
              </a:ext>
            </a:extLst>
          </p:cNvPr>
          <p:cNvSpPr txBox="1"/>
          <p:nvPr/>
        </p:nvSpPr>
        <p:spPr>
          <a:xfrm>
            <a:off x="365694" y="1020932"/>
            <a:ext cx="825452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损失函数：结构相似度指数（</a:t>
            </a:r>
            <a:r>
              <a:rPr lang="en-US" altLang="zh-CN" dirty="0"/>
              <a:t>Structural Similarity Index</a:t>
            </a:r>
            <a:r>
              <a:rPr lang="zh-CN" altLang="en-US" dirty="0"/>
              <a:t>，</a:t>
            </a:r>
            <a:r>
              <a:rPr lang="en-US" altLang="zh-CN" dirty="0"/>
              <a:t>SSIM</a:t>
            </a:r>
            <a:r>
              <a:rPr lang="zh-CN" altLang="en-US" dirty="0"/>
              <a:t>），其计算基于 亮度、对比度与结构 三个维度。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原用于图像领域，应用于声谱图可以使模型更关注整体能量分布而非局部细节。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22C03B-6FDA-4DCE-BD78-C8CD88823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94" y="2645994"/>
            <a:ext cx="4351490" cy="36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BB5546-6F89-448F-9010-7B77659FD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843" y="2792420"/>
            <a:ext cx="4006971" cy="33071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6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8C079F5-C82E-4A63-9CB4-40A5B5785F70}"/>
              </a:ext>
            </a:extLst>
          </p:cNvPr>
          <p:cNvSpPr txBox="1"/>
          <p:nvPr/>
        </p:nvSpPr>
        <p:spPr>
          <a:xfrm>
            <a:off x="365694" y="1020932"/>
            <a:ext cx="8254523" cy="374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使用到的几个数据增强方式：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随机噪声，即随机地往输入梅尔声谱图中添加少量高斯噪声；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随机掩蔽，即随机地将输入梅尔声谱图的若干帧替换成空白帧；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随机交换，即随机地将输入梅尔声谱图的若干帧交换位置；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随机替换，即随机地将输入梅尔声谱图的若干帧替换成当前模型预测帧；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/>
              <a:t>Griffin-Lim </a:t>
            </a:r>
            <a:r>
              <a:rPr lang="zh-CN" altLang="en-US" dirty="0"/>
              <a:t>算法将真实声谱图重建为质量较低的语音波形，再重新提取声谱图（退化声谱图）。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：上述数据增强方式仅用于软对齐模型的训练过程。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1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组合 818"/>
          <p:cNvGrpSpPr/>
          <p:nvPr/>
        </p:nvGrpSpPr>
        <p:grpSpPr>
          <a:xfrm>
            <a:off x="938390" y="1416480"/>
            <a:ext cx="3533354" cy="3372272"/>
            <a:chOff x="6386700" y="881110"/>
            <a:chExt cx="6131871" cy="5257706"/>
          </a:xfrm>
        </p:grpSpPr>
        <p:pic>
          <p:nvPicPr>
            <p:cNvPr id="820" name="图片 819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386700" y="881110"/>
              <a:ext cx="6131871" cy="5257706"/>
            </a:xfrm>
            <a:prstGeom prst="rect">
              <a:avLst/>
            </a:prstGeom>
          </p:spPr>
        </p:pic>
        <p:grpSp>
          <p:nvGrpSpPr>
            <p:cNvPr id="821" name="组合 820"/>
            <p:cNvGrpSpPr/>
            <p:nvPr userDrawn="1"/>
          </p:nvGrpSpPr>
          <p:grpSpPr>
            <a:xfrm>
              <a:off x="8635684" y="2703443"/>
              <a:ext cx="420535" cy="420535"/>
              <a:chOff x="8309113" y="2703443"/>
              <a:chExt cx="420535" cy="420535"/>
            </a:xfrm>
          </p:grpSpPr>
          <p:sp>
            <p:nvSpPr>
              <p:cNvPr id="841" name="椭圆 840"/>
              <p:cNvSpPr/>
              <p:nvPr/>
            </p:nvSpPr>
            <p:spPr>
              <a:xfrm>
                <a:off x="8309113" y="2703443"/>
                <a:ext cx="420535" cy="42053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42" name="Group 4"/>
              <p:cNvGrpSpPr>
                <a:grpSpLocks noChangeAspect="1"/>
              </p:cNvGrpSpPr>
              <p:nvPr/>
            </p:nvGrpSpPr>
            <p:grpSpPr>
              <a:xfrm>
                <a:off x="8392370" y="2829037"/>
                <a:ext cx="254019" cy="169346"/>
                <a:chOff x="5284" y="1609"/>
                <a:chExt cx="999" cy="666"/>
              </a:xfrm>
            </p:grpSpPr>
            <p:sp>
              <p:nvSpPr>
                <p:cNvPr id="843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84" y="1609"/>
                  <a:ext cx="999" cy="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4" name="Freeform 5"/>
                <p:cNvSpPr>
                  <a:spLocks noEditPoints="1"/>
                </p:cNvSpPr>
                <p:nvPr/>
              </p:nvSpPr>
              <p:spPr bwMode="auto">
                <a:xfrm>
                  <a:off x="5284" y="1609"/>
                  <a:ext cx="1001" cy="667"/>
                </a:xfrm>
                <a:custGeom>
                  <a:avLst/>
                  <a:gdLst>
                    <a:gd name="T0" fmla="*/ 516 w 640"/>
                    <a:gd name="T1" fmla="*/ 161 h 427"/>
                    <a:gd name="T2" fmla="*/ 320 w 640"/>
                    <a:gd name="T3" fmla="*/ 0 h 427"/>
                    <a:gd name="T4" fmla="*/ 143 w 640"/>
                    <a:gd name="T5" fmla="*/ 108 h 427"/>
                    <a:gd name="T6" fmla="*/ 0 w 640"/>
                    <a:gd name="T7" fmla="*/ 267 h 427"/>
                    <a:gd name="T8" fmla="*/ 160 w 640"/>
                    <a:gd name="T9" fmla="*/ 427 h 427"/>
                    <a:gd name="T10" fmla="*/ 507 w 640"/>
                    <a:gd name="T11" fmla="*/ 427 h 427"/>
                    <a:gd name="T12" fmla="*/ 640 w 640"/>
                    <a:gd name="T13" fmla="*/ 293 h 427"/>
                    <a:gd name="T14" fmla="*/ 516 w 640"/>
                    <a:gd name="T15" fmla="*/ 161 h 427"/>
                    <a:gd name="T16" fmla="*/ 516 w 640"/>
                    <a:gd name="T17" fmla="*/ 161 h 427"/>
                    <a:gd name="T18" fmla="*/ 507 w 640"/>
                    <a:gd name="T19" fmla="*/ 373 h 427"/>
                    <a:gd name="T20" fmla="*/ 160 w 640"/>
                    <a:gd name="T21" fmla="*/ 373 h 427"/>
                    <a:gd name="T22" fmla="*/ 53 w 640"/>
                    <a:gd name="T23" fmla="*/ 267 h 427"/>
                    <a:gd name="T24" fmla="*/ 160 w 640"/>
                    <a:gd name="T25" fmla="*/ 160 h 427"/>
                    <a:gd name="T26" fmla="*/ 267 w 640"/>
                    <a:gd name="T27" fmla="*/ 267 h 427"/>
                    <a:gd name="T28" fmla="*/ 320 w 640"/>
                    <a:gd name="T29" fmla="*/ 267 h 427"/>
                    <a:gd name="T30" fmla="*/ 203 w 640"/>
                    <a:gd name="T31" fmla="*/ 113 h 427"/>
                    <a:gd name="T32" fmla="*/ 320 w 640"/>
                    <a:gd name="T33" fmla="*/ 53 h 427"/>
                    <a:gd name="T34" fmla="*/ 467 w 640"/>
                    <a:gd name="T35" fmla="*/ 200 h 427"/>
                    <a:gd name="T36" fmla="*/ 467 w 640"/>
                    <a:gd name="T37" fmla="*/ 213 h 427"/>
                    <a:gd name="T38" fmla="*/ 507 w 640"/>
                    <a:gd name="T39" fmla="*/ 213 h 427"/>
                    <a:gd name="T40" fmla="*/ 587 w 640"/>
                    <a:gd name="T41" fmla="*/ 293 h 427"/>
                    <a:gd name="T42" fmla="*/ 507 w 640"/>
                    <a:gd name="T43" fmla="*/ 373 h 427"/>
                    <a:gd name="T44" fmla="*/ 507 w 640"/>
                    <a:gd name="T45" fmla="*/ 373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40" h="427">
                      <a:moveTo>
                        <a:pt x="516" y="161"/>
                      </a:moveTo>
                      <a:cubicBezTo>
                        <a:pt x="498" y="69"/>
                        <a:pt x="417" y="0"/>
                        <a:pt x="320" y="0"/>
                      </a:cubicBezTo>
                      <a:cubicBezTo>
                        <a:pt x="243" y="0"/>
                        <a:pt x="176" y="44"/>
                        <a:pt x="143" y="108"/>
                      </a:cubicBezTo>
                      <a:cubicBezTo>
                        <a:pt x="63" y="116"/>
                        <a:pt x="0" y="184"/>
                        <a:pt x="0" y="267"/>
                      </a:cubicBezTo>
                      <a:cubicBezTo>
                        <a:pt x="0" y="355"/>
                        <a:pt x="72" y="427"/>
                        <a:pt x="160" y="427"/>
                      </a:cubicBezTo>
                      <a:cubicBezTo>
                        <a:pt x="507" y="427"/>
                        <a:pt x="507" y="427"/>
                        <a:pt x="507" y="427"/>
                      </a:cubicBezTo>
                      <a:cubicBezTo>
                        <a:pt x="580" y="427"/>
                        <a:pt x="640" y="367"/>
                        <a:pt x="640" y="293"/>
                      </a:cubicBezTo>
                      <a:cubicBezTo>
                        <a:pt x="640" y="223"/>
                        <a:pt x="585" y="166"/>
                        <a:pt x="516" y="161"/>
                      </a:cubicBezTo>
                      <a:cubicBezTo>
                        <a:pt x="516" y="161"/>
                        <a:pt x="516" y="161"/>
                        <a:pt x="516" y="161"/>
                      </a:cubicBezTo>
                      <a:close/>
                      <a:moveTo>
                        <a:pt x="507" y="373"/>
                      </a:moveTo>
                      <a:cubicBezTo>
                        <a:pt x="160" y="373"/>
                        <a:pt x="160" y="373"/>
                        <a:pt x="160" y="373"/>
                      </a:cubicBezTo>
                      <a:cubicBezTo>
                        <a:pt x="101" y="373"/>
                        <a:pt x="53" y="326"/>
                        <a:pt x="53" y="267"/>
                      </a:cubicBezTo>
                      <a:cubicBezTo>
                        <a:pt x="53" y="208"/>
                        <a:pt x="101" y="160"/>
                        <a:pt x="160" y="160"/>
                      </a:cubicBezTo>
                      <a:cubicBezTo>
                        <a:pt x="219" y="160"/>
                        <a:pt x="267" y="208"/>
                        <a:pt x="267" y="267"/>
                      </a:cubicBezTo>
                      <a:cubicBezTo>
                        <a:pt x="320" y="267"/>
                        <a:pt x="320" y="267"/>
                        <a:pt x="320" y="267"/>
                      </a:cubicBezTo>
                      <a:cubicBezTo>
                        <a:pt x="320" y="193"/>
                        <a:pt x="270" y="131"/>
                        <a:pt x="203" y="113"/>
                      </a:cubicBezTo>
                      <a:cubicBezTo>
                        <a:pt x="230" y="77"/>
                        <a:pt x="272" y="53"/>
                        <a:pt x="320" y="53"/>
                      </a:cubicBezTo>
                      <a:cubicBezTo>
                        <a:pt x="401" y="53"/>
                        <a:pt x="467" y="119"/>
                        <a:pt x="467" y="200"/>
                      </a:cubicBezTo>
                      <a:cubicBezTo>
                        <a:pt x="467" y="213"/>
                        <a:pt x="467" y="213"/>
                        <a:pt x="467" y="213"/>
                      </a:cubicBezTo>
                      <a:cubicBezTo>
                        <a:pt x="507" y="213"/>
                        <a:pt x="507" y="213"/>
                        <a:pt x="507" y="213"/>
                      </a:cubicBezTo>
                      <a:cubicBezTo>
                        <a:pt x="551" y="213"/>
                        <a:pt x="587" y="249"/>
                        <a:pt x="587" y="293"/>
                      </a:cubicBezTo>
                      <a:cubicBezTo>
                        <a:pt x="587" y="337"/>
                        <a:pt x="551" y="373"/>
                        <a:pt x="507" y="373"/>
                      </a:cubicBezTo>
                      <a:cubicBezTo>
                        <a:pt x="507" y="373"/>
                        <a:pt x="507" y="373"/>
                        <a:pt x="507" y="3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2" name="组合 821"/>
            <p:cNvGrpSpPr/>
            <p:nvPr userDrawn="1"/>
          </p:nvGrpSpPr>
          <p:grpSpPr>
            <a:xfrm>
              <a:off x="11260188" y="3173504"/>
              <a:ext cx="273615" cy="273615"/>
              <a:chOff x="10933617" y="3173504"/>
              <a:chExt cx="273615" cy="273615"/>
            </a:xfrm>
          </p:grpSpPr>
          <p:sp>
            <p:nvSpPr>
              <p:cNvPr id="834" name="椭圆 833"/>
              <p:cNvSpPr/>
              <p:nvPr/>
            </p:nvSpPr>
            <p:spPr>
              <a:xfrm>
                <a:off x="10933617" y="3173504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35" name="Group 8"/>
              <p:cNvGrpSpPr>
                <a:grpSpLocks noChangeAspect="1"/>
              </p:cNvGrpSpPr>
              <p:nvPr/>
            </p:nvGrpSpPr>
            <p:grpSpPr>
              <a:xfrm>
                <a:off x="10975665" y="3221899"/>
                <a:ext cx="167863" cy="153784"/>
                <a:chOff x="5881" y="2180"/>
                <a:chExt cx="763" cy="699"/>
              </a:xfrm>
              <a:solidFill>
                <a:schemeClr val="bg1"/>
              </a:solidFill>
            </p:grpSpPr>
            <p:sp>
              <p:nvSpPr>
                <p:cNvPr id="836" name="Freeform 9"/>
                <p:cNvSpPr>
                  <a:spLocks noEditPoints="1"/>
                </p:cNvSpPr>
                <p:nvPr/>
              </p:nvSpPr>
              <p:spPr bwMode="auto">
                <a:xfrm>
                  <a:off x="5881" y="2334"/>
                  <a:ext cx="660" cy="545"/>
                </a:xfrm>
                <a:custGeom>
                  <a:avLst/>
                  <a:gdLst>
                    <a:gd name="T0" fmla="*/ 151 w 422"/>
                    <a:gd name="T1" fmla="*/ 349 h 349"/>
                    <a:gd name="T2" fmla="*/ 44 w 422"/>
                    <a:gd name="T3" fmla="*/ 305 h 349"/>
                    <a:gd name="T4" fmla="*/ 0 w 422"/>
                    <a:gd name="T5" fmla="*/ 200 h 349"/>
                    <a:gd name="T6" fmla="*/ 44 w 422"/>
                    <a:gd name="T7" fmla="*/ 95 h 349"/>
                    <a:gd name="T8" fmla="*/ 151 w 422"/>
                    <a:gd name="T9" fmla="*/ 51 h 349"/>
                    <a:gd name="T10" fmla="*/ 197 w 422"/>
                    <a:gd name="T11" fmla="*/ 58 h 349"/>
                    <a:gd name="T12" fmla="*/ 201 w 422"/>
                    <a:gd name="T13" fmla="*/ 60 h 349"/>
                    <a:gd name="T14" fmla="*/ 203 w 422"/>
                    <a:gd name="T15" fmla="*/ 56 h 349"/>
                    <a:gd name="T16" fmla="*/ 297 w 422"/>
                    <a:gd name="T17" fmla="*/ 0 h 349"/>
                    <a:gd name="T18" fmla="*/ 373 w 422"/>
                    <a:gd name="T19" fmla="*/ 31 h 349"/>
                    <a:gd name="T20" fmla="*/ 405 w 422"/>
                    <a:gd name="T21" fmla="*/ 106 h 349"/>
                    <a:gd name="T22" fmla="*/ 389 w 422"/>
                    <a:gd name="T23" fmla="*/ 161 h 349"/>
                    <a:gd name="T24" fmla="*/ 387 w 422"/>
                    <a:gd name="T25" fmla="*/ 164 h 349"/>
                    <a:gd name="T26" fmla="*/ 390 w 422"/>
                    <a:gd name="T27" fmla="*/ 167 h 349"/>
                    <a:gd name="T28" fmla="*/ 422 w 422"/>
                    <a:gd name="T29" fmla="*/ 243 h 349"/>
                    <a:gd name="T30" fmla="*/ 393 w 422"/>
                    <a:gd name="T31" fmla="*/ 315 h 349"/>
                    <a:gd name="T32" fmla="*/ 323 w 422"/>
                    <a:gd name="T33" fmla="*/ 349 h 349"/>
                    <a:gd name="T34" fmla="*/ 318 w 422"/>
                    <a:gd name="T35" fmla="*/ 349 h 349"/>
                    <a:gd name="T36" fmla="*/ 318 w 422"/>
                    <a:gd name="T37" fmla="*/ 349 h 349"/>
                    <a:gd name="T38" fmla="*/ 151 w 422"/>
                    <a:gd name="T39" fmla="*/ 349 h 349"/>
                    <a:gd name="T40" fmla="*/ 151 w 422"/>
                    <a:gd name="T41" fmla="*/ 349 h 349"/>
                    <a:gd name="T42" fmla="*/ 155 w 422"/>
                    <a:gd name="T43" fmla="*/ 84 h 349"/>
                    <a:gd name="T44" fmla="*/ 37 w 422"/>
                    <a:gd name="T45" fmla="*/ 200 h 349"/>
                    <a:gd name="T46" fmla="*/ 155 w 422"/>
                    <a:gd name="T47" fmla="*/ 316 h 349"/>
                    <a:gd name="T48" fmla="*/ 310 w 422"/>
                    <a:gd name="T49" fmla="*/ 316 h 349"/>
                    <a:gd name="T50" fmla="*/ 314 w 422"/>
                    <a:gd name="T51" fmla="*/ 316 h 349"/>
                    <a:gd name="T52" fmla="*/ 385 w 422"/>
                    <a:gd name="T53" fmla="*/ 240 h 349"/>
                    <a:gd name="T54" fmla="*/ 308 w 422"/>
                    <a:gd name="T55" fmla="*/ 164 h 349"/>
                    <a:gd name="T56" fmla="*/ 291 w 422"/>
                    <a:gd name="T57" fmla="*/ 165 h 349"/>
                    <a:gd name="T58" fmla="*/ 270 w 422"/>
                    <a:gd name="T59" fmla="*/ 170 h 349"/>
                    <a:gd name="T60" fmla="*/ 261 w 422"/>
                    <a:gd name="T61" fmla="*/ 150 h 349"/>
                    <a:gd name="T62" fmla="*/ 155 w 422"/>
                    <a:gd name="T63" fmla="*/ 84 h 349"/>
                    <a:gd name="T64" fmla="*/ 155 w 422"/>
                    <a:gd name="T65" fmla="*/ 84 h 349"/>
                    <a:gd name="T66" fmla="*/ 315 w 422"/>
                    <a:gd name="T67" fmla="*/ 136 h 349"/>
                    <a:gd name="T68" fmla="*/ 363 w 422"/>
                    <a:gd name="T69" fmla="*/ 148 h 349"/>
                    <a:gd name="T70" fmla="*/ 375 w 422"/>
                    <a:gd name="T71" fmla="*/ 106 h 349"/>
                    <a:gd name="T72" fmla="*/ 297 w 422"/>
                    <a:gd name="T73" fmla="*/ 29 h 349"/>
                    <a:gd name="T74" fmla="*/ 227 w 422"/>
                    <a:gd name="T75" fmla="*/ 72 h 349"/>
                    <a:gd name="T76" fmla="*/ 287 w 422"/>
                    <a:gd name="T77" fmla="*/ 136 h 349"/>
                    <a:gd name="T78" fmla="*/ 288 w 422"/>
                    <a:gd name="T79" fmla="*/ 140 h 349"/>
                    <a:gd name="T80" fmla="*/ 292 w 422"/>
                    <a:gd name="T81" fmla="*/ 139 h 349"/>
                    <a:gd name="T82" fmla="*/ 315 w 422"/>
                    <a:gd name="T83" fmla="*/ 136 h 349"/>
                    <a:gd name="T84" fmla="*/ 315 w 422"/>
                    <a:gd name="T85" fmla="*/ 136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2" h="349">
                      <a:moveTo>
                        <a:pt x="151" y="349"/>
                      </a:moveTo>
                      <a:cubicBezTo>
                        <a:pt x="110" y="349"/>
                        <a:pt x="73" y="333"/>
                        <a:pt x="44" y="305"/>
                      </a:cubicBezTo>
                      <a:cubicBezTo>
                        <a:pt x="16" y="277"/>
                        <a:pt x="0" y="240"/>
                        <a:pt x="0" y="200"/>
                      </a:cubicBezTo>
                      <a:cubicBezTo>
                        <a:pt x="0" y="160"/>
                        <a:pt x="16" y="123"/>
                        <a:pt x="44" y="95"/>
                      </a:cubicBezTo>
                      <a:cubicBezTo>
                        <a:pt x="73" y="66"/>
                        <a:pt x="110" y="51"/>
                        <a:pt x="151" y="51"/>
                      </a:cubicBezTo>
                      <a:cubicBezTo>
                        <a:pt x="166" y="51"/>
                        <a:pt x="182" y="53"/>
                        <a:pt x="197" y="58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3" y="56"/>
                        <a:pt x="203" y="56"/>
                        <a:pt x="203" y="56"/>
                      </a:cubicBezTo>
                      <a:cubicBezTo>
                        <a:pt x="221" y="21"/>
                        <a:pt x="258" y="0"/>
                        <a:pt x="297" y="0"/>
                      </a:cubicBezTo>
                      <a:cubicBezTo>
                        <a:pt x="326" y="0"/>
                        <a:pt x="353" y="11"/>
                        <a:pt x="373" y="31"/>
                      </a:cubicBezTo>
                      <a:cubicBezTo>
                        <a:pt x="394" y="51"/>
                        <a:pt x="405" y="78"/>
                        <a:pt x="405" y="106"/>
                      </a:cubicBezTo>
                      <a:cubicBezTo>
                        <a:pt x="405" y="125"/>
                        <a:pt x="399" y="144"/>
                        <a:pt x="389" y="161"/>
                      </a:cubicBezTo>
                      <a:cubicBezTo>
                        <a:pt x="387" y="164"/>
                        <a:pt x="387" y="164"/>
                        <a:pt x="387" y="164"/>
                      </a:cubicBezTo>
                      <a:cubicBezTo>
                        <a:pt x="390" y="167"/>
                        <a:pt x="390" y="167"/>
                        <a:pt x="390" y="167"/>
                      </a:cubicBezTo>
                      <a:cubicBezTo>
                        <a:pt x="411" y="187"/>
                        <a:pt x="422" y="214"/>
                        <a:pt x="422" y="243"/>
                      </a:cubicBezTo>
                      <a:cubicBezTo>
                        <a:pt x="422" y="270"/>
                        <a:pt x="412" y="295"/>
                        <a:pt x="393" y="315"/>
                      </a:cubicBezTo>
                      <a:cubicBezTo>
                        <a:pt x="375" y="335"/>
                        <a:pt x="350" y="347"/>
                        <a:pt x="323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lose/>
                      <a:moveTo>
                        <a:pt x="155" y="84"/>
                      </a:moveTo>
                      <a:cubicBezTo>
                        <a:pt x="90" y="84"/>
                        <a:pt x="37" y="136"/>
                        <a:pt x="37" y="200"/>
                      </a:cubicBezTo>
                      <a:cubicBezTo>
                        <a:pt x="37" y="264"/>
                        <a:pt x="90" y="316"/>
                        <a:pt x="155" y="316"/>
                      </a:cubicBezTo>
                      <a:cubicBezTo>
                        <a:pt x="310" y="316"/>
                        <a:pt x="310" y="316"/>
                        <a:pt x="310" y="316"/>
                      </a:cubicBezTo>
                      <a:cubicBezTo>
                        <a:pt x="314" y="316"/>
                        <a:pt x="314" y="316"/>
                        <a:pt x="314" y="316"/>
                      </a:cubicBezTo>
                      <a:cubicBezTo>
                        <a:pt x="354" y="313"/>
                        <a:pt x="385" y="279"/>
                        <a:pt x="385" y="240"/>
                      </a:cubicBezTo>
                      <a:cubicBezTo>
                        <a:pt x="385" y="198"/>
                        <a:pt x="350" y="164"/>
                        <a:pt x="308" y="164"/>
                      </a:cubicBezTo>
                      <a:cubicBezTo>
                        <a:pt x="302" y="164"/>
                        <a:pt x="297" y="164"/>
                        <a:pt x="291" y="165"/>
                      </a:cubicBezTo>
                      <a:cubicBezTo>
                        <a:pt x="270" y="170"/>
                        <a:pt x="270" y="170"/>
                        <a:pt x="270" y="170"/>
                      </a:cubicBezTo>
                      <a:cubicBezTo>
                        <a:pt x="261" y="150"/>
                        <a:pt x="261" y="150"/>
                        <a:pt x="261" y="150"/>
                      </a:cubicBezTo>
                      <a:cubicBezTo>
                        <a:pt x="241" y="110"/>
                        <a:pt x="200" y="84"/>
                        <a:pt x="155" y="84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lose/>
                      <a:moveTo>
                        <a:pt x="315" y="136"/>
                      </a:moveTo>
                      <a:cubicBezTo>
                        <a:pt x="331" y="136"/>
                        <a:pt x="348" y="140"/>
                        <a:pt x="363" y="148"/>
                      </a:cubicBezTo>
                      <a:cubicBezTo>
                        <a:pt x="363" y="148"/>
                        <a:pt x="375" y="126"/>
                        <a:pt x="375" y="106"/>
                      </a:cubicBezTo>
                      <a:cubicBezTo>
                        <a:pt x="375" y="69"/>
                        <a:pt x="343" y="29"/>
                        <a:pt x="297" y="29"/>
                      </a:cubicBezTo>
                      <a:cubicBezTo>
                        <a:pt x="248" y="29"/>
                        <a:pt x="227" y="72"/>
                        <a:pt x="227" y="72"/>
                      </a:cubicBezTo>
                      <a:cubicBezTo>
                        <a:pt x="253" y="88"/>
                        <a:pt x="274" y="110"/>
                        <a:pt x="287" y="136"/>
                      </a:cubicBezTo>
                      <a:cubicBezTo>
                        <a:pt x="288" y="140"/>
                        <a:pt x="288" y="140"/>
                        <a:pt x="288" y="140"/>
                      </a:cubicBezTo>
                      <a:cubicBezTo>
                        <a:pt x="292" y="139"/>
                        <a:pt x="292" y="139"/>
                        <a:pt x="292" y="139"/>
                      </a:cubicBezTo>
                      <a:cubicBezTo>
                        <a:pt x="299" y="137"/>
                        <a:pt x="307" y="136"/>
                        <a:pt x="315" y="136"/>
                      </a:cubicBezTo>
                      <a:cubicBezTo>
                        <a:pt x="315" y="136"/>
                        <a:pt x="315" y="136"/>
                        <a:pt x="315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7" name="Freeform 10"/>
                <p:cNvSpPr/>
                <p:nvPr/>
              </p:nvSpPr>
              <p:spPr bwMode="auto">
                <a:xfrm>
                  <a:off x="6129" y="2254"/>
                  <a:ext cx="85" cy="83"/>
                </a:xfrm>
                <a:custGeom>
                  <a:avLst/>
                  <a:gdLst>
                    <a:gd name="T0" fmla="*/ 27 w 54"/>
                    <a:gd name="T1" fmla="*/ 48 h 53"/>
                    <a:gd name="T2" fmla="*/ 6 w 54"/>
                    <a:gd name="T3" fmla="*/ 27 h 53"/>
                    <a:gd name="T4" fmla="*/ 6 w 54"/>
                    <a:gd name="T5" fmla="*/ 6 h 53"/>
                    <a:gd name="T6" fmla="*/ 6 w 54"/>
                    <a:gd name="T7" fmla="*/ 6 h 53"/>
                    <a:gd name="T8" fmla="*/ 26 w 54"/>
                    <a:gd name="T9" fmla="*/ 6 h 53"/>
                    <a:gd name="T10" fmla="*/ 48 w 54"/>
                    <a:gd name="T11" fmla="*/ 26 h 53"/>
                    <a:gd name="T12" fmla="*/ 48 w 54"/>
                    <a:gd name="T13" fmla="*/ 47 h 53"/>
                    <a:gd name="T14" fmla="*/ 48 w 54"/>
                    <a:gd name="T15" fmla="*/ 47 h 53"/>
                    <a:gd name="T16" fmla="*/ 27 w 54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52">
                      <a:moveTo>
                        <a:pt x="27" y="48"/>
                      </a:move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0" y="22"/>
                        <a:pt x="0" y="12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1" y="1"/>
                        <a:pt x="20" y="0"/>
                        <a:pt x="26" y="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53" y="32"/>
                        <a:pt x="54" y="41"/>
                        <a:pt x="48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2" y="53"/>
                        <a:pt x="33" y="53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8" name="Freeform 11"/>
                <p:cNvSpPr/>
                <p:nvPr/>
              </p:nvSpPr>
              <p:spPr bwMode="auto">
                <a:xfrm>
                  <a:off x="6333" y="2180"/>
                  <a:ext cx="47" cy="93"/>
                </a:xfrm>
                <a:custGeom>
                  <a:avLst/>
                  <a:gdLst>
                    <a:gd name="T0" fmla="*/ 0 w 30"/>
                    <a:gd name="T1" fmla="*/ 44 h 59"/>
                    <a:gd name="T2" fmla="*/ 0 w 30"/>
                    <a:gd name="T3" fmla="*/ 15 h 59"/>
                    <a:gd name="T4" fmla="*/ 15 w 30"/>
                    <a:gd name="T5" fmla="*/ 0 h 59"/>
                    <a:gd name="T6" fmla="*/ 15 w 30"/>
                    <a:gd name="T7" fmla="*/ 0 h 59"/>
                    <a:gd name="T8" fmla="*/ 30 w 30"/>
                    <a:gd name="T9" fmla="*/ 15 h 59"/>
                    <a:gd name="T10" fmla="*/ 30 w 30"/>
                    <a:gd name="T11" fmla="*/ 44 h 59"/>
                    <a:gd name="T12" fmla="*/ 15 w 30"/>
                    <a:gd name="T13" fmla="*/ 59 h 59"/>
                    <a:gd name="T14" fmla="*/ 15 w 30"/>
                    <a:gd name="T15" fmla="*/ 59 h 59"/>
                    <a:gd name="T16" fmla="*/ 0 w 30"/>
                    <a:gd name="T17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59">
                      <a:moveTo>
                        <a:pt x="0" y="4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23" y="59"/>
                        <a:pt x="15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7" y="59"/>
                        <a:pt x="0" y="52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9" name="Freeform 12"/>
                <p:cNvSpPr/>
                <p:nvPr/>
              </p:nvSpPr>
              <p:spPr bwMode="auto">
                <a:xfrm>
                  <a:off x="6552" y="2438"/>
                  <a:ext cx="92" cy="47"/>
                </a:xfrm>
                <a:custGeom>
                  <a:avLst/>
                  <a:gdLst>
                    <a:gd name="T0" fmla="*/ 15 w 59"/>
                    <a:gd name="T1" fmla="*/ 30 h 30"/>
                    <a:gd name="T2" fmla="*/ 44 w 59"/>
                    <a:gd name="T3" fmla="*/ 29 h 30"/>
                    <a:gd name="T4" fmla="*/ 59 w 59"/>
                    <a:gd name="T5" fmla="*/ 14 h 30"/>
                    <a:gd name="T6" fmla="*/ 59 w 59"/>
                    <a:gd name="T7" fmla="*/ 14 h 30"/>
                    <a:gd name="T8" fmla="*/ 44 w 59"/>
                    <a:gd name="T9" fmla="*/ 0 h 30"/>
                    <a:gd name="T10" fmla="*/ 14 w 59"/>
                    <a:gd name="T11" fmla="*/ 1 h 30"/>
                    <a:gd name="T12" fmla="*/ 0 w 59"/>
                    <a:gd name="T13" fmla="*/ 16 h 30"/>
                    <a:gd name="T14" fmla="*/ 0 w 59"/>
                    <a:gd name="T15" fmla="*/ 16 h 30"/>
                    <a:gd name="T16" fmla="*/ 15 w 59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" h="30">
                      <a:moveTo>
                        <a:pt x="15" y="30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52" y="29"/>
                        <a:pt x="59" y="22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6" y="1"/>
                        <a:pt x="0" y="8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0"/>
                        <a:pt x="1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0" name="Freeform 13"/>
                <p:cNvSpPr/>
                <p:nvPr/>
              </p:nvSpPr>
              <p:spPr bwMode="auto">
                <a:xfrm>
                  <a:off x="6500" y="2254"/>
                  <a:ext cx="83" cy="83"/>
                </a:xfrm>
                <a:custGeom>
                  <a:avLst/>
                  <a:gdLst>
                    <a:gd name="T0" fmla="*/ 26 w 53"/>
                    <a:gd name="T1" fmla="*/ 48 h 53"/>
                    <a:gd name="T2" fmla="*/ 47 w 53"/>
                    <a:gd name="T3" fmla="*/ 27 h 53"/>
                    <a:gd name="T4" fmla="*/ 48 w 53"/>
                    <a:gd name="T5" fmla="*/ 6 h 53"/>
                    <a:gd name="T6" fmla="*/ 48 w 53"/>
                    <a:gd name="T7" fmla="*/ 6 h 53"/>
                    <a:gd name="T8" fmla="*/ 27 w 53"/>
                    <a:gd name="T9" fmla="*/ 6 h 53"/>
                    <a:gd name="T10" fmla="*/ 6 w 53"/>
                    <a:gd name="T11" fmla="*/ 26 h 53"/>
                    <a:gd name="T12" fmla="*/ 6 w 53"/>
                    <a:gd name="T13" fmla="*/ 47 h 53"/>
                    <a:gd name="T14" fmla="*/ 6 w 53"/>
                    <a:gd name="T15" fmla="*/ 47 h 53"/>
                    <a:gd name="T16" fmla="*/ 26 w 53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26" y="48"/>
                      </a:move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53" y="22"/>
                        <a:pt x="53" y="12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2" y="1"/>
                        <a:pt x="33" y="0"/>
                        <a:pt x="27" y="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0" y="32"/>
                        <a:pt x="0" y="41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11" y="53"/>
                        <a:pt x="20" y="53"/>
                        <a:pt x="2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3" name="组合 822"/>
            <p:cNvGrpSpPr/>
            <p:nvPr userDrawn="1"/>
          </p:nvGrpSpPr>
          <p:grpSpPr>
            <a:xfrm>
              <a:off x="10397384" y="3155385"/>
              <a:ext cx="273615" cy="273615"/>
              <a:chOff x="10070813" y="3155385"/>
              <a:chExt cx="273615" cy="273615"/>
            </a:xfrm>
          </p:grpSpPr>
          <p:sp>
            <p:nvSpPr>
              <p:cNvPr id="832" name="椭圆 831"/>
              <p:cNvSpPr/>
              <p:nvPr/>
            </p:nvSpPr>
            <p:spPr>
              <a:xfrm>
                <a:off x="10070813" y="3155385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3" name="KSO_Shape"/>
              <p:cNvSpPr/>
              <p:nvPr/>
            </p:nvSpPr>
            <p:spPr bwMode="auto">
              <a:xfrm>
                <a:off x="10110323" y="3221899"/>
                <a:ext cx="177044" cy="131144"/>
              </a:xfrm>
              <a:custGeom>
                <a:avLst/>
                <a:gdLst>
                  <a:gd name="T0" fmla="*/ 186223 w 4950"/>
                  <a:gd name="T1" fmla="*/ 870396 h 3662"/>
                  <a:gd name="T2" fmla="*/ 534663 w 4950"/>
                  <a:gd name="T3" fmla="*/ 870396 h 3662"/>
                  <a:gd name="T4" fmla="*/ 74926 w 4950"/>
                  <a:gd name="T5" fmla="*/ 586935 h 3662"/>
                  <a:gd name="T6" fmla="*/ 1246820 w 4950"/>
                  <a:gd name="T7" fmla="*/ 965004 h 3662"/>
                  <a:gd name="T8" fmla="*/ 1479235 w 4950"/>
                  <a:gd name="T9" fmla="*/ 1007578 h 3662"/>
                  <a:gd name="T10" fmla="*/ 1651637 w 4950"/>
                  <a:gd name="T11" fmla="*/ 896595 h 3662"/>
                  <a:gd name="T12" fmla="*/ 1800397 w 4950"/>
                  <a:gd name="T13" fmla="*/ 1147671 h 3662"/>
                  <a:gd name="T14" fmla="*/ 1397763 w 4950"/>
                  <a:gd name="T15" fmla="*/ 1332521 h 3662"/>
                  <a:gd name="T16" fmla="*/ 446644 w 4950"/>
                  <a:gd name="T17" fmla="*/ 1137119 h 3662"/>
                  <a:gd name="T18" fmla="*/ 63650 w 4950"/>
                  <a:gd name="T19" fmla="*/ 955907 h 3662"/>
                  <a:gd name="T20" fmla="*/ 420093 w 4950"/>
                  <a:gd name="T21" fmla="*/ 955907 h 3662"/>
                  <a:gd name="T22" fmla="*/ 542665 w 4950"/>
                  <a:gd name="T23" fmla="*/ 997026 h 3662"/>
                  <a:gd name="T24" fmla="*/ 863827 w 4950"/>
                  <a:gd name="T25" fmla="*/ 1099639 h 3662"/>
                  <a:gd name="T26" fmla="*/ 872920 w 4950"/>
                  <a:gd name="T27" fmla="*/ 950813 h 3662"/>
                  <a:gd name="T28" fmla="*/ 974397 w 4950"/>
                  <a:gd name="T29" fmla="*/ 910423 h 3662"/>
                  <a:gd name="T30" fmla="*/ 976943 w 4950"/>
                  <a:gd name="T31" fmla="*/ 985745 h 3662"/>
                  <a:gd name="T32" fmla="*/ 1150435 w 4950"/>
                  <a:gd name="T33" fmla="*/ 914789 h 3662"/>
                  <a:gd name="T34" fmla="*/ 1706194 w 4950"/>
                  <a:gd name="T35" fmla="*/ 590210 h 3662"/>
                  <a:gd name="T36" fmla="*/ 1343205 w 4950"/>
                  <a:gd name="T37" fmla="*/ 590210 h 3662"/>
                  <a:gd name="T38" fmla="*/ 1337386 w 4950"/>
                  <a:gd name="T39" fmla="*/ 639697 h 3662"/>
                  <a:gd name="T40" fmla="*/ 1369029 w 4950"/>
                  <a:gd name="T41" fmla="*/ 783793 h 3662"/>
                  <a:gd name="T42" fmla="*/ 1376303 w 4950"/>
                  <a:gd name="T43" fmla="*/ 799440 h 3662"/>
                  <a:gd name="T44" fmla="*/ 1678552 w 4950"/>
                  <a:gd name="T45" fmla="*/ 793982 h 3662"/>
                  <a:gd name="T46" fmla="*/ 1688736 w 4950"/>
                  <a:gd name="T47" fmla="*/ 657891 h 3662"/>
                  <a:gd name="T48" fmla="*/ 1706558 w 4950"/>
                  <a:gd name="T49" fmla="*/ 594577 h 3662"/>
                  <a:gd name="T50" fmla="*/ 1215904 w 4950"/>
                  <a:gd name="T51" fmla="*/ 467583 h 3662"/>
                  <a:gd name="T52" fmla="*/ 627411 w 4950"/>
                  <a:gd name="T53" fmla="*/ 270725 h 3662"/>
                  <a:gd name="T54" fmla="*/ 693244 w 4950"/>
                  <a:gd name="T55" fmla="*/ 640425 h 3662"/>
                  <a:gd name="T56" fmla="*/ 804541 w 4950"/>
                  <a:gd name="T57" fmla="*/ 842014 h 3662"/>
                  <a:gd name="T58" fmla="*/ 934388 w 4950"/>
                  <a:gd name="T59" fmla="*/ 851838 h 3662"/>
                  <a:gd name="T60" fmla="*/ 1064235 w 4950"/>
                  <a:gd name="T61" fmla="*/ 842014 h 3662"/>
                  <a:gd name="T62" fmla="*/ 1179533 w 4950"/>
                  <a:gd name="T63" fmla="*/ 647339 h 36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950" h="3661">
                    <a:moveTo>
                      <a:pt x="134" y="2392"/>
                    </a:moveTo>
                    <a:cubicBezTo>
                      <a:pt x="512" y="2392"/>
                      <a:pt x="512" y="2392"/>
                      <a:pt x="512" y="2392"/>
                    </a:cubicBezTo>
                    <a:cubicBezTo>
                      <a:pt x="677" y="2556"/>
                      <a:pt x="901" y="2556"/>
                      <a:pt x="1065" y="2392"/>
                    </a:cubicBezTo>
                    <a:cubicBezTo>
                      <a:pt x="1470" y="2392"/>
                      <a:pt x="1470" y="2392"/>
                      <a:pt x="1470" y="2392"/>
                    </a:cubicBezTo>
                    <a:cubicBezTo>
                      <a:pt x="1436" y="2126"/>
                      <a:pt x="1402" y="1861"/>
                      <a:pt x="1368" y="1595"/>
                    </a:cubicBezTo>
                    <a:cubicBezTo>
                      <a:pt x="1161" y="1029"/>
                      <a:pt x="375" y="1059"/>
                      <a:pt x="206" y="1613"/>
                    </a:cubicBezTo>
                    <a:cubicBezTo>
                      <a:pt x="134" y="2392"/>
                      <a:pt x="134" y="2392"/>
                      <a:pt x="134" y="2392"/>
                    </a:cubicBezTo>
                    <a:close/>
                    <a:moveTo>
                      <a:pt x="3428" y="2652"/>
                    </a:moveTo>
                    <a:cubicBezTo>
                      <a:pt x="3827" y="2460"/>
                      <a:pt x="3827" y="2460"/>
                      <a:pt x="3827" y="2460"/>
                    </a:cubicBezTo>
                    <a:cubicBezTo>
                      <a:pt x="4067" y="2769"/>
                      <a:pt x="4067" y="2769"/>
                      <a:pt x="4067" y="2769"/>
                    </a:cubicBezTo>
                    <a:cubicBezTo>
                      <a:pt x="4312" y="2773"/>
                      <a:pt x="4312" y="2773"/>
                      <a:pt x="4312" y="2773"/>
                    </a:cubicBezTo>
                    <a:cubicBezTo>
                      <a:pt x="4541" y="2464"/>
                      <a:pt x="4541" y="2464"/>
                      <a:pt x="4541" y="2464"/>
                    </a:cubicBezTo>
                    <a:cubicBezTo>
                      <a:pt x="4950" y="2676"/>
                      <a:pt x="4950" y="2676"/>
                      <a:pt x="4950" y="2676"/>
                    </a:cubicBezTo>
                    <a:cubicBezTo>
                      <a:pt x="4950" y="3154"/>
                      <a:pt x="4950" y="3154"/>
                      <a:pt x="4950" y="3154"/>
                    </a:cubicBezTo>
                    <a:cubicBezTo>
                      <a:pt x="3843" y="3154"/>
                      <a:pt x="3843" y="3154"/>
                      <a:pt x="3843" y="3154"/>
                    </a:cubicBezTo>
                    <a:cubicBezTo>
                      <a:pt x="3843" y="3662"/>
                      <a:pt x="3843" y="3662"/>
                      <a:pt x="3843" y="3662"/>
                    </a:cubicBezTo>
                    <a:cubicBezTo>
                      <a:pt x="1228" y="3662"/>
                      <a:pt x="1228" y="3662"/>
                      <a:pt x="1228" y="3662"/>
                    </a:cubicBezTo>
                    <a:cubicBezTo>
                      <a:pt x="1228" y="3125"/>
                      <a:pt x="1228" y="3125"/>
                      <a:pt x="1228" y="3125"/>
                    </a:cubicBezTo>
                    <a:cubicBezTo>
                      <a:pt x="0" y="3125"/>
                      <a:pt x="0" y="3125"/>
                      <a:pt x="0" y="3125"/>
                    </a:cubicBezTo>
                    <a:cubicBezTo>
                      <a:pt x="2" y="2943"/>
                      <a:pt x="57" y="2776"/>
                      <a:pt x="175" y="2627"/>
                    </a:cubicBezTo>
                    <a:cubicBezTo>
                      <a:pt x="263" y="2627"/>
                      <a:pt x="350" y="2627"/>
                      <a:pt x="437" y="2627"/>
                    </a:cubicBezTo>
                    <a:cubicBezTo>
                      <a:pt x="677" y="2890"/>
                      <a:pt x="916" y="2884"/>
                      <a:pt x="1155" y="2627"/>
                    </a:cubicBezTo>
                    <a:cubicBezTo>
                      <a:pt x="1240" y="2627"/>
                      <a:pt x="1325" y="2627"/>
                      <a:pt x="1409" y="2627"/>
                    </a:cubicBezTo>
                    <a:cubicBezTo>
                      <a:pt x="1441" y="2663"/>
                      <a:pt x="1469" y="2701"/>
                      <a:pt x="1492" y="2740"/>
                    </a:cubicBezTo>
                    <a:cubicBezTo>
                      <a:pt x="1975" y="2508"/>
                      <a:pt x="1975" y="2508"/>
                      <a:pt x="1975" y="2508"/>
                    </a:cubicBezTo>
                    <a:cubicBezTo>
                      <a:pt x="2375" y="3022"/>
                      <a:pt x="2375" y="3022"/>
                      <a:pt x="2375" y="3022"/>
                    </a:cubicBezTo>
                    <a:cubicBezTo>
                      <a:pt x="2477" y="2709"/>
                      <a:pt x="2477" y="2709"/>
                      <a:pt x="2477" y="2709"/>
                    </a:cubicBezTo>
                    <a:cubicBezTo>
                      <a:pt x="2400" y="2613"/>
                      <a:pt x="2400" y="2613"/>
                      <a:pt x="2400" y="2613"/>
                    </a:cubicBezTo>
                    <a:cubicBezTo>
                      <a:pt x="2485" y="2502"/>
                      <a:pt x="2485" y="2502"/>
                      <a:pt x="2485" y="2502"/>
                    </a:cubicBezTo>
                    <a:cubicBezTo>
                      <a:pt x="2679" y="2502"/>
                      <a:pt x="2679" y="2502"/>
                      <a:pt x="2679" y="2502"/>
                    </a:cubicBezTo>
                    <a:cubicBezTo>
                      <a:pt x="2763" y="2613"/>
                      <a:pt x="2763" y="2613"/>
                      <a:pt x="2763" y="2613"/>
                    </a:cubicBezTo>
                    <a:cubicBezTo>
                      <a:pt x="2686" y="2709"/>
                      <a:pt x="2686" y="2709"/>
                      <a:pt x="2686" y="2709"/>
                    </a:cubicBezTo>
                    <a:cubicBezTo>
                      <a:pt x="2782" y="3000"/>
                      <a:pt x="2782" y="3000"/>
                      <a:pt x="2782" y="3000"/>
                    </a:cubicBezTo>
                    <a:cubicBezTo>
                      <a:pt x="3163" y="2514"/>
                      <a:pt x="3163" y="2514"/>
                      <a:pt x="3163" y="2514"/>
                    </a:cubicBezTo>
                    <a:cubicBezTo>
                      <a:pt x="3428" y="2652"/>
                      <a:pt x="3428" y="2652"/>
                      <a:pt x="3428" y="2652"/>
                    </a:cubicBezTo>
                    <a:close/>
                    <a:moveTo>
                      <a:pt x="4691" y="1622"/>
                    </a:moveTo>
                    <a:cubicBezTo>
                      <a:pt x="4686" y="1278"/>
                      <a:pt x="4503" y="1107"/>
                      <a:pt x="4175" y="1103"/>
                    </a:cubicBezTo>
                    <a:cubicBezTo>
                      <a:pt x="3896" y="1099"/>
                      <a:pt x="3687" y="1274"/>
                      <a:pt x="3693" y="1622"/>
                    </a:cubicBezTo>
                    <a:cubicBezTo>
                      <a:pt x="3674" y="1622"/>
                      <a:pt x="3674" y="1622"/>
                      <a:pt x="3674" y="1622"/>
                    </a:cubicBezTo>
                    <a:cubicBezTo>
                      <a:pt x="3672" y="1669"/>
                      <a:pt x="3671" y="1736"/>
                      <a:pt x="3677" y="1758"/>
                    </a:cubicBezTo>
                    <a:cubicBezTo>
                      <a:pt x="3681" y="1773"/>
                      <a:pt x="3701" y="1792"/>
                      <a:pt x="3722" y="1808"/>
                    </a:cubicBezTo>
                    <a:cubicBezTo>
                      <a:pt x="3764" y="2154"/>
                      <a:pt x="3764" y="2154"/>
                      <a:pt x="3764" y="2154"/>
                    </a:cubicBezTo>
                    <a:cubicBezTo>
                      <a:pt x="3764" y="2180"/>
                      <a:pt x="3764" y="2180"/>
                      <a:pt x="3764" y="2180"/>
                    </a:cubicBezTo>
                    <a:cubicBezTo>
                      <a:pt x="3784" y="2197"/>
                      <a:pt x="3784" y="2197"/>
                      <a:pt x="3784" y="2197"/>
                    </a:cubicBezTo>
                    <a:cubicBezTo>
                      <a:pt x="4074" y="2430"/>
                      <a:pt x="4297" y="2414"/>
                      <a:pt x="4593" y="2198"/>
                    </a:cubicBezTo>
                    <a:cubicBezTo>
                      <a:pt x="4615" y="2182"/>
                      <a:pt x="4615" y="2182"/>
                      <a:pt x="4615" y="2182"/>
                    </a:cubicBezTo>
                    <a:cubicBezTo>
                      <a:pt x="4615" y="2154"/>
                      <a:pt x="4615" y="2154"/>
                      <a:pt x="4615" y="2154"/>
                    </a:cubicBezTo>
                    <a:cubicBezTo>
                      <a:pt x="4643" y="1808"/>
                      <a:pt x="4643" y="1808"/>
                      <a:pt x="4643" y="1808"/>
                    </a:cubicBezTo>
                    <a:cubicBezTo>
                      <a:pt x="4664" y="1792"/>
                      <a:pt x="4685" y="1773"/>
                      <a:pt x="4689" y="1758"/>
                    </a:cubicBezTo>
                    <a:cubicBezTo>
                      <a:pt x="4694" y="1738"/>
                      <a:pt x="4693" y="1680"/>
                      <a:pt x="4692" y="1634"/>
                    </a:cubicBezTo>
                    <a:cubicBezTo>
                      <a:pt x="4691" y="1622"/>
                      <a:pt x="4691" y="1622"/>
                      <a:pt x="4691" y="1622"/>
                    </a:cubicBezTo>
                    <a:close/>
                    <a:moveTo>
                      <a:pt x="3343" y="1285"/>
                    </a:moveTo>
                    <a:cubicBezTo>
                      <a:pt x="3468" y="744"/>
                      <a:pt x="3468" y="744"/>
                      <a:pt x="3468" y="744"/>
                    </a:cubicBezTo>
                    <a:cubicBezTo>
                      <a:pt x="3122" y="701"/>
                      <a:pt x="2501" y="0"/>
                      <a:pt x="1725" y="744"/>
                    </a:cubicBezTo>
                    <a:cubicBezTo>
                      <a:pt x="1825" y="1266"/>
                      <a:pt x="1825" y="1266"/>
                      <a:pt x="1825" y="1266"/>
                    </a:cubicBezTo>
                    <a:cubicBezTo>
                      <a:pt x="1838" y="1443"/>
                      <a:pt x="1864" y="1609"/>
                      <a:pt x="1906" y="1760"/>
                    </a:cubicBezTo>
                    <a:cubicBezTo>
                      <a:pt x="1965" y="1970"/>
                      <a:pt x="2055" y="2150"/>
                      <a:pt x="2190" y="2291"/>
                    </a:cubicBezTo>
                    <a:cubicBezTo>
                      <a:pt x="2212" y="2314"/>
                      <a:pt x="2212" y="2314"/>
                      <a:pt x="2212" y="2314"/>
                    </a:cubicBezTo>
                    <a:cubicBezTo>
                      <a:pt x="2244" y="2318"/>
                      <a:pt x="2244" y="2318"/>
                      <a:pt x="2244" y="2318"/>
                    </a:cubicBezTo>
                    <a:cubicBezTo>
                      <a:pt x="2354" y="2334"/>
                      <a:pt x="2462" y="2341"/>
                      <a:pt x="2569" y="2341"/>
                    </a:cubicBezTo>
                    <a:cubicBezTo>
                      <a:pt x="2677" y="2341"/>
                      <a:pt x="2784" y="2334"/>
                      <a:pt x="2895" y="2318"/>
                    </a:cubicBezTo>
                    <a:cubicBezTo>
                      <a:pt x="2926" y="2314"/>
                      <a:pt x="2926" y="2314"/>
                      <a:pt x="2926" y="2314"/>
                    </a:cubicBezTo>
                    <a:cubicBezTo>
                      <a:pt x="2948" y="2291"/>
                      <a:pt x="2948" y="2291"/>
                      <a:pt x="2948" y="2291"/>
                    </a:cubicBezTo>
                    <a:cubicBezTo>
                      <a:pt x="3078" y="2155"/>
                      <a:pt x="3176" y="1981"/>
                      <a:pt x="3243" y="1779"/>
                    </a:cubicBezTo>
                    <a:cubicBezTo>
                      <a:pt x="3292" y="1629"/>
                      <a:pt x="3326" y="1462"/>
                      <a:pt x="3343" y="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grpSp>
          <p:nvGrpSpPr>
            <p:cNvPr id="824" name="组合 823"/>
            <p:cNvGrpSpPr/>
            <p:nvPr userDrawn="1"/>
          </p:nvGrpSpPr>
          <p:grpSpPr>
            <a:xfrm>
              <a:off x="9145779" y="3353043"/>
              <a:ext cx="273615" cy="273615"/>
              <a:chOff x="8819208" y="3353043"/>
              <a:chExt cx="273615" cy="273615"/>
            </a:xfrm>
          </p:grpSpPr>
          <p:sp>
            <p:nvSpPr>
              <p:cNvPr id="830" name="椭圆 829"/>
              <p:cNvSpPr/>
              <p:nvPr/>
            </p:nvSpPr>
            <p:spPr>
              <a:xfrm>
                <a:off x="8819208" y="3353043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1" name="KSO_Shape"/>
              <p:cNvSpPr/>
              <p:nvPr/>
            </p:nvSpPr>
            <p:spPr bwMode="auto">
              <a:xfrm>
                <a:off x="8876510" y="3422165"/>
                <a:ext cx="170278" cy="145020"/>
              </a:xfrm>
              <a:custGeom>
                <a:avLst/>
                <a:gdLst/>
                <a:ahLst/>
                <a:cxnLst/>
                <a:rect l="0" t="0" r="r" b="b"/>
                <a:pathLst>
                  <a:path w="4999037" h="4260141">
                    <a:moveTo>
                      <a:pt x="1900345" y="3557911"/>
                    </a:moveTo>
                    <a:lnTo>
                      <a:pt x="3097730" y="3557911"/>
                    </a:lnTo>
                    <a:lnTo>
                      <a:pt x="3102535" y="3590573"/>
                    </a:lnTo>
                    <a:lnTo>
                      <a:pt x="3107340" y="3623235"/>
                    </a:lnTo>
                    <a:lnTo>
                      <a:pt x="3113106" y="3656858"/>
                    </a:lnTo>
                    <a:lnTo>
                      <a:pt x="3119833" y="3691441"/>
                    </a:lnTo>
                    <a:lnTo>
                      <a:pt x="3126560" y="3717378"/>
                    </a:lnTo>
                    <a:lnTo>
                      <a:pt x="3134248" y="3744276"/>
                    </a:lnTo>
                    <a:lnTo>
                      <a:pt x="3140975" y="3769253"/>
                    </a:lnTo>
                    <a:lnTo>
                      <a:pt x="3148663" y="3795190"/>
                    </a:lnTo>
                    <a:lnTo>
                      <a:pt x="3158272" y="3821127"/>
                    </a:lnTo>
                    <a:lnTo>
                      <a:pt x="3166921" y="3846104"/>
                    </a:lnTo>
                    <a:lnTo>
                      <a:pt x="3177492" y="3871081"/>
                    </a:lnTo>
                    <a:lnTo>
                      <a:pt x="3189024" y="3895097"/>
                    </a:lnTo>
                    <a:lnTo>
                      <a:pt x="3200556" y="3919113"/>
                    </a:lnTo>
                    <a:lnTo>
                      <a:pt x="3213048" y="3941208"/>
                    </a:lnTo>
                    <a:lnTo>
                      <a:pt x="3226502" y="3964263"/>
                    </a:lnTo>
                    <a:lnTo>
                      <a:pt x="3240917" y="3984437"/>
                    </a:lnTo>
                    <a:lnTo>
                      <a:pt x="3256293" y="4004610"/>
                    </a:lnTo>
                    <a:lnTo>
                      <a:pt x="3271668" y="4024784"/>
                    </a:lnTo>
                    <a:lnTo>
                      <a:pt x="3288966" y="4042075"/>
                    </a:lnTo>
                    <a:lnTo>
                      <a:pt x="3306264" y="4058406"/>
                    </a:lnTo>
                    <a:lnTo>
                      <a:pt x="3318757" y="4069934"/>
                    </a:lnTo>
                    <a:lnTo>
                      <a:pt x="3331249" y="4079540"/>
                    </a:lnTo>
                    <a:lnTo>
                      <a:pt x="3344703" y="4089147"/>
                    </a:lnTo>
                    <a:lnTo>
                      <a:pt x="3358157" y="4097793"/>
                    </a:lnTo>
                    <a:lnTo>
                      <a:pt x="3372572" y="4106438"/>
                    </a:lnTo>
                    <a:lnTo>
                      <a:pt x="3386026" y="4114123"/>
                    </a:lnTo>
                    <a:lnTo>
                      <a:pt x="3402362" y="4121809"/>
                    </a:lnTo>
                    <a:lnTo>
                      <a:pt x="3417738" y="4127573"/>
                    </a:lnTo>
                    <a:lnTo>
                      <a:pt x="3433114" y="4133336"/>
                    </a:lnTo>
                    <a:lnTo>
                      <a:pt x="3450411" y="4138140"/>
                    </a:lnTo>
                    <a:lnTo>
                      <a:pt x="3467709" y="4142943"/>
                    </a:lnTo>
                    <a:lnTo>
                      <a:pt x="3485007" y="4145825"/>
                    </a:lnTo>
                    <a:lnTo>
                      <a:pt x="3504227" y="4148707"/>
                    </a:lnTo>
                    <a:lnTo>
                      <a:pt x="3523446" y="4151589"/>
                    </a:lnTo>
                    <a:lnTo>
                      <a:pt x="3543627" y="4152549"/>
                    </a:lnTo>
                    <a:lnTo>
                      <a:pt x="3564769" y="4152549"/>
                    </a:lnTo>
                    <a:lnTo>
                      <a:pt x="3564769" y="4260141"/>
                    </a:lnTo>
                    <a:lnTo>
                      <a:pt x="1434268" y="4260141"/>
                    </a:lnTo>
                    <a:lnTo>
                      <a:pt x="1434268" y="4152549"/>
                    </a:lnTo>
                    <a:lnTo>
                      <a:pt x="1455409" y="4152549"/>
                    </a:lnTo>
                    <a:lnTo>
                      <a:pt x="1474629" y="4151589"/>
                    </a:lnTo>
                    <a:lnTo>
                      <a:pt x="1493849" y="4148707"/>
                    </a:lnTo>
                    <a:lnTo>
                      <a:pt x="1513068" y="4145825"/>
                    </a:lnTo>
                    <a:lnTo>
                      <a:pt x="1530366" y="4142943"/>
                    </a:lnTo>
                    <a:lnTo>
                      <a:pt x="1547664" y="4138140"/>
                    </a:lnTo>
                    <a:lnTo>
                      <a:pt x="1564962" y="4133336"/>
                    </a:lnTo>
                    <a:lnTo>
                      <a:pt x="1581298" y="4127573"/>
                    </a:lnTo>
                    <a:lnTo>
                      <a:pt x="1596674" y="4121809"/>
                    </a:lnTo>
                    <a:lnTo>
                      <a:pt x="1612050" y="4114123"/>
                    </a:lnTo>
                    <a:lnTo>
                      <a:pt x="1626465" y="4106438"/>
                    </a:lnTo>
                    <a:lnTo>
                      <a:pt x="1639918" y="4097793"/>
                    </a:lnTo>
                    <a:lnTo>
                      <a:pt x="1653372" y="4089147"/>
                    </a:lnTo>
                    <a:lnTo>
                      <a:pt x="1666826" y="4079540"/>
                    </a:lnTo>
                    <a:lnTo>
                      <a:pt x="1679319" y="4069934"/>
                    </a:lnTo>
                    <a:lnTo>
                      <a:pt x="1691811" y="4058406"/>
                    </a:lnTo>
                    <a:lnTo>
                      <a:pt x="1703343" y="4047839"/>
                    </a:lnTo>
                    <a:lnTo>
                      <a:pt x="1715836" y="4036311"/>
                    </a:lnTo>
                    <a:lnTo>
                      <a:pt x="1726407" y="4024784"/>
                    </a:lnTo>
                    <a:lnTo>
                      <a:pt x="1736978" y="4012295"/>
                    </a:lnTo>
                    <a:lnTo>
                      <a:pt x="1757158" y="3985397"/>
                    </a:lnTo>
                    <a:lnTo>
                      <a:pt x="1776378" y="3956578"/>
                    </a:lnTo>
                    <a:lnTo>
                      <a:pt x="1793676" y="3926798"/>
                    </a:lnTo>
                    <a:lnTo>
                      <a:pt x="1809052" y="3895097"/>
                    </a:lnTo>
                    <a:lnTo>
                      <a:pt x="1824427" y="3863396"/>
                    </a:lnTo>
                    <a:lnTo>
                      <a:pt x="1837881" y="3829773"/>
                    </a:lnTo>
                    <a:lnTo>
                      <a:pt x="1849413" y="3795190"/>
                    </a:lnTo>
                    <a:lnTo>
                      <a:pt x="1859984" y="3761568"/>
                    </a:lnTo>
                    <a:lnTo>
                      <a:pt x="1868632" y="3726984"/>
                    </a:lnTo>
                    <a:lnTo>
                      <a:pt x="1878242" y="3692401"/>
                    </a:lnTo>
                    <a:lnTo>
                      <a:pt x="1884969" y="3657818"/>
                    </a:lnTo>
                    <a:lnTo>
                      <a:pt x="1890735" y="3623235"/>
                    </a:lnTo>
                    <a:lnTo>
                      <a:pt x="1896501" y="3590573"/>
                    </a:lnTo>
                    <a:lnTo>
                      <a:pt x="1900345" y="3557911"/>
                    </a:lnTo>
                    <a:close/>
                    <a:moveTo>
                      <a:pt x="344993" y="345832"/>
                    </a:moveTo>
                    <a:lnTo>
                      <a:pt x="344993" y="3036592"/>
                    </a:lnTo>
                    <a:lnTo>
                      <a:pt x="4655005" y="3036592"/>
                    </a:lnTo>
                    <a:lnTo>
                      <a:pt x="4655005" y="345832"/>
                    </a:lnTo>
                    <a:lnTo>
                      <a:pt x="344993" y="345832"/>
                    </a:lnTo>
                    <a:close/>
                    <a:moveTo>
                      <a:pt x="142226" y="0"/>
                    </a:moveTo>
                    <a:lnTo>
                      <a:pt x="4857773" y="0"/>
                    </a:lnTo>
                    <a:lnTo>
                      <a:pt x="4872187" y="961"/>
                    </a:lnTo>
                    <a:lnTo>
                      <a:pt x="4885641" y="2882"/>
                    </a:lnTo>
                    <a:lnTo>
                      <a:pt x="4899095" y="6725"/>
                    </a:lnTo>
                    <a:lnTo>
                      <a:pt x="4913510" y="10567"/>
                    </a:lnTo>
                    <a:lnTo>
                      <a:pt x="4925042" y="17292"/>
                    </a:lnTo>
                    <a:lnTo>
                      <a:pt x="4936573" y="24016"/>
                    </a:lnTo>
                    <a:lnTo>
                      <a:pt x="4947144" y="32662"/>
                    </a:lnTo>
                    <a:lnTo>
                      <a:pt x="4957715" y="42268"/>
                    </a:lnTo>
                    <a:lnTo>
                      <a:pt x="4967325" y="51875"/>
                    </a:lnTo>
                    <a:lnTo>
                      <a:pt x="4975974" y="62442"/>
                    </a:lnTo>
                    <a:lnTo>
                      <a:pt x="4982701" y="73970"/>
                    </a:lnTo>
                    <a:lnTo>
                      <a:pt x="4988466" y="87419"/>
                    </a:lnTo>
                    <a:lnTo>
                      <a:pt x="4993271" y="99907"/>
                    </a:lnTo>
                    <a:lnTo>
                      <a:pt x="4996154" y="113356"/>
                    </a:lnTo>
                    <a:lnTo>
                      <a:pt x="4999037" y="127766"/>
                    </a:lnTo>
                    <a:lnTo>
                      <a:pt x="4999037" y="142175"/>
                    </a:lnTo>
                    <a:lnTo>
                      <a:pt x="4999037" y="3238327"/>
                    </a:lnTo>
                    <a:lnTo>
                      <a:pt x="4999037" y="3253697"/>
                    </a:lnTo>
                    <a:lnTo>
                      <a:pt x="4996154" y="3268106"/>
                    </a:lnTo>
                    <a:lnTo>
                      <a:pt x="4993271" y="3281555"/>
                    </a:lnTo>
                    <a:lnTo>
                      <a:pt x="4988466" y="3295004"/>
                    </a:lnTo>
                    <a:lnTo>
                      <a:pt x="4982701" y="3307493"/>
                    </a:lnTo>
                    <a:lnTo>
                      <a:pt x="4975974" y="3319021"/>
                    </a:lnTo>
                    <a:lnTo>
                      <a:pt x="4967325" y="3329588"/>
                    </a:lnTo>
                    <a:lnTo>
                      <a:pt x="4957715" y="3339194"/>
                    </a:lnTo>
                    <a:lnTo>
                      <a:pt x="4947144" y="3349761"/>
                    </a:lnTo>
                    <a:lnTo>
                      <a:pt x="4936573" y="3357446"/>
                    </a:lnTo>
                    <a:lnTo>
                      <a:pt x="4925042" y="3364171"/>
                    </a:lnTo>
                    <a:lnTo>
                      <a:pt x="4913510" y="3369935"/>
                    </a:lnTo>
                    <a:lnTo>
                      <a:pt x="4899095" y="3374738"/>
                    </a:lnTo>
                    <a:lnTo>
                      <a:pt x="4885641" y="3378580"/>
                    </a:lnTo>
                    <a:lnTo>
                      <a:pt x="4872187" y="3380502"/>
                    </a:lnTo>
                    <a:lnTo>
                      <a:pt x="4857773" y="3381462"/>
                    </a:lnTo>
                    <a:lnTo>
                      <a:pt x="142226" y="3381462"/>
                    </a:lnTo>
                    <a:lnTo>
                      <a:pt x="127811" y="3380502"/>
                    </a:lnTo>
                    <a:lnTo>
                      <a:pt x="113396" y="3378580"/>
                    </a:lnTo>
                    <a:lnTo>
                      <a:pt x="99942" y="3374738"/>
                    </a:lnTo>
                    <a:lnTo>
                      <a:pt x="86489" y="3369935"/>
                    </a:lnTo>
                    <a:lnTo>
                      <a:pt x="73996" y="3364171"/>
                    </a:lnTo>
                    <a:lnTo>
                      <a:pt x="62464" y="3357446"/>
                    </a:lnTo>
                    <a:lnTo>
                      <a:pt x="51893" y="3349761"/>
                    </a:lnTo>
                    <a:lnTo>
                      <a:pt x="42283" y="3339194"/>
                    </a:lnTo>
                    <a:lnTo>
                      <a:pt x="31713" y="3329588"/>
                    </a:lnTo>
                    <a:lnTo>
                      <a:pt x="24025" y="3319021"/>
                    </a:lnTo>
                    <a:lnTo>
                      <a:pt x="17298" y="3307493"/>
                    </a:lnTo>
                    <a:lnTo>
                      <a:pt x="11532" y="3295004"/>
                    </a:lnTo>
                    <a:lnTo>
                      <a:pt x="6727" y="3281555"/>
                    </a:lnTo>
                    <a:lnTo>
                      <a:pt x="2883" y="3268106"/>
                    </a:lnTo>
                    <a:lnTo>
                      <a:pt x="961" y="3253697"/>
                    </a:lnTo>
                    <a:lnTo>
                      <a:pt x="0" y="3238327"/>
                    </a:lnTo>
                    <a:lnTo>
                      <a:pt x="0" y="142175"/>
                    </a:lnTo>
                    <a:lnTo>
                      <a:pt x="961" y="127766"/>
                    </a:lnTo>
                    <a:lnTo>
                      <a:pt x="2883" y="113356"/>
                    </a:lnTo>
                    <a:lnTo>
                      <a:pt x="6727" y="99907"/>
                    </a:lnTo>
                    <a:lnTo>
                      <a:pt x="11532" y="87419"/>
                    </a:lnTo>
                    <a:lnTo>
                      <a:pt x="17298" y="73970"/>
                    </a:lnTo>
                    <a:lnTo>
                      <a:pt x="24025" y="62442"/>
                    </a:lnTo>
                    <a:lnTo>
                      <a:pt x="31713" y="51875"/>
                    </a:lnTo>
                    <a:lnTo>
                      <a:pt x="42283" y="42268"/>
                    </a:lnTo>
                    <a:lnTo>
                      <a:pt x="51893" y="32662"/>
                    </a:lnTo>
                    <a:lnTo>
                      <a:pt x="62464" y="24016"/>
                    </a:lnTo>
                    <a:lnTo>
                      <a:pt x="73996" y="17292"/>
                    </a:lnTo>
                    <a:lnTo>
                      <a:pt x="86489" y="10567"/>
                    </a:lnTo>
                    <a:lnTo>
                      <a:pt x="99942" y="6725"/>
                    </a:lnTo>
                    <a:lnTo>
                      <a:pt x="113396" y="2882"/>
                    </a:lnTo>
                    <a:lnTo>
                      <a:pt x="127811" y="961"/>
                    </a:lnTo>
                    <a:lnTo>
                      <a:pt x="142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297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5" name="组合 824"/>
            <p:cNvGrpSpPr/>
            <p:nvPr userDrawn="1"/>
          </p:nvGrpSpPr>
          <p:grpSpPr>
            <a:xfrm>
              <a:off x="9540702" y="4040720"/>
              <a:ext cx="273615" cy="273615"/>
              <a:chOff x="9214131" y="4040720"/>
              <a:chExt cx="273615" cy="273615"/>
            </a:xfrm>
          </p:grpSpPr>
          <p:sp>
            <p:nvSpPr>
              <p:cNvPr id="826" name="椭圆 825"/>
              <p:cNvSpPr/>
              <p:nvPr/>
            </p:nvSpPr>
            <p:spPr>
              <a:xfrm>
                <a:off x="9214131" y="4040720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27" name="组合 826"/>
              <p:cNvGrpSpPr/>
              <p:nvPr/>
            </p:nvGrpSpPr>
            <p:grpSpPr>
              <a:xfrm>
                <a:off x="9281787" y="4109909"/>
                <a:ext cx="138302" cy="135235"/>
                <a:chOff x="7841218" y="3183638"/>
                <a:chExt cx="530547" cy="518782"/>
              </a:xfrm>
            </p:grpSpPr>
            <p:sp>
              <p:nvSpPr>
                <p:cNvPr id="828" name="Freeform 17"/>
                <p:cNvSpPr>
                  <a:spLocks noEditPoints="1"/>
                </p:cNvSpPr>
                <p:nvPr/>
              </p:nvSpPr>
              <p:spPr bwMode="auto">
                <a:xfrm>
                  <a:off x="7841218" y="3183638"/>
                  <a:ext cx="530547" cy="443020"/>
                </a:xfrm>
                <a:custGeom>
                  <a:avLst/>
                  <a:gdLst>
                    <a:gd name="T0" fmla="*/ 237 w 585"/>
                    <a:gd name="T1" fmla="*/ 489 h 489"/>
                    <a:gd name="T2" fmla="*/ 237 w 585"/>
                    <a:gd name="T3" fmla="*/ 489 h 489"/>
                    <a:gd name="T4" fmla="*/ 195 w 585"/>
                    <a:gd name="T5" fmla="*/ 489 h 489"/>
                    <a:gd name="T6" fmla="*/ 195 w 585"/>
                    <a:gd name="T7" fmla="*/ 489 h 489"/>
                    <a:gd name="T8" fmla="*/ 516 w 585"/>
                    <a:gd name="T9" fmla="*/ 489 h 489"/>
                    <a:gd name="T10" fmla="*/ 516 w 585"/>
                    <a:gd name="T11" fmla="*/ 489 h 489"/>
                    <a:gd name="T12" fmla="*/ 474 w 585"/>
                    <a:gd name="T13" fmla="*/ 489 h 489"/>
                    <a:gd name="T14" fmla="*/ 474 w 585"/>
                    <a:gd name="T15" fmla="*/ 489 h 489"/>
                    <a:gd name="T16" fmla="*/ 223 w 585"/>
                    <a:gd name="T17" fmla="*/ 308 h 489"/>
                    <a:gd name="T18" fmla="*/ 530 w 585"/>
                    <a:gd name="T19" fmla="*/ 308 h 489"/>
                    <a:gd name="T20" fmla="*/ 585 w 585"/>
                    <a:gd name="T21" fmla="*/ 252 h 489"/>
                    <a:gd name="T22" fmla="*/ 585 w 585"/>
                    <a:gd name="T23" fmla="*/ 154 h 489"/>
                    <a:gd name="T24" fmla="*/ 530 w 585"/>
                    <a:gd name="T25" fmla="*/ 99 h 489"/>
                    <a:gd name="T26" fmla="*/ 223 w 585"/>
                    <a:gd name="T27" fmla="*/ 99 h 489"/>
                    <a:gd name="T28" fmla="*/ 195 w 585"/>
                    <a:gd name="T29" fmla="*/ 127 h 489"/>
                    <a:gd name="T30" fmla="*/ 223 w 585"/>
                    <a:gd name="T31" fmla="*/ 154 h 489"/>
                    <a:gd name="T32" fmla="*/ 502 w 585"/>
                    <a:gd name="T33" fmla="*/ 154 h 489"/>
                    <a:gd name="T34" fmla="*/ 530 w 585"/>
                    <a:gd name="T35" fmla="*/ 182 h 489"/>
                    <a:gd name="T36" fmla="*/ 530 w 585"/>
                    <a:gd name="T37" fmla="*/ 224 h 489"/>
                    <a:gd name="T38" fmla="*/ 502 w 585"/>
                    <a:gd name="T39" fmla="*/ 252 h 489"/>
                    <a:gd name="T40" fmla="*/ 170 w 585"/>
                    <a:gd name="T41" fmla="*/ 252 h 489"/>
                    <a:gd name="T42" fmla="*/ 105 w 585"/>
                    <a:gd name="T43" fmla="*/ 22 h 489"/>
                    <a:gd name="T44" fmla="*/ 76 w 585"/>
                    <a:gd name="T45" fmla="*/ 1 h 489"/>
                    <a:gd name="T46" fmla="*/ 28 w 585"/>
                    <a:gd name="T47" fmla="*/ 1 h 489"/>
                    <a:gd name="T48" fmla="*/ 0 w 585"/>
                    <a:gd name="T49" fmla="*/ 29 h 489"/>
                    <a:gd name="T50" fmla="*/ 36 w 585"/>
                    <a:gd name="T51" fmla="*/ 57 h 489"/>
                    <a:gd name="T52" fmla="*/ 57 w 585"/>
                    <a:gd name="T53" fmla="*/ 57 h 489"/>
                    <a:gd name="T54" fmla="*/ 154 w 585"/>
                    <a:gd name="T55" fmla="*/ 399 h 489"/>
                    <a:gd name="T56" fmla="*/ 180 w 585"/>
                    <a:gd name="T57" fmla="*/ 419 h 489"/>
                    <a:gd name="T58" fmla="*/ 181 w 585"/>
                    <a:gd name="T59" fmla="*/ 419 h 489"/>
                    <a:gd name="T60" fmla="*/ 544 w 585"/>
                    <a:gd name="T61" fmla="*/ 419 h 489"/>
                    <a:gd name="T62" fmla="*/ 572 w 585"/>
                    <a:gd name="T63" fmla="*/ 391 h 489"/>
                    <a:gd name="T64" fmla="*/ 544 w 585"/>
                    <a:gd name="T65" fmla="*/ 363 h 489"/>
                    <a:gd name="T66" fmla="*/ 223 w 585"/>
                    <a:gd name="T67" fmla="*/ 363 h 489"/>
                    <a:gd name="T68" fmla="*/ 195 w 585"/>
                    <a:gd name="T69" fmla="*/ 336 h 489"/>
                    <a:gd name="T70" fmla="*/ 223 w 585"/>
                    <a:gd name="T71" fmla="*/ 308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5" h="489">
                      <a:moveTo>
                        <a:pt x="237" y="489"/>
                      </a:moveTo>
                      <a:cubicBezTo>
                        <a:pt x="237" y="489"/>
                        <a:pt x="237" y="489"/>
                        <a:pt x="237" y="489"/>
                      </a:cubicBezTo>
                      <a:moveTo>
                        <a:pt x="195" y="489"/>
                      </a:moveTo>
                      <a:cubicBezTo>
                        <a:pt x="195" y="489"/>
                        <a:pt x="195" y="489"/>
                        <a:pt x="195" y="489"/>
                      </a:cubicBezTo>
                      <a:moveTo>
                        <a:pt x="516" y="489"/>
                      </a:moveTo>
                      <a:cubicBezTo>
                        <a:pt x="516" y="489"/>
                        <a:pt x="516" y="489"/>
                        <a:pt x="516" y="489"/>
                      </a:cubicBezTo>
                      <a:moveTo>
                        <a:pt x="474" y="489"/>
                      </a:moveTo>
                      <a:cubicBezTo>
                        <a:pt x="474" y="489"/>
                        <a:pt x="474" y="489"/>
                        <a:pt x="474" y="489"/>
                      </a:cubicBezTo>
                      <a:moveTo>
                        <a:pt x="223" y="308"/>
                      </a:moveTo>
                      <a:cubicBezTo>
                        <a:pt x="530" y="308"/>
                        <a:pt x="530" y="308"/>
                        <a:pt x="530" y="308"/>
                      </a:cubicBezTo>
                      <a:cubicBezTo>
                        <a:pt x="560" y="308"/>
                        <a:pt x="585" y="283"/>
                        <a:pt x="585" y="252"/>
                      </a:cubicBezTo>
                      <a:cubicBezTo>
                        <a:pt x="585" y="154"/>
                        <a:pt x="585" y="154"/>
                        <a:pt x="585" y="154"/>
                      </a:cubicBezTo>
                      <a:cubicBezTo>
                        <a:pt x="585" y="124"/>
                        <a:pt x="560" y="99"/>
                        <a:pt x="53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ubicBezTo>
                        <a:pt x="208" y="99"/>
                        <a:pt x="195" y="111"/>
                        <a:pt x="195" y="127"/>
                      </a:cubicBezTo>
                      <a:cubicBezTo>
                        <a:pt x="195" y="142"/>
                        <a:pt x="208" y="154"/>
                        <a:pt x="223" y="154"/>
                      </a:cubicBezTo>
                      <a:cubicBezTo>
                        <a:pt x="502" y="154"/>
                        <a:pt x="502" y="154"/>
                        <a:pt x="502" y="154"/>
                      </a:cubicBezTo>
                      <a:cubicBezTo>
                        <a:pt x="517" y="154"/>
                        <a:pt x="530" y="167"/>
                        <a:pt x="530" y="182"/>
                      </a:cubicBezTo>
                      <a:cubicBezTo>
                        <a:pt x="530" y="224"/>
                        <a:pt x="530" y="224"/>
                        <a:pt x="530" y="224"/>
                      </a:cubicBezTo>
                      <a:cubicBezTo>
                        <a:pt x="530" y="240"/>
                        <a:pt x="517" y="252"/>
                        <a:pt x="502" y="252"/>
                      </a:cubicBezTo>
                      <a:cubicBezTo>
                        <a:pt x="170" y="252"/>
                        <a:pt x="170" y="252"/>
                        <a:pt x="170" y="252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102" y="8"/>
                        <a:pt x="90" y="0"/>
                        <a:pt x="76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12" y="1"/>
                        <a:pt x="0" y="14"/>
                        <a:pt x="0" y="29"/>
                      </a:cubicBezTo>
                      <a:cubicBezTo>
                        <a:pt x="0" y="44"/>
                        <a:pt x="12" y="57"/>
                        <a:pt x="36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154" y="399"/>
                        <a:pt x="154" y="399"/>
                        <a:pt x="154" y="399"/>
                      </a:cubicBezTo>
                      <a:cubicBezTo>
                        <a:pt x="157" y="411"/>
                        <a:pt x="168" y="419"/>
                        <a:pt x="180" y="419"/>
                      </a:cubicBezTo>
                      <a:cubicBezTo>
                        <a:pt x="180" y="419"/>
                        <a:pt x="181" y="419"/>
                        <a:pt x="181" y="419"/>
                      </a:cubicBezTo>
                      <a:cubicBezTo>
                        <a:pt x="544" y="419"/>
                        <a:pt x="544" y="419"/>
                        <a:pt x="544" y="419"/>
                      </a:cubicBezTo>
                      <a:cubicBezTo>
                        <a:pt x="559" y="419"/>
                        <a:pt x="572" y="407"/>
                        <a:pt x="572" y="391"/>
                      </a:cubicBezTo>
                      <a:cubicBezTo>
                        <a:pt x="572" y="376"/>
                        <a:pt x="559" y="363"/>
                        <a:pt x="544" y="363"/>
                      </a:cubicBezTo>
                      <a:cubicBezTo>
                        <a:pt x="223" y="363"/>
                        <a:pt x="223" y="363"/>
                        <a:pt x="223" y="363"/>
                      </a:cubicBezTo>
                      <a:cubicBezTo>
                        <a:pt x="208" y="363"/>
                        <a:pt x="195" y="351"/>
                        <a:pt x="195" y="336"/>
                      </a:cubicBezTo>
                      <a:cubicBezTo>
                        <a:pt x="195" y="320"/>
                        <a:pt x="208" y="308"/>
                        <a:pt x="223" y="3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29" name="任意多边形: 形状 828"/>
                <p:cNvSpPr/>
                <p:nvPr/>
              </p:nvSpPr>
              <p:spPr>
                <a:xfrm>
                  <a:off x="8013055" y="3591722"/>
                  <a:ext cx="296058" cy="110698"/>
                </a:xfrm>
                <a:custGeom>
                  <a:avLst/>
                  <a:gdLst>
                    <a:gd name="connsiteX0" fmla="*/ 151935 w 186871"/>
                    <a:gd name="connsiteY0" fmla="*/ 0 h 69872"/>
                    <a:gd name="connsiteX1" fmla="*/ 186871 w 186871"/>
                    <a:gd name="connsiteY1" fmla="*/ 34936 h 69872"/>
                    <a:gd name="connsiteX2" fmla="*/ 151935 w 186871"/>
                    <a:gd name="connsiteY2" fmla="*/ 69872 h 69872"/>
                    <a:gd name="connsiteX3" fmla="*/ 116999 w 186871"/>
                    <a:gd name="connsiteY3" fmla="*/ 34936 h 69872"/>
                    <a:gd name="connsiteX4" fmla="*/ 151935 w 186871"/>
                    <a:gd name="connsiteY4" fmla="*/ 0 h 69872"/>
                    <a:gd name="connsiteX5" fmla="*/ 34936 w 186871"/>
                    <a:gd name="connsiteY5" fmla="*/ 0 h 69872"/>
                    <a:gd name="connsiteX6" fmla="*/ 69872 w 186871"/>
                    <a:gd name="connsiteY6" fmla="*/ 34936 h 69872"/>
                    <a:gd name="connsiteX7" fmla="*/ 34936 w 186871"/>
                    <a:gd name="connsiteY7" fmla="*/ 69872 h 69872"/>
                    <a:gd name="connsiteX8" fmla="*/ 0 w 186871"/>
                    <a:gd name="connsiteY8" fmla="*/ 34936 h 69872"/>
                    <a:gd name="connsiteX9" fmla="*/ 34936 w 186871"/>
                    <a:gd name="connsiteY9" fmla="*/ 0 h 69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71" h="69872">
                      <a:moveTo>
                        <a:pt x="151935" y="0"/>
                      </a:moveTo>
                      <a:cubicBezTo>
                        <a:pt x="171230" y="0"/>
                        <a:pt x="186871" y="15641"/>
                        <a:pt x="186871" y="34936"/>
                      </a:cubicBezTo>
                      <a:cubicBezTo>
                        <a:pt x="186871" y="54231"/>
                        <a:pt x="171230" y="69872"/>
                        <a:pt x="151935" y="69872"/>
                      </a:cubicBezTo>
                      <a:cubicBezTo>
                        <a:pt x="132640" y="69872"/>
                        <a:pt x="116999" y="54231"/>
                        <a:pt x="116999" y="34936"/>
                      </a:cubicBezTo>
                      <a:cubicBezTo>
                        <a:pt x="116999" y="15641"/>
                        <a:pt x="132640" y="0"/>
                        <a:pt x="151935" y="0"/>
                      </a:cubicBezTo>
                      <a:close/>
                      <a:moveTo>
                        <a:pt x="34936" y="0"/>
                      </a:moveTo>
                      <a:cubicBezTo>
                        <a:pt x="54231" y="0"/>
                        <a:pt x="69872" y="15641"/>
                        <a:pt x="69872" y="34936"/>
                      </a:cubicBezTo>
                      <a:cubicBezTo>
                        <a:pt x="69872" y="54231"/>
                        <a:pt x="54231" y="69872"/>
                        <a:pt x="34936" y="69872"/>
                      </a:cubicBezTo>
                      <a:cubicBezTo>
                        <a:pt x="15641" y="69872"/>
                        <a:pt x="0" y="54231"/>
                        <a:pt x="0" y="34936"/>
                      </a:cubicBezTo>
                      <a:cubicBezTo>
                        <a:pt x="0" y="15641"/>
                        <a:pt x="15641" y="0"/>
                        <a:pt x="349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grpSp>
        <p:nvGrpSpPr>
          <p:cNvPr id="851" name="组合 850"/>
          <p:cNvGrpSpPr/>
          <p:nvPr/>
        </p:nvGrpSpPr>
        <p:grpSpPr>
          <a:xfrm>
            <a:off x="4352083" y="2693844"/>
            <a:ext cx="468398" cy="487616"/>
            <a:chOff x="5437737" y="1288473"/>
            <a:chExt cx="420307" cy="397553"/>
          </a:xfrm>
        </p:grpSpPr>
        <p:sp>
          <p:nvSpPr>
            <p:cNvPr id="849" name="椭圆 848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0" name="文本框 849"/>
            <p:cNvSpPr txBox="1"/>
            <p:nvPr/>
          </p:nvSpPr>
          <p:spPr>
            <a:xfrm>
              <a:off x="5437737" y="1293609"/>
              <a:ext cx="420307" cy="376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52" name="文本框 851"/>
          <p:cNvSpPr txBox="1"/>
          <p:nvPr/>
        </p:nvSpPr>
        <p:spPr>
          <a:xfrm>
            <a:off x="4996980" y="2730921"/>
            <a:ext cx="40473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65063"/>
                </a:solidFill>
                <a:latin typeface="+mn-ea"/>
              </a:rPr>
              <a:t>实验分析</a:t>
            </a:r>
          </a:p>
        </p:txBody>
      </p:sp>
      <p:grpSp>
        <p:nvGrpSpPr>
          <p:cNvPr id="871" name="组合 870"/>
          <p:cNvGrpSpPr/>
          <p:nvPr/>
        </p:nvGrpSpPr>
        <p:grpSpPr>
          <a:xfrm>
            <a:off x="3715" y="5737407"/>
            <a:ext cx="9186009" cy="268922"/>
            <a:chOff x="4948" y="6506875"/>
            <a:chExt cx="12192000" cy="358563"/>
          </a:xfrm>
        </p:grpSpPr>
        <p:sp>
          <p:nvSpPr>
            <p:cNvPr id="870" name="矩形 869"/>
            <p:cNvSpPr/>
            <p:nvPr/>
          </p:nvSpPr>
          <p:spPr>
            <a:xfrm>
              <a:off x="4948" y="6506875"/>
              <a:ext cx="12192000" cy="307571"/>
            </a:xfrm>
            <a:prstGeom prst="rect">
              <a:avLst/>
            </a:prstGeom>
            <a:solidFill>
              <a:srgbClr val="1CB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9" name="矩形 868"/>
            <p:cNvSpPr/>
            <p:nvPr/>
          </p:nvSpPr>
          <p:spPr>
            <a:xfrm>
              <a:off x="4948" y="6557867"/>
              <a:ext cx="12192000" cy="307571"/>
            </a:xfrm>
            <a:prstGeom prst="rect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77" name="组合 876"/>
          <p:cNvGrpSpPr/>
          <p:nvPr/>
        </p:nvGrpSpPr>
        <p:grpSpPr>
          <a:xfrm>
            <a:off x="615285" y="662515"/>
            <a:ext cx="649989" cy="1099567"/>
            <a:chOff x="712111" y="12596"/>
            <a:chExt cx="866652" cy="1466089"/>
          </a:xfrm>
        </p:grpSpPr>
        <p:grpSp>
          <p:nvGrpSpPr>
            <p:cNvPr id="876" name="组合 875"/>
            <p:cNvGrpSpPr/>
            <p:nvPr/>
          </p:nvGrpSpPr>
          <p:grpSpPr>
            <a:xfrm>
              <a:off x="712111" y="12596"/>
              <a:ext cx="866652" cy="1466089"/>
              <a:chOff x="1152686" y="0"/>
              <a:chExt cx="866652" cy="1466089"/>
            </a:xfrm>
          </p:grpSpPr>
          <p:sp>
            <p:nvSpPr>
              <p:cNvPr id="875" name="矩形 874"/>
              <p:cNvSpPr/>
              <p:nvPr/>
            </p:nvSpPr>
            <p:spPr>
              <a:xfrm>
                <a:off x="1152686" y="0"/>
                <a:ext cx="784180" cy="1466089"/>
              </a:xfrm>
              <a:prstGeom prst="rect">
                <a:avLst/>
              </a:prstGeom>
              <a:solidFill>
                <a:srgbClr val="1CB7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72" name="文本框 871"/>
              <p:cNvSpPr txBox="1"/>
              <p:nvPr/>
            </p:nvSpPr>
            <p:spPr>
              <a:xfrm>
                <a:off x="1402342" y="122417"/>
                <a:ext cx="61699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章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节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3" name="矩形 872"/>
            <p:cNvSpPr/>
            <p:nvPr/>
          </p:nvSpPr>
          <p:spPr>
            <a:xfrm>
              <a:off x="746323" y="879018"/>
              <a:ext cx="430887" cy="50013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/>
              <a:r>
                <a:rPr lang="en-US" altLang="zh-CN" sz="900" dirty="0">
                  <a:solidFill>
                    <a:schemeClr val="bg1"/>
                  </a:solidFill>
                </a:rPr>
                <a:t>part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实验分析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2093E6-DA0E-4978-AB9C-B31446BB6364}"/>
              </a:ext>
            </a:extLst>
          </p:cNvPr>
          <p:cNvSpPr txBox="1"/>
          <p:nvPr/>
        </p:nvSpPr>
        <p:spPr>
          <a:xfrm>
            <a:off x="905522" y="1180730"/>
            <a:ext cx="7332955" cy="25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评分方式：将 </a:t>
            </a:r>
            <a:r>
              <a:rPr lang="en-US" altLang="zh-CN" dirty="0" err="1"/>
              <a:t>LJSpeech</a:t>
            </a:r>
            <a:r>
              <a:rPr lang="en-US" altLang="zh-CN" dirty="0"/>
              <a:t> </a:t>
            </a:r>
            <a:r>
              <a:rPr lang="zh-CN" altLang="en-US" dirty="0"/>
              <a:t>数据集的 </a:t>
            </a:r>
            <a:r>
              <a:rPr lang="en-US" altLang="zh-CN" dirty="0"/>
              <a:t>13100 </a:t>
            </a:r>
            <a:r>
              <a:rPr lang="zh-CN" altLang="en-US" dirty="0"/>
              <a:t>条数据分割为 </a:t>
            </a:r>
            <a:r>
              <a:rPr lang="en-US" altLang="zh-CN" dirty="0"/>
              <a:t>13000 + 100 </a:t>
            </a:r>
            <a:r>
              <a:rPr lang="zh-CN" altLang="en-US" dirty="0"/>
              <a:t>两部分，前者用于训练模型，后者保留，用于作为评分时的参考音频；评分调查在 </a:t>
            </a:r>
            <a:r>
              <a:rPr lang="en-US" altLang="zh-CN" dirty="0"/>
              <a:t>5 </a:t>
            </a:r>
            <a:r>
              <a:rPr lang="zh-CN" altLang="en-US" dirty="0"/>
              <a:t>名志愿者之中进行，评分等级 </a:t>
            </a:r>
            <a:r>
              <a:rPr lang="en-US" altLang="zh-CN" dirty="0"/>
              <a:t>0-100 </a:t>
            </a:r>
            <a:r>
              <a:rPr lang="zh-CN" altLang="en-US" dirty="0"/>
              <a:t>分，取分数均值。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质量评分：在 </a:t>
            </a:r>
            <a:r>
              <a:rPr lang="en-US" altLang="zh-CN" dirty="0" err="1"/>
              <a:t>LJSpeech</a:t>
            </a:r>
            <a:r>
              <a:rPr lang="en-US" altLang="zh-CN" dirty="0"/>
              <a:t> </a:t>
            </a:r>
            <a:r>
              <a:rPr lang="zh-CN" altLang="en-US" dirty="0"/>
              <a:t>数据集上， </a:t>
            </a:r>
            <a:r>
              <a:rPr lang="en-US" altLang="zh-CN" dirty="0" err="1"/>
              <a:t>ParallelTTS</a:t>
            </a:r>
            <a:r>
              <a:rPr lang="en-US" altLang="zh-CN" dirty="0"/>
              <a:t> </a:t>
            </a:r>
            <a:r>
              <a:rPr lang="zh-CN" altLang="en-US" dirty="0"/>
              <a:t>模型的合成质量显著高于 </a:t>
            </a:r>
            <a:r>
              <a:rPr lang="en-US" altLang="zh-CN" dirty="0" err="1"/>
              <a:t>Tacotron</a:t>
            </a:r>
            <a:r>
              <a:rPr lang="en-US" altLang="zh-CN" dirty="0"/>
              <a:t> 2 </a:t>
            </a:r>
            <a:r>
              <a:rPr lang="zh-CN" altLang="en-US" dirty="0"/>
              <a:t>模型，当使用 </a:t>
            </a:r>
            <a:r>
              <a:rPr lang="en-US" altLang="zh-CN" dirty="0" err="1"/>
              <a:t>MelGAN</a:t>
            </a:r>
            <a:r>
              <a:rPr lang="en-US" altLang="zh-CN" dirty="0"/>
              <a:t> </a:t>
            </a:r>
            <a:r>
              <a:rPr lang="zh-CN" altLang="en-US" dirty="0"/>
              <a:t>作为声码器时，提升更为明显。</a:t>
            </a:r>
            <a:endParaRPr lang="en-US" altLang="zh-CN" dirty="0"/>
          </a:p>
        </p:txBody>
      </p:sp>
      <p:graphicFrame>
        <p:nvGraphicFramePr>
          <p:cNvPr id="46" name="表格 46">
            <a:extLst>
              <a:ext uri="{FF2B5EF4-FFF2-40B4-BE49-F238E27FC236}">
                <a16:creationId xmlns:a16="http://schemas.microsoft.com/office/drawing/2014/main" id="{B5859D50-FA3E-4E29-85B6-9E8E931EB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54700"/>
              </p:ext>
            </p:extLst>
          </p:nvPr>
        </p:nvGraphicFramePr>
        <p:xfrm>
          <a:off x="1462087" y="3975962"/>
          <a:ext cx="621732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9528">
                  <a:extLst>
                    <a:ext uri="{9D8B030D-6E8A-4147-A177-3AD203B41FA5}">
                      <a16:colId xmlns:a16="http://schemas.microsoft.com/office/drawing/2014/main" val="3380028819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2597318916"/>
                    </a:ext>
                  </a:extLst>
                </a:gridCol>
                <a:gridCol w="1979720">
                  <a:extLst>
                    <a:ext uri="{9D8B030D-6E8A-4147-A177-3AD203B41FA5}">
                      <a16:colId xmlns:a16="http://schemas.microsoft.com/office/drawing/2014/main" val="628718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Tacotron</a:t>
                      </a:r>
                      <a:r>
                        <a:rPr lang="en-US" altLang="zh-CN" dirty="0"/>
                        <a:t> 2 + G&amp;L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(38, 47)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Tacotron</a:t>
                      </a:r>
                      <a:r>
                        <a:rPr lang="en-US" altLang="zh-CN" dirty="0"/>
                        <a:t> 2 + </a:t>
                      </a:r>
                      <a:r>
                        <a:rPr lang="en-US" altLang="zh-CN" dirty="0" err="1"/>
                        <a:t>MelGAN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(59, 66)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7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ParallelTTS</a:t>
                      </a:r>
                      <a:r>
                        <a:rPr lang="en-US" altLang="zh-CN" dirty="0"/>
                        <a:t> + G&amp;L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(43, 51)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ParallelTTS</a:t>
                      </a:r>
                      <a:r>
                        <a:rPr lang="en-US" altLang="zh-CN" dirty="0"/>
                        <a:t> + </a:t>
                      </a:r>
                      <a:r>
                        <a:rPr lang="en-US" altLang="zh-CN" dirty="0" err="1"/>
                        <a:t>MelGAN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(67, 79)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9418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64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实验分析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2093E6-DA0E-4978-AB9C-B31446BB6364}"/>
              </a:ext>
            </a:extLst>
          </p:cNvPr>
          <p:cNvSpPr txBox="1"/>
          <p:nvPr/>
        </p:nvSpPr>
        <p:spPr>
          <a:xfrm>
            <a:off x="905522" y="1180730"/>
            <a:ext cx="733295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训练时间：对于 </a:t>
            </a:r>
            <a:r>
              <a:rPr lang="en-US" altLang="zh-CN" dirty="0" err="1"/>
              <a:t>LJSpeech</a:t>
            </a:r>
            <a:r>
              <a:rPr lang="en-US" altLang="zh-CN" dirty="0"/>
              <a:t> </a:t>
            </a:r>
            <a:r>
              <a:rPr lang="zh-CN" altLang="en-US" dirty="0"/>
              <a:t>数据集，设置批次尺寸为 </a:t>
            </a:r>
            <a:r>
              <a:rPr lang="en-US" altLang="zh-CN" dirty="0"/>
              <a:t>64</a:t>
            </a:r>
            <a:r>
              <a:rPr lang="zh-CN" altLang="en-US" dirty="0"/>
              <a:t>，可以在单张 </a:t>
            </a:r>
            <a:r>
              <a:rPr lang="en-US" altLang="zh-CN" dirty="0"/>
              <a:t>8GB </a:t>
            </a:r>
            <a:r>
              <a:rPr lang="zh-CN" altLang="en-US" dirty="0"/>
              <a:t>显存的 </a:t>
            </a:r>
            <a:r>
              <a:rPr lang="en-US" altLang="zh-CN" dirty="0"/>
              <a:t>GTX 1080 </a:t>
            </a:r>
            <a:r>
              <a:rPr lang="zh-CN" altLang="en-US" dirty="0"/>
              <a:t>显卡上进行训练。训练约 </a:t>
            </a:r>
            <a:r>
              <a:rPr lang="en-US" altLang="zh-CN" dirty="0"/>
              <a:t>8 </a:t>
            </a:r>
            <a:r>
              <a:rPr lang="zh-CN" altLang="en-US" dirty="0"/>
              <a:t>小时（</a:t>
            </a:r>
            <a:r>
              <a:rPr lang="en-US" altLang="zh-CN" dirty="0"/>
              <a:t>~300 Epochs</a:t>
            </a:r>
            <a:r>
              <a:rPr lang="zh-CN" altLang="en-US" dirty="0"/>
              <a:t>）即可合成质量较高的语音。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合成时间：以下测试在 </a:t>
            </a:r>
            <a:r>
              <a:rPr lang="en-US" altLang="zh-CN" dirty="0"/>
              <a:t>Intel Core i7-8550U / NVIDIA GeForce MX150 </a:t>
            </a:r>
            <a:r>
              <a:rPr lang="zh-CN" altLang="en-US" dirty="0"/>
              <a:t>下进行，每段合成音频在 </a:t>
            </a:r>
            <a:r>
              <a:rPr lang="en-US" altLang="zh-CN" dirty="0"/>
              <a:t>8.5 </a:t>
            </a:r>
            <a:r>
              <a:rPr lang="zh-CN" altLang="en-US" dirty="0"/>
              <a:t>秒左右（约 </a:t>
            </a:r>
            <a:r>
              <a:rPr lang="en-US" altLang="zh-CN" dirty="0"/>
              <a:t>20 </a:t>
            </a:r>
            <a:r>
              <a:rPr lang="zh-CN" altLang="en-US" dirty="0"/>
              <a:t>词）。</a:t>
            </a:r>
            <a:endParaRPr lang="en-US" altLang="zh-CN" dirty="0"/>
          </a:p>
        </p:txBody>
      </p:sp>
      <p:graphicFrame>
        <p:nvGraphicFramePr>
          <p:cNvPr id="46" name="表格 46">
            <a:extLst>
              <a:ext uri="{FF2B5EF4-FFF2-40B4-BE49-F238E27FC236}">
                <a16:creationId xmlns:a16="http://schemas.microsoft.com/office/drawing/2014/main" id="{B5859D50-FA3E-4E29-85B6-9E8E931EB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69311"/>
              </p:ext>
            </p:extLst>
          </p:nvPr>
        </p:nvGraphicFramePr>
        <p:xfrm>
          <a:off x="1373079" y="3957980"/>
          <a:ext cx="6096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800288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973189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2253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87185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177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Batch</a:t>
                      </a:r>
                    </a:p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Spec</a:t>
                      </a:r>
                    </a:p>
                    <a:p>
                      <a:pPr algn="ctr"/>
                      <a:r>
                        <a:rPr lang="en-US" altLang="zh-CN" dirty="0"/>
                        <a:t>(GPU)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Audio</a:t>
                      </a:r>
                    </a:p>
                    <a:p>
                      <a:pPr algn="ctr"/>
                      <a:r>
                        <a:rPr lang="en-US" altLang="zh-CN" dirty="0"/>
                        <a:t>(GPU)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Spec</a:t>
                      </a:r>
                    </a:p>
                    <a:p>
                      <a:pPr algn="ctr"/>
                      <a:r>
                        <a:rPr lang="en-US" altLang="zh-CN" dirty="0"/>
                        <a:t>(CPU)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Audio</a:t>
                      </a:r>
                    </a:p>
                    <a:p>
                      <a:pPr algn="ctr"/>
                      <a:r>
                        <a:rPr lang="en-US" altLang="zh-CN" dirty="0"/>
                        <a:t>(CPU)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7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7.897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14.599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9418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5697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8650" y="2251897"/>
            <a:ext cx="3046075" cy="2611824"/>
            <a:chOff x="6386700" y="881110"/>
            <a:chExt cx="6131871" cy="5257706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386700" y="881110"/>
              <a:ext cx="6131871" cy="5257706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 userDrawn="1"/>
          </p:nvGrpSpPr>
          <p:grpSpPr>
            <a:xfrm>
              <a:off x="8635684" y="2703443"/>
              <a:ext cx="420535" cy="420535"/>
              <a:chOff x="8309113" y="2703443"/>
              <a:chExt cx="420535" cy="42053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309113" y="2703443"/>
                <a:ext cx="420535" cy="42053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" name="Group 4"/>
              <p:cNvGrpSpPr>
                <a:grpSpLocks noChangeAspect="1"/>
              </p:cNvGrpSpPr>
              <p:nvPr/>
            </p:nvGrpSpPr>
            <p:grpSpPr>
              <a:xfrm>
                <a:off x="8392370" y="2829037"/>
                <a:ext cx="254019" cy="169346"/>
                <a:chOff x="5284" y="1609"/>
                <a:chExt cx="999" cy="666"/>
              </a:xfrm>
            </p:grpSpPr>
            <p:sp>
              <p:nvSpPr>
                <p:cNvPr id="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84" y="1609"/>
                  <a:ext cx="999" cy="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5284" y="1609"/>
                  <a:ext cx="1001" cy="667"/>
                </a:xfrm>
                <a:custGeom>
                  <a:avLst/>
                  <a:gdLst>
                    <a:gd name="T0" fmla="*/ 516 w 640"/>
                    <a:gd name="T1" fmla="*/ 161 h 427"/>
                    <a:gd name="T2" fmla="*/ 320 w 640"/>
                    <a:gd name="T3" fmla="*/ 0 h 427"/>
                    <a:gd name="T4" fmla="*/ 143 w 640"/>
                    <a:gd name="T5" fmla="*/ 108 h 427"/>
                    <a:gd name="T6" fmla="*/ 0 w 640"/>
                    <a:gd name="T7" fmla="*/ 267 h 427"/>
                    <a:gd name="T8" fmla="*/ 160 w 640"/>
                    <a:gd name="T9" fmla="*/ 427 h 427"/>
                    <a:gd name="T10" fmla="*/ 507 w 640"/>
                    <a:gd name="T11" fmla="*/ 427 h 427"/>
                    <a:gd name="T12" fmla="*/ 640 w 640"/>
                    <a:gd name="T13" fmla="*/ 293 h 427"/>
                    <a:gd name="T14" fmla="*/ 516 w 640"/>
                    <a:gd name="T15" fmla="*/ 161 h 427"/>
                    <a:gd name="T16" fmla="*/ 516 w 640"/>
                    <a:gd name="T17" fmla="*/ 161 h 427"/>
                    <a:gd name="T18" fmla="*/ 507 w 640"/>
                    <a:gd name="T19" fmla="*/ 373 h 427"/>
                    <a:gd name="T20" fmla="*/ 160 w 640"/>
                    <a:gd name="T21" fmla="*/ 373 h 427"/>
                    <a:gd name="T22" fmla="*/ 53 w 640"/>
                    <a:gd name="T23" fmla="*/ 267 h 427"/>
                    <a:gd name="T24" fmla="*/ 160 w 640"/>
                    <a:gd name="T25" fmla="*/ 160 h 427"/>
                    <a:gd name="T26" fmla="*/ 267 w 640"/>
                    <a:gd name="T27" fmla="*/ 267 h 427"/>
                    <a:gd name="T28" fmla="*/ 320 w 640"/>
                    <a:gd name="T29" fmla="*/ 267 h 427"/>
                    <a:gd name="T30" fmla="*/ 203 w 640"/>
                    <a:gd name="T31" fmla="*/ 113 h 427"/>
                    <a:gd name="T32" fmla="*/ 320 w 640"/>
                    <a:gd name="T33" fmla="*/ 53 h 427"/>
                    <a:gd name="T34" fmla="*/ 467 w 640"/>
                    <a:gd name="T35" fmla="*/ 200 h 427"/>
                    <a:gd name="T36" fmla="*/ 467 w 640"/>
                    <a:gd name="T37" fmla="*/ 213 h 427"/>
                    <a:gd name="T38" fmla="*/ 507 w 640"/>
                    <a:gd name="T39" fmla="*/ 213 h 427"/>
                    <a:gd name="T40" fmla="*/ 587 w 640"/>
                    <a:gd name="T41" fmla="*/ 293 h 427"/>
                    <a:gd name="T42" fmla="*/ 507 w 640"/>
                    <a:gd name="T43" fmla="*/ 373 h 427"/>
                    <a:gd name="T44" fmla="*/ 507 w 640"/>
                    <a:gd name="T45" fmla="*/ 373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40" h="427">
                      <a:moveTo>
                        <a:pt x="516" y="161"/>
                      </a:moveTo>
                      <a:cubicBezTo>
                        <a:pt x="498" y="69"/>
                        <a:pt x="417" y="0"/>
                        <a:pt x="320" y="0"/>
                      </a:cubicBezTo>
                      <a:cubicBezTo>
                        <a:pt x="243" y="0"/>
                        <a:pt x="176" y="44"/>
                        <a:pt x="143" y="108"/>
                      </a:cubicBezTo>
                      <a:cubicBezTo>
                        <a:pt x="63" y="116"/>
                        <a:pt x="0" y="184"/>
                        <a:pt x="0" y="267"/>
                      </a:cubicBezTo>
                      <a:cubicBezTo>
                        <a:pt x="0" y="355"/>
                        <a:pt x="72" y="427"/>
                        <a:pt x="160" y="427"/>
                      </a:cubicBezTo>
                      <a:cubicBezTo>
                        <a:pt x="507" y="427"/>
                        <a:pt x="507" y="427"/>
                        <a:pt x="507" y="427"/>
                      </a:cubicBezTo>
                      <a:cubicBezTo>
                        <a:pt x="580" y="427"/>
                        <a:pt x="640" y="367"/>
                        <a:pt x="640" y="293"/>
                      </a:cubicBezTo>
                      <a:cubicBezTo>
                        <a:pt x="640" y="223"/>
                        <a:pt x="585" y="166"/>
                        <a:pt x="516" y="161"/>
                      </a:cubicBezTo>
                      <a:cubicBezTo>
                        <a:pt x="516" y="161"/>
                        <a:pt x="516" y="161"/>
                        <a:pt x="516" y="161"/>
                      </a:cubicBezTo>
                      <a:close/>
                      <a:moveTo>
                        <a:pt x="507" y="373"/>
                      </a:moveTo>
                      <a:cubicBezTo>
                        <a:pt x="160" y="373"/>
                        <a:pt x="160" y="373"/>
                        <a:pt x="160" y="373"/>
                      </a:cubicBezTo>
                      <a:cubicBezTo>
                        <a:pt x="101" y="373"/>
                        <a:pt x="53" y="326"/>
                        <a:pt x="53" y="267"/>
                      </a:cubicBezTo>
                      <a:cubicBezTo>
                        <a:pt x="53" y="208"/>
                        <a:pt x="101" y="160"/>
                        <a:pt x="160" y="160"/>
                      </a:cubicBezTo>
                      <a:cubicBezTo>
                        <a:pt x="219" y="160"/>
                        <a:pt x="267" y="208"/>
                        <a:pt x="267" y="267"/>
                      </a:cubicBezTo>
                      <a:cubicBezTo>
                        <a:pt x="320" y="267"/>
                        <a:pt x="320" y="267"/>
                        <a:pt x="320" y="267"/>
                      </a:cubicBezTo>
                      <a:cubicBezTo>
                        <a:pt x="320" y="193"/>
                        <a:pt x="270" y="131"/>
                        <a:pt x="203" y="113"/>
                      </a:cubicBezTo>
                      <a:cubicBezTo>
                        <a:pt x="230" y="77"/>
                        <a:pt x="272" y="53"/>
                        <a:pt x="320" y="53"/>
                      </a:cubicBezTo>
                      <a:cubicBezTo>
                        <a:pt x="401" y="53"/>
                        <a:pt x="467" y="119"/>
                        <a:pt x="467" y="200"/>
                      </a:cubicBezTo>
                      <a:cubicBezTo>
                        <a:pt x="467" y="213"/>
                        <a:pt x="467" y="213"/>
                        <a:pt x="467" y="213"/>
                      </a:cubicBezTo>
                      <a:cubicBezTo>
                        <a:pt x="507" y="213"/>
                        <a:pt x="507" y="213"/>
                        <a:pt x="507" y="213"/>
                      </a:cubicBezTo>
                      <a:cubicBezTo>
                        <a:pt x="551" y="213"/>
                        <a:pt x="587" y="249"/>
                        <a:pt x="587" y="293"/>
                      </a:cubicBezTo>
                      <a:cubicBezTo>
                        <a:pt x="587" y="337"/>
                        <a:pt x="551" y="373"/>
                        <a:pt x="507" y="373"/>
                      </a:cubicBezTo>
                      <a:cubicBezTo>
                        <a:pt x="507" y="373"/>
                        <a:pt x="507" y="373"/>
                        <a:pt x="507" y="3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11260188" y="3173504"/>
              <a:ext cx="273615" cy="273615"/>
              <a:chOff x="10933617" y="3173504"/>
              <a:chExt cx="273615" cy="273615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933617" y="3173504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1" name="Group 8"/>
              <p:cNvGrpSpPr>
                <a:grpSpLocks noChangeAspect="1"/>
              </p:cNvGrpSpPr>
              <p:nvPr/>
            </p:nvGrpSpPr>
            <p:grpSpPr>
              <a:xfrm>
                <a:off x="10975665" y="3221899"/>
                <a:ext cx="167863" cy="153784"/>
                <a:chOff x="5881" y="2180"/>
                <a:chExt cx="763" cy="699"/>
              </a:xfrm>
              <a:solidFill>
                <a:schemeClr val="bg1"/>
              </a:solidFill>
            </p:grpSpPr>
            <p:sp>
              <p:nvSpPr>
                <p:cNvPr id="12" name="Freeform 9"/>
                <p:cNvSpPr>
                  <a:spLocks noEditPoints="1"/>
                </p:cNvSpPr>
                <p:nvPr/>
              </p:nvSpPr>
              <p:spPr bwMode="auto">
                <a:xfrm>
                  <a:off x="5881" y="2334"/>
                  <a:ext cx="660" cy="545"/>
                </a:xfrm>
                <a:custGeom>
                  <a:avLst/>
                  <a:gdLst>
                    <a:gd name="T0" fmla="*/ 151 w 422"/>
                    <a:gd name="T1" fmla="*/ 349 h 349"/>
                    <a:gd name="T2" fmla="*/ 44 w 422"/>
                    <a:gd name="T3" fmla="*/ 305 h 349"/>
                    <a:gd name="T4" fmla="*/ 0 w 422"/>
                    <a:gd name="T5" fmla="*/ 200 h 349"/>
                    <a:gd name="T6" fmla="*/ 44 w 422"/>
                    <a:gd name="T7" fmla="*/ 95 h 349"/>
                    <a:gd name="T8" fmla="*/ 151 w 422"/>
                    <a:gd name="T9" fmla="*/ 51 h 349"/>
                    <a:gd name="T10" fmla="*/ 197 w 422"/>
                    <a:gd name="T11" fmla="*/ 58 h 349"/>
                    <a:gd name="T12" fmla="*/ 201 w 422"/>
                    <a:gd name="T13" fmla="*/ 60 h 349"/>
                    <a:gd name="T14" fmla="*/ 203 w 422"/>
                    <a:gd name="T15" fmla="*/ 56 h 349"/>
                    <a:gd name="T16" fmla="*/ 297 w 422"/>
                    <a:gd name="T17" fmla="*/ 0 h 349"/>
                    <a:gd name="T18" fmla="*/ 373 w 422"/>
                    <a:gd name="T19" fmla="*/ 31 h 349"/>
                    <a:gd name="T20" fmla="*/ 405 w 422"/>
                    <a:gd name="T21" fmla="*/ 106 h 349"/>
                    <a:gd name="T22" fmla="*/ 389 w 422"/>
                    <a:gd name="T23" fmla="*/ 161 h 349"/>
                    <a:gd name="T24" fmla="*/ 387 w 422"/>
                    <a:gd name="T25" fmla="*/ 164 h 349"/>
                    <a:gd name="T26" fmla="*/ 390 w 422"/>
                    <a:gd name="T27" fmla="*/ 167 h 349"/>
                    <a:gd name="T28" fmla="*/ 422 w 422"/>
                    <a:gd name="T29" fmla="*/ 243 h 349"/>
                    <a:gd name="T30" fmla="*/ 393 w 422"/>
                    <a:gd name="T31" fmla="*/ 315 h 349"/>
                    <a:gd name="T32" fmla="*/ 323 w 422"/>
                    <a:gd name="T33" fmla="*/ 349 h 349"/>
                    <a:gd name="T34" fmla="*/ 318 w 422"/>
                    <a:gd name="T35" fmla="*/ 349 h 349"/>
                    <a:gd name="T36" fmla="*/ 318 w 422"/>
                    <a:gd name="T37" fmla="*/ 349 h 349"/>
                    <a:gd name="T38" fmla="*/ 151 w 422"/>
                    <a:gd name="T39" fmla="*/ 349 h 349"/>
                    <a:gd name="T40" fmla="*/ 151 w 422"/>
                    <a:gd name="T41" fmla="*/ 349 h 349"/>
                    <a:gd name="T42" fmla="*/ 155 w 422"/>
                    <a:gd name="T43" fmla="*/ 84 h 349"/>
                    <a:gd name="T44" fmla="*/ 37 w 422"/>
                    <a:gd name="T45" fmla="*/ 200 h 349"/>
                    <a:gd name="T46" fmla="*/ 155 w 422"/>
                    <a:gd name="T47" fmla="*/ 316 h 349"/>
                    <a:gd name="T48" fmla="*/ 310 w 422"/>
                    <a:gd name="T49" fmla="*/ 316 h 349"/>
                    <a:gd name="T50" fmla="*/ 314 w 422"/>
                    <a:gd name="T51" fmla="*/ 316 h 349"/>
                    <a:gd name="T52" fmla="*/ 385 w 422"/>
                    <a:gd name="T53" fmla="*/ 240 h 349"/>
                    <a:gd name="T54" fmla="*/ 308 w 422"/>
                    <a:gd name="T55" fmla="*/ 164 h 349"/>
                    <a:gd name="T56" fmla="*/ 291 w 422"/>
                    <a:gd name="T57" fmla="*/ 165 h 349"/>
                    <a:gd name="T58" fmla="*/ 270 w 422"/>
                    <a:gd name="T59" fmla="*/ 170 h 349"/>
                    <a:gd name="T60" fmla="*/ 261 w 422"/>
                    <a:gd name="T61" fmla="*/ 150 h 349"/>
                    <a:gd name="T62" fmla="*/ 155 w 422"/>
                    <a:gd name="T63" fmla="*/ 84 h 349"/>
                    <a:gd name="T64" fmla="*/ 155 w 422"/>
                    <a:gd name="T65" fmla="*/ 84 h 349"/>
                    <a:gd name="T66" fmla="*/ 315 w 422"/>
                    <a:gd name="T67" fmla="*/ 136 h 349"/>
                    <a:gd name="T68" fmla="*/ 363 w 422"/>
                    <a:gd name="T69" fmla="*/ 148 h 349"/>
                    <a:gd name="T70" fmla="*/ 375 w 422"/>
                    <a:gd name="T71" fmla="*/ 106 h 349"/>
                    <a:gd name="T72" fmla="*/ 297 w 422"/>
                    <a:gd name="T73" fmla="*/ 29 h 349"/>
                    <a:gd name="T74" fmla="*/ 227 w 422"/>
                    <a:gd name="T75" fmla="*/ 72 h 349"/>
                    <a:gd name="T76" fmla="*/ 287 w 422"/>
                    <a:gd name="T77" fmla="*/ 136 h 349"/>
                    <a:gd name="T78" fmla="*/ 288 w 422"/>
                    <a:gd name="T79" fmla="*/ 140 h 349"/>
                    <a:gd name="T80" fmla="*/ 292 w 422"/>
                    <a:gd name="T81" fmla="*/ 139 h 349"/>
                    <a:gd name="T82" fmla="*/ 315 w 422"/>
                    <a:gd name="T83" fmla="*/ 136 h 349"/>
                    <a:gd name="T84" fmla="*/ 315 w 422"/>
                    <a:gd name="T85" fmla="*/ 136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2" h="349">
                      <a:moveTo>
                        <a:pt x="151" y="349"/>
                      </a:moveTo>
                      <a:cubicBezTo>
                        <a:pt x="110" y="349"/>
                        <a:pt x="73" y="333"/>
                        <a:pt x="44" y="305"/>
                      </a:cubicBezTo>
                      <a:cubicBezTo>
                        <a:pt x="16" y="277"/>
                        <a:pt x="0" y="240"/>
                        <a:pt x="0" y="200"/>
                      </a:cubicBezTo>
                      <a:cubicBezTo>
                        <a:pt x="0" y="160"/>
                        <a:pt x="16" y="123"/>
                        <a:pt x="44" y="95"/>
                      </a:cubicBezTo>
                      <a:cubicBezTo>
                        <a:pt x="73" y="66"/>
                        <a:pt x="110" y="51"/>
                        <a:pt x="151" y="51"/>
                      </a:cubicBezTo>
                      <a:cubicBezTo>
                        <a:pt x="166" y="51"/>
                        <a:pt x="182" y="53"/>
                        <a:pt x="197" y="58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3" y="56"/>
                        <a:pt x="203" y="56"/>
                        <a:pt x="203" y="56"/>
                      </a:cubicBezTo>
                      <a:cubicBezTo>
                        <a:pt x="221" y="21"/>
                        <a:pt x="258" y="0"/>
                        <a:pt x="297" y="0"/>
                      </a:cubicBezTo>
                      <a:cubicBezTo>
                        <a:pt x="326" y="0"/>
                        <a:pt x="353" y="11"/>
                        <a:pt x="373" y="31"/>
                      </a:cubicBezTo>
                      <a:cubicBezTo>
                        <a:pt x="394" y="51"/>
                        <a:pt x="405" y="78"/>
                        <a:pt x="405" y="106"/>
                      </a:cubicBezTo>
                      <a:cubicBezTo>
                        <a:pt x="405" y="125"/>
                        <a:pt x="399" y="144"/>
                        <a:pt x="389" y="161"/>
                      </a:cubicBezTo>
                      <a:cubicBezTo>
                        <a:pt x="387" y="164"/>
                        <a:pt x="387" y="164"/>
                        <a:pt x="387" y="164"/>
                      </a:cubicBezTo>
                      <a:cubicBezTo>
                        <a:pt x="390" y="167"/>
                        <a:pt x="390" y="167"/>
                        <a:pt x="390" y="167"/>
                      </a:cubicBezTo>
                      <a:cubicBezTo>
                        <a:pt x="411" y="187"/>
                        <a:pt x="422" y="214"/>
                        <a:pt x="422" y="243"/>
                      </a:cubicBezTo>
                      <a:cubicBezTo>
                        <a:pt x="422" y="270"/>
                        <a:pt x="412" y="295"/>
                        <a:pt x="393" y="315"/>
                      </a:cubicBezTo>
                      <a:cubicBezTo>
                        <a:pt x="375" y="335"/>
                        <a:pt x="350" y="347"/>
                        <a:pt x="323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lose/>
                      <a:moveTo>
                        <a:pt x="155" y="84"/>
                      </a:moveTo>
                      <a:cubicBezTo>
                        <a:pt x="90" y="84"/>
                        <a:pt x="37" y="136"/>
                        <a:pt x="37" y="200"/>
                      </a:cubicBezTo>
                      <a:cubicBezTo>
                        <a:pt x="37" y="264"/>
                        <a:pt x="90" y="316"/>
                        <a:pt x="155" y="316"/>
                      </a:cubicBezTo>
                      <a:cubicBezTo>
                        <a:pt x="310" y="316"/>
                        <a:pt x="310" y="316"/>
                        <a:pt x="310" y="316"/>
                      </a:cubicBezTo>
                      <a:cubicBezTo>
                        <a:pt x="314" y="316"/>
                        <a:pt x="314" y="316"/>
                        <a:pt x="314" y="316"/>
                      </a:cubicBezTo>
                      <a:cubicBezTo>
                        <a:pt x="354" y="313"/>
                        <a:pt x="385" y="279"/>
                        <a:pt x="385" y="240"/>
                      </a:cubicBezTo>
                      <a:cubicBezTo>
                        <a:pt x="385" y="198"/>
                        <a:pt x="350" y="164"/>
                        <a:pt x="308" y="164"/>
                      </a:cubicBezTo>
                      <a:cubicBezTo>
                        <a:pt x="302" y="164"/>
                        <a:pt x="297" y="164"/>
                        <a:pt x="291" y="165"/>
                      </a:cubicBezTo>
                      <a:cubicBezTo>
                        <a:pt x="270" y="170"/>
                        <a:pt x="270" y="170"/>
                        <a:pt x="270" y="170"/>
                      </a:cubicBezTo>
                      <a:cubicBezTo>
                        <a:pt x="261" y="150"/>
                        <a:pt x="261" y="150"/>
                        <a:pt x="261" y="150"/>
                      </a:cubicBezTo>
                      <a:cubicBezTo>
                        <a:pt x="241" y="110"/>
                        <a:pt x="200" y="84"/>
                        <a:pt x="155" y="84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lose/>
                      <a:moveTo>
                        <a:pt x="315" y="136"/>
                      </a:moveTo>
                      <a:cubicBezTo>
                        <a:pt x="331" y="136"/>
                        <a:pt x="348" y="140"/>
                        <a:pt x="363" y="148"/>
                      </a:cubicBezTo>
                      <a:cubicBezTo>
                        <a:pt x="363" y="148"/>
                        <a:pt x="375" y="126"/>
                        <a:pt x="375" y="106"/>
                      </a:cubicBezTo>
                      <a:cubicBezTo>
                        <a:pt x="375" y="69"/>
                        <a:pt x="343" y="29"/>
                        <a:pt x="297" y="29"/>
                      </a:cubicBezTo>
                      <a:cubicBezTo>
                        <a:pt x="248" y="29"/>
                        <a:pt x="227" y="72"/>
                        <a:pt x="227" y="72"/>
                      </a:cubicBezTo>
                      <a:cubicBezTo>
                        <a:pt x="253" y="88"/>
                        <a:pt x="274" y="110"/>
                        <a:pt x="287" y="136"/>
                      </a:cubicBezTo>
                      <a:cubicBezTo>
                        <a:pt x="288" y="140"/>
                        <a:pt x="288" y="140"/>
                        <a:pt x="288" y="140"/>
                      </a:cubicBezTo>
                      <a:cubicBezTo>
                        <a:pt x="292" y="139"/>
                        <a:pt x="292" y="139"/>
                        <a:pt x="292" y="139"/>
                      </a:cubicBezTo>
                      <a:cubicBezTo>
                        <a:pt x="299" y="137"/>
                        <a:pt x="307" y="136"/>
                        <a:pt x="315" y="136"/>
                      </a:cubicBezTo>
                      <a:cubicBezTo>
                        <a:pt x="315" y="136"/>
                        <a:pt x="315" y="136"/>
                        <a:pt x="315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3" name="Freeform 10"/>
                <p:cNvSpPr/>
                <p:nvPr/>
              </p:nvSpPr>
              <p:spPr bwMode="auto">
                <a:xfrm>
                  <a:off x="6129" y="2254"/>
                  <a:ext cx="85" cy="83"/>
                </a:xfrm>
                <a:custGeom>
                  <a:avLst/>
                  <a:gdLst>
                    <a:gd name="T0" fmla="*/ 27 w 54"/>
                    <a:gd name="T1" fmla="*/ 48 h 53"/>
                    <a:gd name="T2" fmla="*/ 6 w 54"/>
                    <a:gd name="T3" fmla="*/ 27 h 53"/>
                    <a:gd name="T4" fmla="*/ 6 w 54"/>
                    <a:gd name="T5" fmla="*/ 6 h 53"/>
                    <a:gd name="T6" fmla="*/ 6 w 54"/>
                    <a:gd name="T7" fmla="*/ 6 h 53"/>
                    <a:gd name="T8" fmla="*/ 26 w 54"/>
                    <a:gd name="T9" fmla="*/ 6 h 53"/>
                    <a:gd name="T10" fmla="*/ 48 w 54"/>
                    <a:gd name="T11" fmla="*/ 26 h 53"/>
                    <a:gd name="T12" fmla="*/ 48 w 54"/>
                    <a:gd name="T13" fmla="*/ 47 h 53"/>
                    <a:gd name="T14" fmla="*/ 48 w 54"/>
                    <a:gd name="T15" fmla="*/ 47 h 53"/>
                    <a:gd name="T16" fmla="*/ 27 w 54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52">
                      <a:moveTo>
                        <a:pt x="27" y="48"/>
                      </a:move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0" y="22"/>
                        <a:pt x="0" y="12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1" y="1"/>
                        <a:pt x="20" y="0"/>
                        <a:pt x="26" y="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53" y="32"/>
                        <a:pt x="54" y="41"/>
                        <a:pt x="48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2" y="53"/>
                        <a:pt x="33" y="53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4" name="Freeform 11"/>
                <p:cNvSpPr/>
                <p:nvPr/>
              </p:nvSpPr>
              <p:spPr bwMode="auto">
                <a:xfrm>
                  <a:off x="6333" y="2180"/>
                  <a:ext cx="47" cy="93"/>
                </a:xfrm>
                <a:custGeom>
                  <a:avLst/>
                  <a:gdLst>
                    <a:gd name="T0" fmla="*/ 0 w 30"/>
                    <a:gd name="T1" fmla="*/ 44 h 59"/>
                    <a:gd name="T2" fmla="*/ 0 w 30"/>
                    <a:gd name="T3" fmla="*/ 15 h 59"/>
                    <a:gd name="T4" fmla="*/ 15 w 30"/>
                    <a:gd name="T5" fmla="*/ 0 h 59"/>
                    <a:gd name="T6" fmla="*/ 15 w 30"/>
                    <a:gd name="T7" fmla="*/ 0 h 59"/>
                    <a:gd name="T8" fmla="*/ 30 w 30"/>
                    <a:gd name="T9" fmla="*/ 15 h 59"/>
                    <a:gd name="T10" fmla="*/ 30 w 30"/>
                    <a:gd name="T11" fmla="*/ 44 h 59"/>
                    <a:gd name="T12" fmla="*/ 15 w 30"/>
                    <a:gd name="T13" fmla="*/ 59 h 59"/>
                    <a:gd name="T14" fmla="*/ 15 w 30"/>
                    <a:gd name="T15" fmla="*/ 59 h 59"/>
                    <a:gd name="T16" fmla="*/ 0 w 30"/>
                    <a:gd name="T17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59">
                      <a:moveTo>
                        <a:pt x="0" y="4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23" y="59"/>
                        <a:pt x="15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7" y="59"/>
                        <a:pt x="0" y="52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5" name="Freeform 12"/>
                <p:cNvSpPr/>
                <p:nvPr/>
              </p:nvSpPr>
              <p:spPr bwMode="auto">
                <a:xfrm>
                  <a:off x="6552" y="2438"/>
                  <a:ext cx="92" cy="47"/>
                </a:xfrm>
                <a:custGeom>
                  <a:avLst/>
                  <a:gdLst>
                    <a:gd name="T0" fmla="*/ 15 w 59"/>
                    <a:gd name="T1" fmla="*/ 30 h 30"/>
                    <a:gd name="T2" fmla="*/ 44 w 59"/>
                    <a:gd name="T3" fmla="*/ 29 h 30"/>
                    <a:gd name="T4" fmla="*/ 59 w 59"/>
                    <a:gd name="T5" fmla="*/ 14 h 30"/>
                    <a:gd name="T6" fmla="*/ 59 w 59"/>
                    <a:gd name="T7" fmla="*/ 14 h 30"/>
                    <a:gd name="T8" fmla="*/ 44 w 59"/>
                    <a:gd name="T9" fmla="*/ 0 h 30"/>
                    <a:gd name="T10" fmla="*/ 14 w 59"/>
                    <a:gd name="T11" fmla="*/ 1 h 30"/>
                    <a:gd name="T12" fmla="*/ 0 w 59"/>
                    <a:gd name="T13" fmla="*/ 16 h 30"/>
                    <a:gd name="T14" fmla="*/ 0 w 59"/>
                    <a:gd name="T15" fmla="*/ 16 h 30"/>
                    <a:gd name="T16" fmla="*/ 15 w 59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" h="30">
                      <a:moveTo>
                        <a:pt x="15" y="30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52" y="29"/>
                        <a:pt x="59" y="22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6" y="1"/>
                        <a:pt x="0" y="8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0"/>
                        <a:pt x="1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6" name="Freeform 13"/>
                <p:cNvSpPr/>
                <p:nvPr/>
              </p:nvSpPr>
              <p:spPr bwMode="auto">
                <a:xfrm>
                  <a:off x="6500" y="2254"/>
                  <a:ext cx="83" cy="83"/>
                </a:xfrm>
                <a:custGeom>
                  <a:avLst/>
                  <a:gdLst>
                    <a:gd name="T0" fmla="*/ 26 w 53"/>
                    <a:gd name="T1" fmla="*/ 48 h 53"/>
                    <a:gd name="T2" fmla="*/ 47 w 53"/>
                    <a:gd name="T3" fmla="*/ 27 h 53"/>
                    <a:gd name="T4" fmla="*/ 48 w 53"/>
                    <a:gd name="T5" fmla="*/ 6 h 53"/>
                    <a:gd name="T6" fmla="*/ 48 w 53"/>
                    <a:gd name="T7" fmla="*/ 6 h 53"/>
                    <a:gd name="T8" fmla="*/ 27 w 53"/>
                    <a:gd name="T9" fmla="*/ 6 h 53"/>
                    <a:gd name="T10" fmla="*/ 6 w 53"/>
                    <a:gd name="T11" fmla="*/ 26 h 53"/>
                    <a:gd name="T12" fmla="*/ 6 w 53"/>
                    <a:gd name="T13" fmla="*/ 47 h 53"/>
                    <a:gd name="T14" fmla="*/ 6 w 53"/>
                    <a:gd name="T15" fmla="*/ 47 h 53"/>
                    <a:gd name="T16" fmla="*/ 26 w 53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26" y="48"/>
                      </a:move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53" y="22"/>
                        <a:pt x="53" y="12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2" y="1"/>
                        <a:pt x="33" y="0"/>
                        <a:pt x="27" y="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0" y="32"/>
                        <a:pt x="0" y="41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11" y="53"/>
                        <a:pt x="20" y="53"/>
                        <a:pt x="2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17" name="组合 16"/>
            <p:cNvGrpSpPr/>
            <p:nvPr userDrawn="1"/>
          </p:nvGrpSpPr>
          <p:grpSpPr>
            <a:xfrm>
              <a:off x="10397384" y="3155385"/>
              <a:ext cx="273615" cy="273615"/>
              <a:chOff x="10070813" y="3155385"/>
              <a:chExt cx="273615" cy="273615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0070813" y="3155385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9" name="KSO_Shape"/>
              <p:cNvSpPr/>
              <p:nvPr/>
            </p:nvSpPr>
            <p:spPr bwMode="auto">
              <a:xfrm>
                <a:off x="10110323" y="3221899"/>
                <a:ext cx="177044" cy="131144"/>
              </a:xfrm>
              <a:custGeom>
                <a:avLst/>
                <a:gdLst>
                  <a:gd name="T0" fmla="*/ 186223 w 4950"/>
                  <a:gd name="T1" fmla="*/ 870396 h 3662"/>
                  <a:gd name="T2" fmla="*/ 534663 w 4950"/>
                  <a:gd name="T3" fmla="*/ 870396 h 3662"/>
                  <a:gd name="T4" fmla="*/ 74926 w 4950"/>
                  <a:gd name="T5" fmla="*/ 586935 h 3662"/>
                  <a:gd name="T6" fmla="*/ 1246820 w 4950"/>
                  <a:gd name="T7" fmla="*/ 965004 h 3662"/>
                  <a:gd name="T8" fmla="*/ 1479235 w 4950"/>
                  <a:gd name="T9" fmla="*/ 1007578 h 3662"/>
                  <a:gd name="T10" fmla="*/ 1651637 w 4950"/>
                  <a:gd name="T11" fmla="*/ 896595 h 3662"/>
                  <a:gd name="T12" fmla="*/ 1800397 w 4950"/>
                  <a:gd name="T13" fmla="*/ 1147671 h 3662"/>
                  <a:gd name="T14" fmla="*/ 1397763 w 4950"/>
                  <a:gd name="T15" fmla="*/ 1332521 h 3662"/>
                  <a:gd name="T16" fmla="*/ 446644 w 4950"/>
                  <a:gd name="T17" fmla="*/ 1137119 h 3662"/>
                  <a:gd name="T18" fmla="*/ 63650 w 4950"/>
                  <a:gd name="T19" fmla="*/ 955907 h 3662"/>
                  <a:gd name="T20" fmla="*/ 420093 w 4950"/>
                  <a:gd name="T21" fmla="*/ 955907 h 3662"/>
                  <a:gd name="T22" fmla="*/ 542665 w 4950"/>
                  <a:gd name="T23" fmla="*/ 997026 h 3662"/>
                  <a:gd name="T24" fmla="*/ 863827 w 4950"/>
                  <a:gd name="T25" fmla="*/ 1099639 h 3662"/>
                  <a:gd name="T26" fmla="*/ 872920 w 4950"/>
                  <a:gd name="T27" fmla="*/ 950813 h 3662"/>
                  <a:gd name="T28" fmla="*/ 974397 w 4950"/>
                  <a:gd name="T29" fmla="*/ 910423 h 3662"/>
                  <a:gd name="T30" fmla="*/ 976943 w 4950"/>
                  <a:gd name="T31" fmla="*/ 985745 h 3662"/>
                  <a:gd name="T32" fmla="*/ 1150435 w 4950"/>
                  <a:gd name="T33" fmla="*/ 914789 h 3662"/>
                  <a:gd name="T34" fmla="*/ 1706194 w 4950"/>
                  <a:gd name="T35" fmla="*/ 590210 h 3662"/>
                  <a:gd name="T36" fmla="*/ 1343205 w 4950"/>
                  <a:gd name="T37" fmla="*/ 590210 h 3662"/>
                  <a:gd name="T38" fmla="*/ 1337386 w 4950"/>
                  <a:gd name="T39" fmla="*/ 639697 h 3662"/>
                  <a:gd name="T40" fmla="*/ 1369029 w 4950"/>
                  <a:gd name="T41" fmla="*/ 783793 h 3662"/>
                  <a:gd name="T42" fmla="*/ 1376303 w 4950"/>
                  <a:gd name="T43" fmla="*/ 799440 h 3662"/>
                  <a:gd name="T44" fmla="*/ 1678552 w 4950"/>
                  <a:gd name="T45" fmla="*/ 793982 h 3662"/>
                  <a:gd name="T46" fmla="*/ 1688736 w 4950"/>
                  <a:gd name="T47" fmla="*/ 657891 h 3662"/>
                  <a:gd name="T48" fmla="*/ 1706558 w 4950"/>
                  <a:gd name="T49" fmla="*/ 594577 h 3662"/>
                  <a:gd name="T50" fmla="*/ 1215904 w 4950"/>
                  <a:gd name="T51" fmla="*/ 467583 h 3662"/>
                  <a:gd name="T52" fmla="*/ 627411 w 4950"/>
                  <a:gd name="T53" fmla="*/ 270725 h 3662"/>
                  <a:gd name="T54" fmla="*/ 693244 w 4950"/>
                  <a:gd name="T55" fmla="*/ 640425 h 3662"/>
                  <a:gd name="T56" fmla="*/ 804541 w 4950"/>
                  <a:gd name="T57" fmla="*/ 842014 h 3662"/>
                  <a:gd name="T58" fmla="*/ 934388 w 4950"/>
                  <a:gd name="T59" fmla="*/ 851838 h 3662"/>
                  <a:gd name="T60" fmla="*/ 1064235 w 4950"/>
                  <a:gd name="T61" fmla="*/ 842014 h 3662"/>
                  <a:gd name="T62" fmla="*/ 1179533 w 4950"/>
                  <a:gd name="T63" fmla="*/ 647339 h 36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950" h="3661">
                    <a:moveTo>
                      <a:pt x="134" y="2392"/>
                    </a:moveTo>
                    <a:cubicBezTo>
                      <a:pt x="512" y="2392"/>
                      <a:pt x="512" y="2392"/>
                      <a:pt x="512" y="2392"/>
                    </a:cubicBezTo>
                    <a:cubicBezTo>
                      <a:pt x="677" y="2556"/>
                      <a:pt x="901" y="2556"/>
                      <a:pt x="1065" y="2392"/>
                    </a:cubicBezTo>
                    <a:cubicBezTo>
                      <a:pt x="1470" y="2392"/>
                      <a:pt x="1470" y="2392"/>
                      <a:pt x="1470" y="2392"/>
                    </a:cubicBezTo>
                    <a:cubicBezTo>
                      <a:pt x="1436" y="2126"/>
                      <a:pt x="1402" y="1861"/>
                      <a:pt x="1368" y="1595"/>
                    </a:cubicBezTo>
                    <a:cubicBezTo>
                      <a:pt x="1161" y="1029"/>
                      <a:pt x="375" y="1059"/>
                      <a:pt x="206" y="1613"/>
                    </a:cubicBezTo>
                    <a:cubicBezTo>
                      <a:pt x="134" y="2392"/>
                      <a:pt x="134" y="2392"/>
                      <a:pt x="134" y="2392"/>
                    </a:cubicBezTo>
                    <a:close/>
                    <a:moveTo>
                      <a:pt x="3428" y="2652"/>
                    </a:moveTo>
                    <a:cubicBezTo>
                      <a:pt x="3827" y="2460"/>
                      <a:pt x="3827" y="2460"/>
                      <a:pt x="3827" y="2460"/>
                    </a:cubicBezTo>
                    <a:cubicBezTo>
                      <a:pt x="4067" y="2769"/>
                      <a:pt x="4067" y="2769"/>
                      <a:pt x="4067" y="2769"/>
                    </a:cubicBezTo>
                    <a:cubicBezTo>
                      <a:pt x="4312" y="2773"/>
                      <a:pt x="4312" y="2773"/>
                      <a:pt x="4312" y="2773"/>
                    </a:cubicBezTo>
                    <a:cubicBezTo>
                      <a:pt x="4541" y="2464"/>
                      <a:pt x="4541" y="2464"/>
                      <a:pt x="4541" y="2464"/>
                    </a:cubicBezTo>
                    <a:cubicBezTo>
                      <a:pt x="4950" y="2676"/>
                      <a:pt x="4950" y="2676"/>
                      <a:pt x="4950" y="2676"/>
                    </a:cubicBezTo>
                    <a:cubicBezTo>
                      <a:pt x="4950" y="3154"/>
                      <a:pt x="4950" y="3154"/>
                      <a:pt x="4950" y="3154"/>
                    </a:cubicBezTo>
                    <a:cubicBezTo>
                      <a:pt x="3843" y="3154"/>
                      <a:pt x="3843" y="3154"/>
                      <a:pt x="3843" y="3154"/>
                    </a:cubicBezTo>
                    <a:cubicBezTo>
                      <a:pt x="3843" y="3662"/>
                      <a:pt x="3843" y="3662"/>
                      <a:pt x="3843" y="3662"/>
                    </a:cubicBezTo>
                    <a:cubicBezTo>
                      <a:pt x="1228" y="3662"/>
                      <a:pt x="1228" y="3662"/>
                      <a:pt x="1228" y="3662"/>
                    </a:cubicBezTo>
                    <a:cubicBezTo>
                      <a:pt x="1228" y="3125"/>
                      <a:pt x="1228" y="3125"/>
                      <a:pt x="1228" y="3125"/>
                    </a:cubicBezTo>
                    <a:cubicBezTo>
                      <a:pt x="0" y="3125"/>
                      <a:pt x="0" y="3125"/>
                      <a:pt x="0" y="3125"/>
                    </a:cubicBezTo>
                    <a:cubicBezTo>
                      <a:pt x="2" y="2943"/>
                      <a:pt x="57" y="2776"/>
                      <a:pt x="175" y="2627"/>
                    </a:cubicBezTo>
                    <a:cubicBezTo>
                      <a:pt x="263" y="2627"/>
                      <a:pt x="350" y="2627"/>
                      <a:pt x="437" y="2627"/>
                    </a:cubicBezTo>
                    <a:cubicBezTo>
                      <a:pt x="677" y="2890"/>
                      <a:pt x="916" y="2884"/>
                      <a:pt x="1155" y="2627"/>
                    </a:cubicBezTo>
                    <a:cubicBezTo>
                      <a:pt x="1240" y="2627"/>
                      <a:pt x="1325" y="2627"/>
                      <a:pt x="1409" y="2627"/>
                    </a:cubicBezTo>
                    <a:cubicBezTo>
                      <a:pt x="1441" y="2663"/>
                      <a:pt x="1469" y="2701"/>
                      <a:pt x="1492" y="2740"/>
                    </a:cubicBezTo>
                    <a:cubicBezTo>
                      <a:pt x="1975" y="2508"/>
                      <a:pt x="1975" y="2508"/>
                      <a:pt x="1975" y="2508"/>
                    </a:cubicBezTo>
                    <a:cubicBezTo>
                      <a:pt x="2375" y="3022"/>
                      <a:pt x="2375" y="3022"/>
                      <a:pt x="2375" y="3022"/>
                    </a:cubicBezTo>
                    <a:cubicBezTo>
                      <a:pt x="2477" y="2709"/>
                      <a:pt x="2477" y="2709"/>
                      <a:pt x="2477" y="2709"/>
                    </a:cubicBezTo>
                    <a:cubicBezTo>
                      <a:pt x="2400" y="2613"/>
                      <a:pt x="2400" y="2613"/>
                      <a:pt x="2400" y="2613"/>
                    </a:cubicBezTo>
                    <a:cubicBezTo>
                      <a:pt x="2485" y="2502"/>
                      <a:pt x="2485" y="2502"/>
                      <a:pt x="2485" y="2502"/>
                    </a:cubicBezTo>
                    <a:cubicBezTo>
                      <a:pt x="2679" y="2502"/>
                      <a:pt x="2679" y="2502"/>
                      <a:pt x="2679" y="2502"/>
                    </a:cubicBezTo>
                    <a:cubicBezTo>
                      <a:pt x="2763" y="2613"/>
                      <a:pt x="2763" y="2613"/>
                      <a:pt x="2763" y="2613"/>
                    </a:cubicBezTo>
                    <a:cubicBezTo>
                      <a:pt x="2686" y="2709"/>
                      <a:pt x="2686" y="2709"/>
                      <a:pt x="2686" y="2709"/>
                    </a:cubicBezTo>
                    <a:cubicBezTo>
                      <a:pt x="2782" y="3000"/>
                      <a:pt x="2782" y="3000"/>
                      <a:pt x="2782" y="3000"/>
                    </a:cubicBezTo>
                    <a:cubicBezTo>
                      <a:pt x="3163" y="2514"/>
                      <a:pt x="3163" y="2514"/>
                      <a:pt x="3163" y="2514"/>
                    </a:cubicBezTo>
                    <a:cubicBezTo>
                      <a:pt x="3428" y="2652"/>
                      <a:pt x="3428" y="2652"/>
                      <a:pt x="3428" y="2652"/>
                    </a:cubicBezTo>
                    <a:close/>
                    <a:moveTo>
                      <a:pt x="4691" y="1622"/>
                    </a:moveTo>
                    <a:cubicBezTo>
                      <a:pt x="4686" y="1278"/>
                      <a:pt x="4503" y="1107"/>
                      <a:pt x="4175" y="1103"/>
                    </a:cubicBezTo>
                    <a:cubicBezTo>
                      <a:pt x="3896" y="1099"/>
                      <a:pt x="3687" y="1274"/>
                      <a:pt x="3693" y="1622"/>
                    </a:cubicBezTo>
                    <a:cubicBezTo>
                      <a:pt x="3674" y="1622"/>
                      <a:pt x="3674" y="1622"/>
                      <a:pt x="3674" y="1622"/>
                    </a:cubicBezTo>
                    <a:cubicBezTo>
                      <a:pt x="3672" y="1669"/>
                      <a:pt x="3671" y="1736"/>
                      <a:pt x="3677" y="1758"/>
                    </a:cubicBezTo>
                    <a:cubicBezTo>
                      <a:pt x="3681" y="1773"/>
                      <a:pt x="3701" y="1792"/>
                      <a:pt x="3722" y="1808"/>
                    </a:cubicBezTo>
                    <a:cubicBezTo>
                      <a:pt x="3764" y="2154"/>
                      <a:pt x="3764" y="2154"/>
                      <a:pt x="3764" y="2154"/>
                    </a:cubicBezTo>
                    <a:cubicBezTo>
                      <a:pt x="3764" y="2180"/>
                      <a:pt x="3764" y="2180"/>
                      <a:pt x="3764" y="2180"/>
                    </a:cubicBezTo>
                    <a:cubicBezTo>
                      <a:pt x="3784" y="2197"/>
                      <a:pt x="3784" y="2197"/>
                      <a:pt x="3784" y="2197"/>
                    </a:cubicBezTo>
                    <a:cubicBezTo>
                      <a:pt x="4074" y="2430"/>
                      <a:pt x="4297" y="2414"/>
                      <a:pt x="4593" y="2198"/>
                    </a:cubicBezTo>
                    <a:cubicBezTo>
                      <a:pt x="4615" y="2182"/>
                      <a:pt x="4615" y="2182"/>
                      <a:pt x="4615" y="2182"/>
                    </a:cubicBezTo>
                    <a:cubicBezTo>
                      <a:pt x="4615" y="2154"/>
                      <a:pt x="4615" y="2154"/>
                      <a:pt x="4615" y="2154"/>
                    </a:cubicBezTo>
                    <a:cubicBezTo>
                      <a:pt x="4643" y="1808"/>
                      <a:pt x="4643" y="1808"/>
                      <a:pt x="4643" y="1808"/>
                    </a:cubicBezTo>
                    <a:cubicBezTo>
                      <a:pt x="4664" y="1792"/>
                      <a:pt x="4685" y="1773"/>
                      <a:pt x="4689" y="1758"/>
                    </a:cubicBezTo>
                    <a:cubicBezTo>
                      <a:pt x="4694" y="1738"/>
                      <a:pt x="4693" y="1680"/>
                      <a:pt x="4692" y="1634"/>
                    </a:cubicBezTo>
                    <a:cubicBezTo>
                      <a:pt x="4691" y="1622"/>
                      <a:pt x="4691" y="1622"/>
                      <a:pt x="4691" y="1622"/>
                    </a:cubicBezTo>
                    <a:close/>
                    <a:moveTo>
                      <a:pt x="3343" y="1285"/>
                    </a:moveTo>
                    <a:cubicBezTo>
                      <a:pt x="3468" y="744"/>
                      <a:pt x="3468" y="744"/>
                      <a:pt x="3468" y="744"/>
                    </a:cubicBezTo>
                    <a:cubicBezTo>
                      <a:pt x="3122" y="701"/>
                      <a:pt x="2501" y="0"/>
                      <a:pt x="1725" y="744"/>
                    </a:cubicBezTo>
                    <a:cubicBezTo>
                      <a:pt x="1825" y="1266"/>
                      <a:pt x="1825" y="1266"/>
                      <a:pt x="1825" y="1266"/>
                    </a:cubicBezTo>
                    <a:cubicBezTo>
                      <a:pt x="1838" y="1443"/>
                      <a:pt x="1864" y="1609"/>
                      <a:pt x="1906" y="1760"/>
                    </a:cubicBezTo>
                    <a:cubicBezTo>
                      <a:pt x="1965" y="1970"/>
                      <a:pt x="2055" y="2150"/>
                      <a:pt x="2190" y="2291"/>
                    </a:cubicBezTo>
                    <a:cubicBezTo>
                      <a:pt x="2212" y="2314"/>
                      <a:pt x="2212" y="2314"/>
                      <a:pt x="2212" y="2314"/>
                    </a:cubicBezTo>
                    <a:cubicBezTo>
                      <a:pt x="2244" y="2318"/>
                      <a:pt x="2244" y="2318"/>
                      <a:pt x="2244" y="2318"/>
                    </a:cubicBezTo>
                    <a:cubicBezTo>
                      <a:pt x="2354" y="2334"/>
                      <a:pt x="2462" y="2341"/>
                      <a:pt x="2569" y="2341"/>
                    </a:cubicBezTo>
                    <a:cubicBezTo>
                      <a:pt x="2677" y="2341"/>
                      <a:pt x="2784" y="2334"/>
                      <a:pt x="2895" y="2318"/>
                    </a:cubicBezTo>
                    <a:cubicBezTo>
                      <a:pt x="2926" y="2314"/>
                      <a:pt x="2926" y="2314"/>
                      <a:pt x="2926" y="2314"/>
                    </a:cubicBezTo>
                    <a:cubicBezTo>
                      <a:pt x="2948" y="2291"/>
                      <a:pt x="2948" y="2291"/>
                      <a:pt x="2948" y="2291"/>
                    </a:cubicBezTo>
                    <a:cubicBezTo>
                      <a:pt x="3078" y="2155"/>
                      <a:pt x="3176" y="1981"/>
                      <a:pt x="3243" y="1779"/>
                    </a:cubicBezTo>
                    <a:cubicBezTo>
                      <a:pt x="3292" y="1629"/>
                      <a:pt x="3326" y="1462"/>
                      <a:pt x="3343" y="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>
              <a:off x="9145779" y="3353043"/>
              <a:ext cx="273615" cy="273615"/>
              <a:chOff x="8819208" y="3353043"/>
              <a:chExt cx="273615" cy="273615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8819208" y="3353043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KSO_Shape"/>
              <p:cNvSpPr/>
              <p:nvPr/>
            </p:nvSpPr>
            <p:spPr bwMode="auto">
              <a:xfrm>
                <a:off x="8876510" y="3422165"/>
                <a:ext cx="170278" cy="145020"/>
              </a:xfrm>
              <a:custGeom>
                <a:avLst/>
                <a:gdLst/>
                <a:ahLst/>
                <a:cxnLst/>
                <a:rect l="0" t="0" r="r" b="b"/>
                <a:pathLst>
                  <a:path w="4999037" h="4260141">
                    <a:moveTo>
                      <a:pt x="1900345" y="3557911"/>
                    </a:moveTo>
                    <a:lnTo>
                      <a:pt x="3097730" y="3557911"/>
                    </a:lnTo>
                    <a:lnTo>
                      <a:pt x="3102535" y="3590573"/>
                    </a:lnTo>
                    <a:lnTo>
                      <a:pt x="3107340" y="3623235"/>
                    </a:lnTo>
                    <a:lnTo>
                      <a:pt x="3113106" y="3656858"/>
                    </a:lnTo>
                    <a:lnTo>
                      <a:pt x="3119833" y="3691441"/>
                    </a:lnTo>
                    <a:lnTo>
                      <a:pt x="3126560" y="3717378"/>
                    </a:lnTo>
                    <a:lnTo>
                      <a:pt x="3134248" y="3744276"/>
                    </a:lnTo>
                    <a:lnTo>
                      <a:pt x="3140975" y="3769253"/>
                    </a:lnTo>
                    <a:lnTo>
                      <a:pt x="3148663" y="3795190"/>
                    </a:lnTo>
                    <a:lnTo>
                      <a:pt x="3158272" y="3821127"/>
                    </a:lnTo>
                    <a:lnTo>
                      <a:pt x="3166921" y="3846104"/>
                    </a:lnTo>
                    <a:lnTo>
                      <a:pt x="3177492" y="3871081"/>
                    </a:lnTo>
                    <a:lnTo>
                      <a:pt x="3189024" y="3895097"/>
                    </a:lnTo>
                    <a:lnTo>
                      <a:pt x="3200556" y="3919113"/>
                    </a:lnTo>
                    <a:lnTo>
                      <a:pt x="3213048" y="3941208"/>
                    </a:lnTo>
                    <a:lnTo>
                      <a:pt x="3226502" y="3964263"/>
                    </a:lnTo>
                    <a:lnTo>
                      <a:pt x="3240917" y="3984437"/>
                    </a:lnTo>
                    <a:lnTo>
                      <a:pt x="3256293" y="4004610"/>
                    </a:lnTo>
                    <a:lnTo>
                      <a:pt x="3271668" y="4024784"/>
                    </a:lnTo>
                    <a:lnTo>
                      <a:pt x="3288966" y="4042075"/>
                    </a:lnTo>
                    <a:lnTo>
                      <a:pt x="3306264" y="4058406"/>
                    </a:lnTo>
                    <a:lnTo>
                      <a:pt x="3318757" y="4069934"/>
                    </a:lnTo>
                    <a:lnTo>
                      <a:pt x="3331249" y="4079540"/>
                    </a:lnTo>
                    <a:lnTo>
                      <a:pt x="3344703" y="4089147"/>
                    </a:lnTo>
                    <a:lnTo>
                      <a:pt x="3358157" y="4097793"/>
                    </a:lnTo>
                    <a:lnTo>
                      <a:pt x="3372572" y="4106438"/>
                    </a:lnTo>
                    <a:lnTo>
                      <a:pt x="3386026" y="4114123"/>
                    </a:lnTo>
                    <a:lnTo>
                      <a:pt x="3402362" y="4121809"/>
                    </a:lnTo>
                    <a:lnTo>
                      <a:pt x="3417738" y="4127573"/>
                    </a:lnTo>
                    <a:lnTo>
                      <a:pt x="3433114" y="4133336"/>
                    </a:lnTo>
                    <a:lnTo>
                      <a:pt x="3450411" y="4138140"/>
                    </a:lnTo>
                    <a:lnTo>
                      <a:pt x="3467709" y="4142943"/>
                    </a:lnTo>
                    <a:lnTo>
                      <a:pt x="3485007" y="4145825"/>
                    </a:lnTo>
                    <a:lnTo>
                      <a:pt x="3504227" y="4148707"/>
                    </a:lnTo>
                    <a:lnTo>
                      <a:pt x="3523446" y="4151589"/>
                    </a:lnTo>
                    <a:lnTo>
                      <a:pt x="3543627" y="4152549"/>
                    </a:lnTo>
                    <a:lnTo>
                      <a:pt x="3564769" y="4152549"/>
                    </a:lnTo>
                    <a:lnTo>
                      <a:pt x="3564769" y="4260141"/>
                    </a:lnTo>
                    <a:lnTo>
                      <a:pt x="1434268" y="4260141"/>
                    </a:lnTo>
                    <a:lnTo>
                      <a:pt x="1434268" y="4152549"/>
                    </a:lnTo>
                    <a:lnTo>
                      <a:pt x="1455409" y="4152549"/>
                    </a:lnTo>
                    <a:lnTo>
                      <a:pt x="1474629" y="4151589"/>
                    </a:lnTo>
                    <a:lnTo>
                      <a:pt x="1493849" y="4148707"/>
                    </a:lnTo>
                    <a:lnTo>
                      <a:pt x="1513068" y="4145825"/>
                    </a:lnTo>
                    <a:lnTo>
                      <a:pt x="1530366" y="4142943"/>
                    </a:lnTo>
                    <a:lnTo>
                      <a:pt x="1547664" y="4138140"/>
                    </a:lnTo>
                    <a:lnTo>
                      <a:pt x="1564962" y="4133336"/>
                    </a:lnTo>
                    <a:lnTo>
                      <a:pt x="1581298" y="4127573"/>
                    </a:lnTo>
                    <a:lnTo>
                      <a:pt x="1596674" y="4121809"/>
                    </a:lnTo>
                    <a:lnTo>
                      <a:pt x="1612050" y="4114123"/>
                    </a:lnTo>
                    <a:lnTo>
                      <a:pt x="1626465" y="4106438"/>
                    </a:lnTo>
                    <a:lnTo>
                      <a:pt x="1639918" y="4097793"/>
                    </a:lnTo>
                    <a:lnTo>
                      <a:pt x="1653372" y="4089147"/>
                    </a:lnTo>
                    <a:lnTo>
                      <a:pt x="1666826" y="4079540"/>
                    </a:lnTo>
                    <a:lnTo>
                      <a:pt x="1679319" y="4069934"/>
                    </a:lnTo>
                    <a:lnTo>
                      <a:pt x="1691811" y="4058406"/>
                    </a:lnTo>
                    <a:lnTo>
                      <a:pt x="1703343" y="4047839"/>
                    </a:lnTo>
                    <a:lnTo>
                      <a:pt x="1715836" y="4036311"/>
                    </a:lnTo>
                    <a:lnTo>
                      <a:pt x="1726407" y="4024784"/>
                    </a:lnTo>
                    <a:lnTo>
                      <a:pt x="1736978" y="4012295"/>
                    </a:lnTo>
                    <a:lnTo>
                      <a:pt x="1757158" y="3985397"/>
                    </a:lnTo>
                    <a:lnTo>
                      <a:pt x="1776378" y="3956578"/>
                    </a:lnTo>
                    <a:lnTo>
                      <a:pt x="1793676" y="3926798"/>
                    </a:lnTo>
                    <a:lnTo>
                      <a:pt x="1809052" y="3895097"/>
                    </a:lnTo>
                    <a:lnTo>
                      <a:pt x="1824427" y="3863396"/>
                    </a:lnTo>
                    <a:lnTo>
                      <a:pt x="1837881" y="3829773"/>
                    </a:lnTo>
                    <a:lnTo>
                      <a:pt x="1849413" y="3795190"/>
                    </a:lnTo>
                    <a:lnTo>
                      <a:pt x="1859984" y="3761568"/>
                    </a:lnTo>
                    <a:lnTo>
                      <a:pt x="1868632" y="3726984"/>
                    </a:lnTo>
                    <a:lnTo>
                      <a:pt x="1878242" y="3692401"/>
                    </a:lnTo>
                    <a:lnTo>
                      <a:pt x="1884969" y="3657818"/>
                    </a:lnTo>
                    <a:lnTo>
                      <a:pt x="1890735" y="3623235"/>
                    </a:lnTo>
                    <a:lnTo>
                      <a:pt x="1896501" y="3590573"/>
                    </a:lnTo>
                    <a:lnTo>
                      <a:pt x="1900345" y="3557911"/>
                    </a:lnTo>
                    <a:close/>
                    <a:moveTo>
                      <a:pt x="344993" y="345832"/>
                    </a:moveTo>
                    <a:lnTo>
                      <a:pt x="344993" y="3036592"/>
                    </a:lnTo>
                    <a:lnTo>
                      <a:pt x="4655005" y="3036592"/>
                    </a:lnTo>
                    <a:lnTo>
                      <a:pt x="4655005" y="345832"/>
                    </a:lnTo>
                    <a:lnTo>
                      <a:pt x="344993" y="345832"/>
                    </a:lnTo>
                    <a:close/>
                    <a:moveTo>
                      <a:pt x="142226" y="0"/>
                    </a:moveTo>
                    <a:lnTo>
                      <a:pt x="4857773" y="0"/>
                    </a:lnTo>
                    <a:lnTo>
                      <a:pt x="4872187" y="961"/>
                    </a:lnTo>
                    <a:lnTo>
                      <a:pt x="4885641" y="2882"/>
                    </a:lnTo>
                    <a:lnTo>
                      <a:pt x="4899095" y="6725"/>
                    </a:lnTo>
                    <a:lnTo>
                      <a:pt x="4913510" y="10567"/>
                    </a:lnTo>
                    <a:lnTo>
                      <a:pt x="4925042" y="17292"/>
                    </a:lnTo>
                    <a:lnTo>
                      <a:pt x="4936573" y="24016"/>
                    </a:lnTo>
                    <a:lnTo>
                      <a:pt x="4947144" y="32662"/>
                    </a:lnTo>
                    <a:lnTo>
                      <a:pt x="4957715" y="42268"/>
                    </a:lnTo>
                    <a:lnTo>
                      <a:pt x="4967325" y="51875"/>
                    </a:lnTo>
                    <a:lnTo>
                      <a:pt x="4975974" y="62442"/>
                    </a:lnTo>
                    <a:lnTo>
                      <a:pt x="4982701" y="73970"/>
                    </a:lnTo>
                    <a:lnTo>
                      <a:pt x="4988466" y="87419"/>
                    </a:lnTo>
                    <a:lnTo>
                      <a:pt x="4993271" y="99907"/>
                    </a:lnTo>
                    <a:lnTo>
                      <a:pt x="4996154" y="113356"/>
                    </a:lnTo>
                    <a:lnTo>
                      <a:pt x="4999037" y="127766"/>
                    </a:lnTo>
                    <a:lnTo>
                      <a:pt x="4999037" y="142175"/>
                    </a:lnTo>
                    <a:lnTo>
                      <a:pt x="4999037" y="3238327"/>
                    </a:lnTo>
                    <a:lnTo>
                      <a:pt x="4999037" y="3253697"/>
                    </a:lnTo>
                    <a:lnTo>
                      <a:pt x="4996154" y="3268106"/>
                    </a:lnTo>
                    <a:lnTo>
                      <a:pt x="4993271" y="3281555"/>
                    </a:lnTo>
                    <a:lnTo>
                      <a:pt x="4988466" y="3295004"/>
                    </a:lnTo>
                    <a:lnTo>
                      <a:pt x="4982701" y="3307493"/>
                    </a:lnTo>
                    <a:lnTo>
                      <a:pt x="4975974" y="3319021"/>
                    </a:lnTo>
                    <a:lnTo>
                      <a:pt x="4967325" y="3329588"/>
                    </a:lnTo>
                    <a:lnTo>
                      <a:pt x="4957715" y="3339194"/>
                    </a:lnTo>
                    <a:lnTo>
                      <a:pt x="4947144" y="3349761"/>
                    </a:lnTo>
                    <a:lnTo>
                      <a:pt x="4936573" y="3357446"/>
                    </a:lnTo>
                    <a:lnTo>
                      <a:pt x="4925042" y="3364171"/>
                    </a:lnTo>
                    <a:lnTo>
                      <a:pt x="4913510" y="3369935"/>
                    </a:lnTo>
                    <a:lnTo>
                      <a:pt x="4899095" y="3374738"/>
                    </a:lnTo>
                    <a:lnTo>
                      <a:pt x="4885641" y="3378580"/>
                    </a:lnTo>
                    <a:lnTo>
                      <a:pt x="4872187" y="3380502"/>
                    </a:lnTo>
                    <a:lnTo>
                      <a:pt x="4857773" y="3381462"/>
                    </a:lnTo>
                    <a:lnTo>
                      <a:pt x="142226" y="3381462"/>
                    </a:lnTo>
                    <a:lnTo>
                      <a:pt x="127811" y="3380502"/>
                    </a:lnTo>
                    <a:lnTo>
                      <a:pt x="113396" y="3378580"/>
                    </a:lnTo>
                    <a:lnTo>
                      <a:pt x="99942" y="3374738"/>
                    </a:lnTo>
                    <a:lnTo>
                      <a:pt x="86489" y="3369935"/>
                    </a:lnTo>
                    <a:lnTo>
                      <a:pt x="73996" y="3364171"/>
                    </a:lnTo>
                    <a:lnTo>
                      <a:pt x="62464" y="3357446"/>
                    </a:lnTo>
                    <a:lnTo>
                      <a:pt x="51893" y="3349761"/>
                    </a:lnTo>
                    <a:lnTo>
                      <a:pt x="42283" y="3339194"/>
                    </a:lnTo>
                    <a:lnTo>
                      <a:pt x="31713" y="3329588"/>
                    </a:lnTo>
                    <a:lnTo>
                      <a:pt x="24025" y="3319021"/>
                    </a:lnTo>
                    <a:lnTo>
                      <a:pt x="17298" y="3307493"/>
                    </a:lnTo>
                    <a:lnTo>
                      <a:pt x="11532" y="3295004"/>
                    </a:lnTo>
                    <a:lnTo>
                      <a:pt x="6727" y="3281555"/>
                    </a:lnTo>
                    <a:lnTo>
                      <a:pt x="2883" y="3268106"/>
                    </a:lnTo>
                    <a:lnTo>
                      <a:pt x="961" y="3253697"/>
                    </a:lnTo>
                    <a:lnTo>
                      <a:pt x="0" y="3238327"/>
                    </a:lnTo>
                    <a:lnTo>
                      <a:pt x="0" y="142175"/>
                    </a:lnTo>
                    <a:lnTo>
                      <a:pt x="961" y="127766"/>
                    </a:lnTo>
                    <a:lnTo>
                      <a:pt x="2883" y="113356"/>
                    </a:lnTo>
                    <a:lnTo>
                      <a:pt x="6727" y="99907"/>
                    </a:lnTo>
                    <a:lnTo>
                      <a:pt x="11532" y="87419"/>
                    </a:lnTo>
                    <a:lnTo>
                      <a:pt x="17298" y="73970"/>
                    </a:lnTo>
                    <a:lnTo>
                      <a:pt x="24025" y="62442"/>
                    </a:lnTo>
                    <a:lnTo>
                      <a:pt x="31713" y="51875"/>
                    </a:lnTo>
                    <a:lnTo>
                      <a:pt x="42283" y="42268"/>
                    </a:lnTo>
                    <a:lnTo>
                      <a:pt x="51893" y="32662"/>
                    </a:lnTo>
                    <a:lnTo>
                      <a:pt x="62464" y="24016"/>
                    </a:lnTo>
                    <a:lnTo>
                      <a:pt x="73996" y="17292"/>
                    </a:lnTo>
                    <a:lnTo>
                      <a:pt x="86489" y="10567"/>
                    </a:lnTo>
                    <a:lnTo>
                      <a:pt x="99942" y="6725"/>
                    </a:lnTo>
                    <a:lnTo>
                      <a:pt x="113396" y="2882"/>
                    </a:lnTo>
                    <a:lnTo>
                      <a:pt x="127811" y="961"/>
                    </a:lnTo>
                    <a:lnTo>
                      <a:pt x="142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297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9540702" y="4040720"/>
              <a:ext cx="273615" cy="273615"/>
              <a:chOff x="9214131" y="4040720"/>
              <a:chExt cx="273615" cy="27361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9214131" y="4040720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9281787" y="4109909"/>
                <a:ext cx="138302" cy="135235"/>
                <a:chOff x="7841218" y="3183638"/>
                <a:chExt cx="530547" cy="518782"/>
              </a:xfrm>
            </p:grpSpPr>
            <p:sp>
              <p:nvSpPr>
                <p:cNvPr id="26" name="Freeform 17"/>
                <p:cNvSpPr>
                  <a:spLocks noEditPoints="1"/>
                </p:cNvSpPr>
                <p:nvPr/>
              </p:nvSpPr>
              <p:spPr bwMode="auto">
                <a:xfrm>
                  <a:off x="7841218" y="3183638"/>
                  <a:ext cx="530547" cy="443020"/>
                </a:xfrm>
                <a:custGeom>
                  <a:avLst/>
                  <a:gdLst>
                    <a:gd name="T0" fmla="*/ 237 w 585"/>
                    <a:gd name="T1" fmla="*/ 489 h 489"/>
                    <a:gd name="T2" fmla="*/ 237 w 585"/>
                    <a:gd name="T3" fmla="*/ 489 h 489"/>
                    <a:gd name="T4" fmla="*/ 195 w 585"/>
                    <a:gd name="T5" fmla="*/ 489 h 489"/>
                    <a:gd name="T6" fmla="*/ 195 w 585"/>
                    <a:gd name="T7" fmla="*/ 489 h 489"/>
                    <a:gd name="T8" fmla="*/ 516 w 585"/>
                    <a:gd name="T9" fmla="*/ 489 h 489"/>
                    <a:gd name="T10" fmla="*/ 516 w 585"/>
                    <a:gd name="T11" fmla="*/ 489 h 489"/>
                    <a:gd name="T12" fmla="*/ 474 w 585"/>
                    <a:gd name="T13" fmla="*/ 489 h 489"/>
                    <a:gd name="T14" fmla="*/ 474 w 585"/>
                    <a:gd name="T15" fmla="*/ 489 h 489"/>
                    <a:gd name="T16" fmla="*/ 223 w 585"/>
                    <a:gd name="T17" fmla="*/ 308 h 489"/>
                    <a:gd name="T18" fmla="*/ 530 w 585"/>
                    <a:gd name="T19" fmla="*/ 308 h 489"/>
                    <a:gd name="T20" fmla="*/ 585 w 585"/>
                    <a:gd name="T21" fmla="*/ 252 h 489"/>
                    <a:gd name="T22" fmla="*/ 585 w 585"/>
                    <a:gd name="T23" fmla="*/ 154 h 489"/>
                    <a:gd name="T24" fmla="*/ 530 w 585"/>
                    <a:gd name="T25" fmla="*/ 99 h 489"/>
                    <a:gd name="T26" fmla="*/ 223 w 585"/>
                    <a:gd name="T27" fmla="*/ 99 h 489"/>
                    <a:gd name="T28" fmla="*/ 195 w 585"/>
                    <a:gd name="T29" fmla="*/ 127 h 489"/>
                    <a:gd name="T30" fmla="*/ 223 w 585"/>
                    <a:gd name="T31" fmla="*/ 154 h 489"/>
                    <a:gd name="T32" fmla="*/ 502 w 585"/>
                    <a:gd name="T33" fmla="*/ 154 h 489"/>
                    <a:gd name="T34" fmla="*/ 530 w 585"/>
                    <a:gd name="T35" fmla="*/ 182 h 489"/>
                    <a:gd name="T36" fmla="*/ 530 w 585"/>
                    <a:gd name="T37" fmla="*/ 224 h 489"/>
                    <a:gd name="T38" fmla="*/ 502 w 585"/>
                    <a:gd name="T39" fmla="*/ 252 h 489"/>
                    <a:gd name="T40" fmla="*/ 170 w 585"/>
                    <a:gd name="T41" fmla="*/ 252 h 489"/>
                    <a:gd name="T42" fmla="*/ 105 w 585"/>
                    <a:gd name="T43" fmla="*/ 22 h 489"/>
                    <a:gd name="T44" fmla="*/ 76 w 585"/>
                    <a:gd name="T45" fmla="*/ 1 h 489"/>
                    <a:gd name="T46" fmla="*/ 28 w 585"/>
                    <a:gd name="T47" fmla="*/ 1 h 489"/>
                    <a:gd name="T48" fmla="*/ 0 w 585"/>
                    <a:gd name="T49" fmla="*/ 29 h 489"/>
                    <a:gd name="T50" fmla="*/ 36 w 585"/>
                    <a:gd name="T51" fmla="*/ 57 h 489"/>
                    <a:gd name="T52" fmla="*/ 57 w 585"/>
                    <a:gd name="T53" fmla="*/ 57 h 489"/>
                    <a:gd name="T54" fmla="*/ 154 w 585"/>
                    <a:gd name="T55" fmla="*/ 399 h 489"/>
                    <a:gd name="T56" fmla="*/ 180 w 585"/>
                    <a:gd name="T57" fmla="*/ 419 h 489"/>
                    <a:gd name="T58" fmla="*/ 181 w 585"/>
                    <a:gd name="T59" fmla="*/ 419 h 489"/>
                    <a:gd name="T60" fmla="*/ 544 w 585"/>
                    <a:gd name="T61" fmla="*/ 419 h 489"/>
                    <a:gd name="T62" fmla="*/ 572 w 585"/>
                    <a:gd name="T63" fmla="*/ 391 h 489"/>
                    <a:gd name="T64" fmla="*/ 544 w 585"/>
                    <a:gd name="T65" fmla="*/ 363 h 489"/>
                    <a:gd name="T66" fmla="*/ 223 w 585"/>
                    <a:gd name="T67" fmla="*/ 363 h 489"/>
                    <a:gd name="T68" fmla="*/ 195 w 585"/>
                    <a:gd name="T69" fmla="*/ 336 h 489"/>
                    <a:gd name="T70" fmla="*/ 223 w 585"/>
                    <a:gd name="T71" fmla="*/ 308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5" h="489">
                      <a:moveTo>
                        <a:pt x="237" y="489"/>
                      </a:moveTo>
                      <a:cubicBezTo>
                        <a:pt x="237" y="489"/>
                        <a:pt x="237" y="489"/>
                        <a:pt x="237" y="489"/>
                      </a:cubicBezTo>
                      <a:moveTo>
                        <a:pt x="195" y="489"/>
                      </a:moveTo>
                      <a:cubicBezTo>
                        <a:pt x="195" y="489"/>
                        <a:pt x="195" y="489"/>
                        <a:pt x="195" y="489"/>
                      </a:cubicBezTo>
                      <a:moveTo>
                        <a:pt x="516" y="489"/>
                      </a:moveTo>
                      <a:cubicBezTo>
                        <a:pt x="516" y="489"/>
                        <a:pt x="516" y="489"/>
                        <a:pt x="516" y="489"/>
                      </a:cubicBezTo>
                      <a:moveTo>
                        <a:pt x="474" y="489"/>
                      </a:moveTo>
                      <a:cubicBezTo>
                        <a:pt x="474" y="489"/>
                        <a:pt x="474" y="489"/>
                        <a:pt x="474" y="489"/>
                      </a:cubicBezTo>
                      <a:moveTo>
                        <a:pt x="223" y="308"/>
                      </a:moveTo>
                      <a:cubicBezTo>
                        <a:pt x="530" y="308"/>
                        <a:pt x="530" y="308"/>
                        <a:pt x="530" y="308"/>
                      </a:cubicBezTo>
                      <a:cubicBezTo>
                        <a:pt x="560" y="308"/>
                        <a:pt x="585" y="283"/>
                        <a:pt x="585" y="252"/>
                      </a:cubicBezTo>
                      <a:cubicBezTo>
                        <a:pt x="585" y="154"/>
                        <a:pt x="585" y="154"/>
                        <a:pt x="585" y="154"/>
                      </a:cubicBezTo>
                      <a:cubicBezTo>
                        <a:pt x="585" y="124"/>
                        <a:pt x="560" y="99"/>
                        <a:pt x="53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ubicBezTo>
                        <a:pt x="208" y="99"/>
                        <a:pt x="195" y="111"/>
                        <a:pt x="195" y="127"/>
                      </a:cubicBezTo>
                      <a:cubicBezTo>
                        <a:pt x="195" y="142"/>
                        <a:pt x="208" y="154"/>
                        <a:pt x="223" y="154"/>
                      </a:cubicBezTo>
                      <a:cubicBezTo>
                        <a:pt x="502" y="154"/>
                        <a:pt x="502" y="154"/>
                        <a:pt x="502" y="154"/>
                      </a:cubicBezTo>
                      <a:cubicBezTo>
                        <a:pt x="517" y="154"/>
                        <a:pt x="530" y="167"/>
                        <a:pt x="530" y="182"/>
                      </a:cubicBezTo>
                      <a:cubicBezTo>
                        <a:pt x="530" y="224"/>
                        <a:pt x="530" y="224"/>
                        <a:pt x="530" y="224"/>
                      </a:cubicBezTo>
                      <a:cubicBezTo>
                        <a:pt x="530" y="240"/>
                        <a:pt x="517" y="252"/>
                        <a:pt x="502" y="252"/>
                      </a:cubicBezTo>
                      <a:cubicBezTo>
                        <a:pt x="170" y="252"/>
                        <a:pt x="170" y="252"/>
                        <a:pt x="170" y="252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102" y="8"/>
                        <a:pt x="90" y="0"/>
                        <a:pt x="76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12" y="1"/>
                        <a:pt x="0" y="14"/>
                        <a:pt x="0" y="29"/>
                      </a:cubicBezTo>
                      <a:cubicBezTo>
                        <a:pt x="0" y="44"/>
                        <a:pt x="12" y="57"/>
                        <a:pt x="36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154" y="399"/>
                        <a:pt x="154" y="399"/>
                        <a:pt x="154" y="399"/>
                      </a:cubicBezTo>
                      <a:cubicBezTo>
                        <a:pt x="157" y="411"/>
                        <a:pt x="168" y="419"/>
                        <a:pt x="180" y="419"/>
                      </a:cubicBezTo>
                      <a:cubicBezTo>
                        <a:pt x="180" y="419"/>
                        <a:pt x="181" y="419"/>
                        <a:pt x="181" y="419"/>
                      </a:cubicBezTo>
                      <a:cubicBezTo>
                        <a:pt x="544" y="419"/>
                        <a:pt x="544" y="419"/>
                        <a:pt x="544" y="419"/>
                      </a:cubicBezTo>
                      <a:cubicBezTo>
                        <a:pt x="559" y="419"/>
                        <a:pt x="572" y="407"/>
                        <a:pt x="572" y="391"/>
                      </a:cubicBezTo>
                      <a:cubicBezTo>
                        <a:pt x="572" y="376"/>
                        <a:pt x="559" y="363"/>
                        <a:pt x="544" y="363"/>
                      </a:cubicBezTo>
                      <a:cubicBezTo>
                        <a:pt x="223" y="363"/>
                        <a:pt x="223" y="363"/>
                        <a:pt x="223" y="363"/>
                      </a:cubicBezTo>
                      <a:cubicBezTo>
                        <a:pt x="208" y="363"/>
                        <a:pt x="195" y="351"/>
                        <a:pt x="195" y="336"/>
                      </a:cubicBezTo>
                      <a:cubicBezTo>
                        <a:pt x="195" y="320"/>
                        <a:pt x="208" y="308"/>
                        <a:pt x="223" y="3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7" name="任意多边形: 形状 828"/>
                <p:cNvSpPr/>
                <p:nvPr/>
              </p:nvSpPr>
              <p:spPr>
                <a:xfrm>
                  <a:off x="8013055" y="3591722"/>
                  <a:ext cx="296058" cy="110698"/>
                </a:xfrm>
                <a:custGeom>
                  <a:avLst/>
                  <a:gdLst>
                    <a:gd name="connsiteX0" fmla="*/ 151935 w 186871"/>
                    <a:gd name="connsiteY0" fmla="*/ 0 h 69872"/>
                    <a:gd name="connsiteX1" fmla="*/ 186871 w 186871"/>
                    <a:gd name="connsiteY1" fmla="*/ 34936 h 69872"/>
                    <a:gd name="connsiteX2" fmla="*/ 151935 w 186871"/>
                    <a:gd name="connsiteY2" fmla="*/ 69872 h 69872"/>
                    <a:gd name="connsiteX3" fmla="*/ 116999 w 186871"/>
                    <a:gd name="connsiteY3" fmla="*/ 34936 h 69872"/>
                    <a:gd name="connsiteX4" fmla="*/ 151935 w 186871"/>
                    <a:gd name="connsiteY4" fmla="*/ 0 h 69872"/>
                    <a:gd name="connsiteX5" fmla="*/ 34936 w 186871"/>
                    <a:gd name="connsiteY5" fmla="*/ 0 h 69872"/>
                    <a:gd name="connsiteX6" fmla="*/ 69872 w 186871"/>
                    <a:gd name="connsiteY6" fmla="*/ 34936 h 69872"/>
                    <a:gd name="connsiteX7" fmla="*/ 34936 w 186871"/>
                    <a:gd name="connsiteY7" fmla="*/ 69872 h 69872"/>
                    <a:gd name="connsiteX8" fmla="*/ 0 w 186871"/>
                    <a:gd name="connsiteY8" fmla="*/ 34936 h 69872"/>
                    <a:gd name="connsiteX9" fmla="*/ 34936 w 186871"/>
                    <a:gd name="connsiteY9" fmla="*/ 0 h 69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71" h="69872">
                      <a:moveTo>
                        <a:pt x="151935" y="0"/>
                      </a:moveTo>
                      <a:cubicBezTo>
                        <a:pt x="171230" y="0"/>
                        <a:pt x="186871" y="15641"/>
                        <a:pt x="186871" y="34936"/>
                      </a:cubicBezTo>
                      <a:cubicBezTo>
                        <a:pt x="186871" y="54231"/>
                        <a:pt x="171230" y="69872"/>
                        <a:pt x="151935" y="69872"/>
                      </a:cubicBezTo>
                      <a:cubicBezTo>
                        <a:pt x="132640" y="69872"/>
                        <a:pt x="116999" y="54231"/>
                        <a:pt x="116999" y="34936"/>
                      </a:cubicBezTo>
                      <a:cubicBezTo>
                        <a:pt x="116999" y="15641"/>
                        <a:pt x="132640" y="0"/>
                        <a:pt x="151935" y="0"/>
                      </a:cubicBezTo>
                      <a:close/>
                      <a:moveTo>
                        <a:pt x="34936" y="0"/>
                      </a:moveTo>
                      <a:cubicBezTo>
                        <a:pt x="54231" y="0"/>
                        <a:pt x="69872" y="15641"/>
                        <a:pt x="69872" y="34936"/>
                      </a:cubicBezTo>
                      <a:cubicBezTo>
                        <a:pt x="69872" y="54231"/>
                        <a:pt x="54231" y="69872"/>
                        <a:pt x="34936" y="69872"/>
                      </a:cubicBezTo>
                      <a:cubicBezTo>
                        <a:pt x="15641" y="69872"/>
                        <a:pt x="0" y="54231"/>
                        <a:pt x="0" y="34936"/>
                      </a:cubicBezTo>
                      <a:cubicBezTo>
                        <a:pt x="0" y="15641"/>
                        <a:pt x="15641" y="0"/>
                        <a:pt x="349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grpSp>
        <p:nvGrpSpPr>
          <p:cNvPr id="848" name="组合 847"/>
          <p:cNvGrpSpPr/>
          <p:nvPr/>
        </p:nvGrpSpPr>
        <p:grpSpPr>
          <a:xfrm>
            <a:off x="-472358" y="845218"/>
            <a:ext cx="5167564" cy="5167564"/>
            <a:chOff x="-347178" y="-16043"/>
            <a:chExt cx="6890085" cy="6890085"/>
          </a:xfrm>
        </p:grpSpPr>
        <p:sp>
          <p:nvSpPr>
            <p:cNvPr id="845" name="弧形 844"/>
            <p:cNvSpPr/>
            <p:nvPr/>
          </p:nvSpPr>
          <p:spPr>
            <a:xfrm>
              <a:off x="-347178" y="-16043"/>
              <a:ext cx="6890085" cy="6890085"/>
            </a:xfrm>
            <a:prstGeom prst="arc">
              <a:avLst>
                <a:gd name="adj1" fmla="val 18564592"/>
                <a:gd name="adj2" fmla="val 3160824"/>
              </a:avLst>
            </a:prstGeom>
            <a:ln w="9525">
              <a:solidFill>
                <a:srgbClr val="0650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5189621" y="689133"/>
              <a:ext cx="153077" cy="1530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0650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7" name="椭圆 846"/>
            <p:cNvSpPr/>
            <p:nvPr/>
          </p:nvSpPr>
          <p:spPr>
            <a:xfrm>
              <a:off x="5113082" y="6109031"/>
              <a:ext cx="153077" cy="1530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0650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67346" y="1823511"/>
            <a:ext cx="316230" cy="321945"/>
            <a:chOff x="5423127" y="1288343"/>
            <a:chExt cx="421640" cy="429260"/>
          </a:xfrm>
        </p:grpSpPr>
        <p:sp>
          <p:nvSpPr>
            <p:cNvPr id="29" name="椭圆 28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423127" y="1288343"/>
              <a:ext cx="4216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500" b="1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4395355" y="18048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65063"/>
                </a:solidFill>
                <a:latin typeface="+mn-ea"/>
                <a:sym typeface="+mn-ea"/>
              </a:rPr>
              <a:t>现存问题</a:t>
            </a:r>
            <a:endParaRPr lang="zh-CN" altLang="en-US" b="1" dirty="0">
              <a:solidFill>
                <a:srgbClr val="065063"/>
              </a:solidFill>
              <a:latin typeface="+mn-ea"/>
            </a:endParaRPr>
          </a:p>
        </p:txBody>
      </p:sp>
      <p:grpSp>
        <p:nvGrpSpPr>
          <p:cNvPr id="853" name="组合 852"/>
          <p:cNvGrpSpPr/>
          <p:nvPr/>
        </p:nvGrpSpPr>
        <p:grpSpPr>
          <a:xfrm>
            <a:off x="4418860" y="2503364"/>
            <a:ext cx="359394" cy="323165"/>
            <a:chOff x="5417200" y="1263791"/>
            <a:chExt cx="479192" cy="430887"/>
          </a:xfrm>
        </p:grpSpPr>
        <p:sp>
          <p:nvSpPr>
            <p:cNvPr id="854" name="椭圆 853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5" name="文本框 854"/>
            <p:cNvSpPr txBox="1"/>
            <p:nvPr/>
          </p:nvSpPr>
          <p:spPr>
            <a:xfrm>
              <a:off x="5417200" y="1263791"/>
              <a:ext cx="4791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1500" b="1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56" name="文本框 855"/>
          <p:cNvSpPr txBox="1"/>
          <p:nvPr/>
        </p:nvSpPr>
        <p:spPr>
          <a:xfrm>
            <a:off x="4751317" y="2503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65063"/>
                </a:solidFill>
                <a:latin typeface="+mn-ea"/>
              </a:rPr>
              <a:t>解决思路</a:t>
            </a:r>
          </a:p>
        </p:txBody>
      </p:sp>
      <p:grpSp>
        <p:nvGrpSpPr>
          <p:cNvPr id="857" name="组合 856"/>
          <p:cNvGrpSpPr/>
          <p:nvPr/>
        </p:nvGrpSpPr>
        <p:grpSpPr>
          <a:xfrm>
            <a:off x="4479537" y="3219143"/>
            <a:ext cx="359410" cy="321945"/>
            <a:chOff x="5405730" y="1262942"/>
            <a:chExt cx="479213" cy="429260"/>
          </a:xfrm>
        </p:grpSpPr>
        <p:sp>
          <p:nvSpPr>
            <p:cNvPr id="858" name="椭圆 857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9" name="文本框 858"/>
            <p:cNvSpPr txBox="1"/>
            <p:nvPr/>
          </p:nvSpPr>
          <p:spPr>
            <a:xfrm>
              <a:off x="5405730" y="1262942"/>
              <a:ext cx="479213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1500" b="1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60" name="文本框 859"/>
          <p:cNvSpPr txBox="1"/>
          <p:nvPr/>
        </p:nvSpPr>
        <p:spPr>
          <a:xfrm>
            <a:off x="4820594" y="32195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grpSp>
        <p:nvGrpSpPr>
          <p:cNvPr id="861" name="组合 860"/>
          <p:cNvGrpSpPr/>
          <p:nvPr/>
        </p:nvGrpSpPr>
        <p:grpSpPr>
          <a:xfrm>
            <a:off x="4423224" y="3985022"/>
            <a:ext cx="362600" cy="323165"/>
            <a:chOff x="5406390" y="1288342"/>
            <a:chExt cx="483467" cy="430887"/>
          </a:xfrm>
        </p:grpSpPr>
        <p:sp>
          <p:nvSpPr>
            <p:cNvPr id="862" name="椭圆 861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3" name="文本框 862"/>
            <p:cNvSpPr txBox="1"/>
            <p:nvPr/>
          </p:nvSpPr>
          <p:spPr>
            <a:xfrm>
              <a:off x="5406390" y="1288342"/>
              <a:ext cx="4834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1500" b="1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64" name="文本框 863"/>
          <p:cNvSpPr txBox="1"/>
          <p:nvPr/>
        </p:nvSpPr>
        <p:spPr>
          <a:xfrm>
            <a:off x="4763786" y="3966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65063"/>
                </a:solidFill>
                <a:latin typeface="+mn-ea"/>
              </a:rPr>
              <a:t>实验分析</a:t>
            </a:r>
          </a:p>
        </p:txBody>
      </p:sp>
      <p:grpSp>
        <p:nvGrpSpPr>
          <p:cNvPr id="865" name="组合 864"/>
          <p:cNvGrpSpPr/>
          <p:nvPr/>
        </p:nvGrpSpPr>
        <p:grpSpPr>
          <a:xfrm>
            <a:off x="4121249" y="4636914"/>
            <a:ext cx="358140" cy="321945"/>
            <a:chOff x="5401310" y="1288360"/>
            <a:chExt cx="477520" cy="429260"/>
          </a:xfrm>
        </p:grpSpPr>
        <p:sp>
          <p:nvSpPr>
            <p:cNvPr id="866" name="椭圆 865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7" name="文本框 866"/>
            <p:cNvSpPr txBox="1"/>
            <p:nvPr/>
          </p:nvSpPr>
          <p:spPr>
            <a:xfrm>
              <a:off x="5401310" y="1288360"/>
              <a:ext cx="47752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1500" b="1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68" name="文本框 867"/>
          <p:cNvSpPr txBox="1"/>
          <p:nvPr/>
        </p:nvSpPr>
        <p:spPr>
          <a:xfrm>
            <a:off x="4465622" y="4618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65063"/>
                </a:solidFill>
                <a:latin typeface="+mn-ea"/>
              </a:rPr>
              <a:t>未来工作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715" y="5737406"/>
            <a:ext cx="9186009" cy="268922"/>
            <a:chOff x="4948" y="6506875"/>
            <a:chExt cx="12192000" cy="358563"/>
          </a:xfrm>
        </p:grpSpPr>
        <p:sp>
          <p:nvSpPr>
            <p:cNvPr id="33" name="矩形 32"/>
            <p:cNvSpPr/>
            <p:nvPr/>
          </p:nvSpPr>
          <p:spPr>
            <a:xfrm>
              <a:off x="4948" y="6506875"/>
              <a:ext cx="12192000" cy="307571"/>
            </a:xfrm>
            <a:prstGeom prst="rect">
              <a:avLst/>
            </a:prstGeom>
            <a:solidFill>
              <a:srgbClr val="1CB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948" y="6557867"/>
              <a:ext cx="12192000" cy="307571"/>
            </a:xfrm>
            <a:prstGeom prst="rect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0015" y="866698"/>
            <a:ext cx="786682" cy="1456042"/>
            <a:chOff x="712111" y="12596"/>
            <a:chExt cx="866652" cy="1466089"/>
          </a:xfrm>
        </p:grpSpPr>
        <p:grpSp>
          <p:nvGrpSpPr>
            <p:cNvPr id="36" name="组合 35"/>
            <p:cNvGrpSpPr/>
            <p:nvPr/>
          </p:nvGrpSpPr>
          <p:grpSpPr>
            <a:xfrm>
              <a:off x="712111" y="12596"/>
              <a:ext cx="866652" cy="1466089"/>
              <a:chOff x="1152686" y="0"/>
              <a:chExt cx="866652" cy="1466089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152686" y="0"/>
                <a:ext cx="784180" cy="1466089"/>
              </a:xfrm>
              <a:prstGeom prst="rect">
                <a:avLst/>
              </a:prstGeom>
              <a:solidFill>
                <a:srgbClr val="1CB7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402342" y="122417"/>
                <a:ext cx="616996" cy="960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目</a:t>
                </a:r>
                <a:endParaRPr lang="en-US" altLang="zh-CN" sz="2800">
                  <a:solidFill>
                    <a:schemeClr val="bg1"/>
                  </a:solidFill>
                </a:endParaRPr>
              </a:p>
              <a:p>
                <a:r>
                  <a:rPr lang="zh-CN" altLang="en-US" sz="2800">
                    <a:solidFill>
                      <a:schemeClr val="bg1"/>
                    </a:solidFill>
                  </a:rPr>
                  <a:t>录</a:t>
                </a:r>
                <a:endParaRPr lang="en-US" altLang="zh-CN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756510" y="496651"/>
              <a:ext cx="389923" cy="719227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lvl="0"/>
              <a:r>
                <a:rPr lang="en-US" altLang="zh-CN" sz="1100">
                  <a:solidFill>
                    <a:schemeClr val="bg1"/>
                  </a:solidFill>
                </a:rPr>
                <a:t>CONTENTS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56" grpId="0"/>
      <p:bldP spid="860" grpId="0"/>
      <p:bldP spid="864" grpId="0"/>
      <p:bldP spid="8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组合 818"/>
          <p:cNvGrpSpPr/>
          <p:nvPr/>
        </p:nvGrpSpPr>
        <p:grpSpPr>
          <a:xfrm>
            <a:off x="938390" y="1416480"/>
            <a:ext cx="3533354" cy="3372272"/>
            <a:chOff x="6386700" y="881110"/>
            <a:chExt cx="6131871" cy="5257706"/>
          </a:xfrm>
        </p:grpSpPr>
        <p:pic>
          <p:nvPicPr>
            <p:cNvPr id="820" name="图片 819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386700" y="881110"/>
              <a:ext cx="6131871" cy="5257706"/>
            </a:xfrm>
            <a:prstGeom prst="rect">
              <a:avLst/>
            </a:prstGeom>
          </p:spPr>
        </p:pic>
        <p:grpSp>
          <p:nvGrpSpPr>
            <p:cNvPr id="821" name="组合 820"/>
            <p:cNvGrpSpPr/>
            <p:nvPr userDrawn="1"/>
          </p:nvGrpSpPr>
          <p:grpSpPr>
            <a:xfrm>
              <a:off x="8635684" y="2703443"/>
              <a:ext cx="420535" cy="420535"/>
              <a:chOff x="8309113" y="2703443"/>
              <a:chExt cx="420535" cy="420535"/>
            </a:xfrm>
          </p:grpSpPr>
          <p:sp>
            <p:nvSpPr>
              <p:cNvPr id="841" name="椭圆 840"/>
              <p:cNvSpPr/>
              <p:nvPr/>
            </p:nvSpPr>
            <p:spPr>
              <a:xfrm>
                <a:off x="8309113" y="2703443"/>
                <a:ext cx="420535" cy="42053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42" name="Group 4"/>
              <p:cNvGrpSpPr>
                <a:grpSpLocks noChangeAspect="1"/>
              </p:cNvGrpSpPr>
              <p:nvPr/>
            </p:nvGrpSpPr>
            <p:grpSpPr>
              <a:xfrm>
                <a:off x="8392370" y="2829037"/>
                <a:ext cx="254019" cy="169346"/>
                <a:chOff x="5284" y="1609"/>
                <a:chExt cx="999" cy="666"/>
              </a:xfrm>
            </p:grpSpPr>
            <p:sp>
              <p:nvSpPr>
                <p:cNvPr id="843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84" y="1609"/>
                  <a:ext cx="999" cy="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4" name="Freeform 5"/>
                <p:cNvSpPr>
                  <a:spLocks noEditPoints="1"/>
                </p:cNvSpPr>
                <p:nvPr/>
              </p:nvSpPr>
              <p:spPr bwMode="auto">
                <a:xfrm>
                  <a:off x="5284" y="1609"/>
                  <a:ext cx="1001" cy="667"/>
                </a:xfrm>
                <a:custGeom>
                  <a:avLst/>
                  <a:gdLst>
                    <a:gd name="T0" fmla="*/ 516 w 640"/>
                    <a:gd name="T1" fmla="*/ 161 h 427"/>
                    <a:gd name="T2" fmla="*/ 320 w 640"/>
                    <a:gd name="T3" fmla="*/ 0 h 427"/>
                    <a:gd name="T4" fmla="*/ 143 w 640"/>
                    <a:gd name="T5" fmla="*/ 108 h 427"/>
                    <a:gd name="T6" fmla="*/ 0 w 640"/>
                    <a:gd name="T7" fmla="*/ 267 h 427"/>
                    <a:gd name="T8" fmla="*/ 160 w 640"/>
                    <a:gd name="T9" fmla="*/ 427 h 427"/>
                    <a:gd name="T10" fmla="*/ 507 w 640"/>
                    <a:gd name="T11" fmla="*/ 427 h 427"/>
                    <a:gd name="T12" fmla="*/ 640 w 640"/>
                    <a:gd name="T13" fmla="*/ 293 h 427"/>
                    <a:gd name="T14" fmla="*/ 516 w 640"/>
                    <a:gd name="T15" fmla="*/ 161 h 427"/>
                    <a:gd name="T16" fmla="*/ 516 w 640"/>
                    <a:gd name="T17" fmla="*/ 161 h 427"/>
                    <a:gd name="T18" fmla="*/ 507 w 640"/>
                    <a:gd name="T19" fmla="*/ 373 h 427"/>
                    <a:gd name="T20" fmla="*/ 160 w 640"/>
                    <a:gd name="T21" fmla="*/ 373 h 427"/>
                    <a:gd name="T22" fmla="*/ 53 w 640"/>
                    <a:gd name="T23" fmla="*/ 267 h 427"/>
                    <a:gd name="T24" fmla="*/ 160 w 640"/>
                    <a:gd name="T25" fmla="*/ 160 h 427"/>
                    <a:gd name="T26" fmla="*/ 267 w 640"/>
                    <a:gd name="T27" fmla="*/ 267 h 427"/>
                    <a:gd name="T28" fmla="*/ 320 w 640"/>
                    <a:gd name="T29" fmla="*/ 267 h 427"/>
                    <a:gd name="T30" fmla="*/ 203 w 640"/>
                    <a:gd name="T31" fmla="*/ 113 h 427"/>
                    <a:gd name="T32" fmla="*/ 320 w 640"/>
                    <a:gd name="T33" fmla="*/ 53 h 427"/>
                    <a:gd name="T34" fmla="*/ 467 w 640"/>
                    <a:gd name="T35" fmla="*/ 200 h 427"/>
                    <a:gd name="T36" fmla="*/ 467 w 640"/>
                    <a:gd name="T37" fmla="*/ 213 h 427"/>
                    <a:gd name="T38" fmla="*/ 507 w 640"/>
                    <a:gd name="T39" fmla="*/ 213 h 427"/>
                    <a:gd name="T40" fmla="*/ 587 w 640"/>
                    <a:gd name="T41" fmla="*/ 293 h 427"/>
                    <a:gd name="T42" fmla="*/ 507 w 640"/>
                    <a:gd name="T43" fmla="*/ 373 h 427"/>
                    <a:gd name="T44" fmla="*/ 507 w 640"/>
                    <a:gd name="T45" fmla="*/ 373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40" h="427">
                      <a:moveTo>
                        <a:pt x="516" y="161"/>
                      </a:moveTo>
                      <a:cubicBezTo>
                        <a:pt x="498" y="69"/>
                        <a:pt x="417" y="0"/>
                        <a:pt x="320" y="0"/>
                      </a:cubicBezTo>
                      <a:cubicBezTo>
                        <a:pt x="243" y="0"/>
                        <a:pt x="176" y="44"/>
                        <a:pt x="143" y="108"/>
                      </a:cubicBezTo>
                      <a:cubicBezTo>
                        <a:pt x="63" y="116"/>
                        <a:pt x="0" y="184"/>
                        <a:pt x="0" y="267"/>
                      </a:cubicBezTo>
                      <a:cubicBezTo>
                        <a:pt x="0" y="355"/>
                        <a:pt x="72" y="427"/>
                        <a:pt x="160" y="427"/>
                      </a:cubicBezTo>
                      <a:cubicBezTo>
                        <a:pt x="507" y="427"/>
                        <a:pt x="507" y="427"/>
                        <a:pt x="507" y="427"/>
                      </a:cubicBezTo>
                      <a:cubicBezTo>
                        <a:pt x="580" y="427"/>
                        <a:pt x="640" y="367"/>
                        <a:pt x="640" y="293"/>
                      </a:cubicBezTo>
                      <a:cubicBezTo>
                        <a:pt x="640" y="223"/>
                        <a:pt x="585" y="166"/>
                        <a:pt x="516" y="161"/>
                      </a:cubicBezTo>
                      <a:cubicBezTo>
                        <a:pt x="516" y="161"/>
                        <a:pt x="516" y="161"/>
                        <a:pt x="516" y="161"/>
                      </a:cubicBezTo>
                      <a:close/>
                      <a:moveTo>
                        <a:pt x="507" y="373"/>
                      </a:moveTo>
                      <a:cubicBezTo>
                        <a:pt x="160" y="373"/>
                        <a:pt x="160" y="373"/>
                        <a:pt x="160" y="373"/>
                      </a:cubicBezTo>
                      <a:cubicBezTo>
                        <a:pt x="101" y="373"/>
                        <a:pt x="53" y="326"/>
                        <a:pt x="53" y="267"/>
                      </a:cubicBezTo>
                      <a:cubicBezTo>
                        <a:pt x="53" y="208"/>
                        <a:pt x="101" y="160"/>
                        <a:pt x="160" y="160"/>
                      </a:cubicBezTo>
                      <a:cubicBezTo>
                        <a:pt x="219" y="160"/>
                        <a:pt x="267" y="208"/>
                        <a:pt x="267" y="267"/>
                      </a:cubicBezTo>
                      <a:cubicBezTo>
                        <a:pt x="320" y="267"/>
                        <a:pt x="320" y="267"/>
                        <a:pt x="320" y="267"/>
                      </a:cubicBezTo>
                      <a:cubicBezTo>
                        <a:pt x="320" y="193"/>
                        <a:pt x="270" y="131"/>
                        <a:pt x="203" y="113"/>
                      </a:cubicBezTo>
                      <a:cubicBezTo>
                        <a:pt x="230" y="77"/>
                        <a:pt x="272" y="53"/>
                        <a:pt x="320" y="53"/>
                      </a:cubicBezTo>
                      <a:cubicBezTo>
                        <a:pt x="401" y="53"/>
                        <a:pt x="467" y="119"/>
                        <a:pt x="467" y="200"/>
                      </a:cubicBezTo>
                      <a:cubicBezTo>
                        <a:pt x="467" y="213"/>
                        <a:pt x="467" y="213"/>
                        <a:pt x="467" y="213"/>
                      </a:cubicBezTo>
                      <a:cubicBezTo>
                        <a:pt x="507" y="213"/>
                        <a:pt x="507" y="213"/>
                        <a:pt x="507" y="213"/>
                      </a:cubicBezTo>
                      <a:cubicBezTo>
                        <a:pt x="551" y="213"/>
                        <a:pt x="587" y="249"/>
                        <a:pt x="587" y="293"/>
                      </a:cubicBezTo>
                      <a:cubicBezTo>
                        <a:pt x="587" y="337"/>
                        <a:pt x="551" y="373"/>
                        <a:pt x="507" y="373"/>
                      </a:cubicBezTo>
                      <a:cubicBezTo>
                        <a:pt x="507" y="373"/>
                        <a:pt x="507" y="373"/>
                        <a:pt x="507" y="3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2" name="组合 821"/>
            <p:cNvGrpSpPr/>
            <p:nvPr userDrawn="1"/>
          </p:nvGrpSpPr>
          <p:grpSpPr>
            <a:xfrm>
              <a:off x="11260188" y="3173504"/>
              <a:ext cx="273615" cy="273615"/>
              <a:chOff x="10933617" y="3173504"/>
              <a:chExt cx="273615" cy="273615"/>
            </a:xfrm>
          </p:grpSpPr>
          <p:sp>
            <p:nvSpPr>
              <p:cNvPr id="834" name="椭圆 833"/>
              <p:cNvSpPr/>
              <p:nvPr/>
            </p:nvSpPr>
            <p:spPr>
              <a:xfrm>
                <a:off x="10933617" y="3173504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35" name="Group 8"/>
              <p:cNvGrpSpPr>
                <a:grpSpLocks noChangeAspect="1"/>
              </p:cNvGrpSpPr>
              <p:nvPr/>
            </p:nvGrpSpPr>
            <p:grpSpPr>
              <a:xfrm>
                <a:off x="10975665" y="3221899"/>
                <a:ext cx="167863" cy="153784"/>
                <a:chOff x="5881" y="2180"/>
                <a:chExt cx="763" cy="699"/>
              </a:xfrm>
              <a:solidFill>
                <a:schemeClr val="bg1"/>
              </a:solidFill>
            </p:grpSpPr>
            <p:sp>
              <p:nvSpPr>
                <p:cNvPr id="836" name="Freeform 9"/>
                <p:cNvSpPr>
                  <a:spLocks noEditPoints="1"/>
                </p:cNvSpPr>
                <p:nvPr/>
              </p:nvSpPr>
              <p:spPr bwMode="auto">
                <a:xfrm>
                  <a:off x="5881" y="2334"/>
                  <a:ext cx="660" cy="545"/>
                </a:xfrm>
                <a:custGeom>
                  <a:avLst/>
                  <a:gdLst>
                    <a:gd name="T0" fmla="*/ 151 w 422"/>
                    <a:gd name="T1" fmla="*/ 349 h 349"/>
                    <a:gd name="T2" fmla="*/ 44 w 422"/>
                    <a:gd name="T3" fmla="*/ 305 h 349"/>
                    <a:gd name="T4" fmla="*/ 0 w 422"/>
                    <a:gd name="T5" fmla="*/ 200 h 349"/>
                    <a:gd name="T6" fmla="*/ 44 w 422"/>
                    <a:gd name="T7" fmla="*/ 95 h 349"/>
                    <a:gd name="T8" fmla="*/ 151 w 422"/>
                    <a:gd name="T9" fmla="*/ 51 h 349"/>
                    <a:gd name="T10" fmla="*/ 197 w 422"/>
                    <a:gd name="T11" fmla="*/ 58 h 349"/>
                    <a:gd name="T12" fmla="*/ 201 w 422"/>
                    <a:gd name="T13" fmla="*/ 60 h 349"/>
                    <a:gd name="T14" fmla="*/ 203 w 422"/>
                    <a:gd name="T15" fmla="*/ 56 h 349"/>
                    <a:gd name="T16" fmla="*/ 297 w 422"/>
                    <a:gd name="T17" fmla="*/ 0 h 349"/>
                    <a:gd name="T18" fmla="*/ 373 w 422"/>
                    <a:gd name="T19" fmla="*/ 31 h 349"/>
                    <a:gd name="T20" fmla="*/ 405 w 422"/>
                    <a:gd name="T21" fmla="*/ 106 h 349"/>
                    <a:gd name="T22" fmla="*/ 389 w 422"/>
                    <a:gd name="T23" fmla="*/ 161 h 349"/>
                    <a:gd name="T24" fmla="*/ 387 w 422"/>
                    <a:gd name="T25" fmla="*/ 164 h 349"/>
                    <a:gd name="T26" fmla="*/ 390 w 422"/>
                    <a:gd name="T27" fmla="*/ 167 h 349"/>
                    <a:gd name="T28" fmla="*/ 422 w 422"/>
                    <a:gd name="T29" fmla="*/ 243 h 349"/>
                    <a:gd name="T30" fmla="*/ 393 w 422"/>
                    <a:gd name="T31" fmla="*/ 315 h 349"/>
                    <a:gd name="T32" fmla="*/ 323 w 422"/>
                    <a:gd name="T33" fmla="*/ 349 h 349"/>
                    <a:gd name="T34" fmla="*/ 318 w 422"/>
                    <a:gd name="T35" fmla="*/ 349 h 349"/>
                    <a:gd name="T36" fmla="*/ 318 w 422"/>
                    <a:gd name="T37" fmla="*/ 349 h 349"/>
                    <a:gd name="T38" fmla="*/ 151 w 422"/>
                    <a:gd name="T39" fmla="*/ 349 h 349"/>
                    <a:gd name="T40" fmla="*/ 151 w 422"/>
                    <a:gd name="T41" fmla="*/ 349 h 349"/>
                    <a:gd name="T42" fmla="*/ 155 w 422"/>
                    <a:gd name="T43" fmla="*/ 84 h 349"/>
                    <a:gd name="T44" fmla="*/ 37 w 422"/>
                    <a:gd name="T45" fmla="*/ 200 h 349"/>
                    <a:gd name="T46" fmla="*/ 155 w 422"/>
                    <a:gd name="T47" fmla="*/ 316 h 349"/>
                    <a:gd name="T48" fmla="*/ 310 w 422"/>
                    <a:gd name="T49" fmla="*/ 316 h 349"/>
                    <a:gd name="T50" fmla="*/ 314 w 422"/>
                    <a:gd name="T51" fmla="*/ 316 h 349"/>
                    <a:gd name="T52" fmla="*/ 385 w 422"/>
                    <a:gd name="T53" fmla="*/ 240 h 349"/>
                    <a:gd name="T54" fmla="*/ 308 w 422"/>
                    <a:gd name="T55" fmla="*/ 164 h 349"/>
                    <a:gd name="T56" fmla="*/ 291 w 422"/>
                    <a:gd name="T57" fmla="*/ 165 h 349"/>
                    <a:gd name="T58" fmla="*/ 270 w 422"/>
                    <a:gd name="T59" fmla="*/ 170 h 349"/>
                    <a:gd name="T60" fmla="*/ 261 w 422"/>
                    <a:gd name="T61" fmla="*/ 150 h 349"/>
                    <a:gd name="T62" fmla="*/ 155 w 422"/>
                    <a:gd name="T63" fmla="*/ 84 h 349"/>
                    <a:gd name="T64" fmla="*/ 155 w 422"/>
                    <a:gd name="T65" fmla="*/ 84 h 349"/>
                    <a:gd name="T66" fmla="*/ 315 w 422"/>
                    <a:gd name="T67" fmla="*/ 136 h 349"/>
                    <a:gd name="T68" fmla="*/ 363 w 422"/>
                    <a:gd name="T69" fmla="*/ 148 h 349"/>
                    <a:gd name="T70" fmla="*/ 375 w 422"/>
                    <a:gd name="T71" fmla="*/ 106 h 349"/>
                    <a:gd name="T72" fmla="*/ 297 w 422"/>
                    <a:gd name="T73" fmla="*/ 29 h 349"/>
                    <a:gd name="T74" fmla="*/ 227 w 422"/>
                    <a:gd name="T75" fmla="*/ 72 h 349"/>
                    <a:gd name="T76" fmla="*/ 287 w 422"/>
                    <a:gd name="T77" fmla="*/ 136 h 349"/>
                    <a:gd name="T78" fmla="*/ 288 w 422"/>
                    <a:gd name="T79" fmla="*/ 140 h 349"/>
                    <a:gd name="T80" fmla="*/ 292 w 422"/>
                    <a:gd name="T81" fmla="*/ 139 h 349"/>
                    <a:gd name="T82" fmla="*/ 315 w 422"/>
                    <a:gd name="T83" fmla="*/ 136 h 349"/>
                    <a:gd name="T84" fmla="*/ 315 w 422"/>
                    <a:gd name="T85" fmla="*/ 136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2" h="349">
                      <a:moveTo>
                        <a:pt x="151" y="349"/>
                      </a:moveTo>
                      <a:cubicBezTo>
                        <a:pt x="110" y="349"/>
                        <a:pt x="73" y="333"/>
                        <a:pt x="44" y="305"/>
                      </a:cubicBezTo>
                      <a:cubicBezTo>
                        <a:pt x="16" y="277"/>
                        <a:pt x="0" y="240"/>
                        <a:pt x="0" y="200"/>
                      </a:cubicBezTo>
                      <a:cubicBezTo>
                        <a:pt x="0" y="160"/>
                        <a:pt x="16" y="123"/>
                        <a:pt x="44" y="95"/>
                      </a:cubicBezTo>
                      <a:cubicBezTo>
                        <a:pt x="73" y="66"/>
                        <a:pt x="110" y="51"/>
                        <a:pt x="151" y="51"/>
                      </a:cubicBezTo>
                      <a:cubicBezTo>
                        <a:pt x="166" y="51"/>
                        <a:pt x="182" y="53"/>
                        <a:pt x="197" y="58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3" y="56"/>
                        <a:pt x="203" y="56"/>
                        <a:pt x="203" y="56"/>
                      </a:cubicBezTo>
                      <a:cubicBezTo>
                        <a:pt x="221" y="21"/>
                        <a:pt x="258" y="0"/>
                        <a:pt x="297" y="0"/>
                      </a:cubicBezTo>
                      <a:cubicBezTo>
                        <a:pt x="326" y="0"/>
                        <a:pt x="353" y="11"/>
                        <a:pt x="373" y="31"/>
                      </a:cubicBezTo>
                      <a:cubicBezTo>
                        <a:pt x="394" y="51"/>
                        <a:pt x="405" y="78"/>
                        <a:pt x="405" y="106"/>
                      </a:cubicBezTo>
                      <a:cubicBezTo>
                        <a:pt x="405" y="125"/>
                        <a:pt x="399" y="144"/>
                        <a:pt x="389" y="161"/>
                      </a:cubicBezTo>
                      <a:cubicBezTo>
                        <a:pt x="387" y="164"/>
                        <a:pt x="387" y="164"/>
                        <a:pt x="387" y="164"/>
                      </a:cubicBezTo>
                      <a:cubicBezTo>
                        <a:pt x="390" y="167"/>
                        <a:pt x="390" y="167"/>
                        <a:pt x="390" y="167"/>
                      </a:cubicBezTo>
                      <a:cubicBezTo>
                        <a:pt x="411" y="187"/>
                        <a:pt x="422" y="214"/>
                        <a:pt x="422" y="243"/>
                      </a:cubicBezTo>
                      <a:cubicBezTo>
                        <a:pt x="422" y="270"/>
                        <a:pt x="412" y="295"/>
                        <a:pt x="393" y="315"/>
                      </a:cubicBezTo>
                      <a:cubicBezTo>
                        <a:pt x="375" y="335"/>
                        <a:pt x="350" y="347"/>
                        <a:pt x="323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lose/>
                      <a:moveTo>
                        <a:pt x="155" y="84"/>
                      </a:moveTo>
                      <a:cubicBezTo>
                        <a:pt x="90" y="84"/>
                        <a:pt x="37" y="136"/>
                        <a:pt x="37" y="200"/>
                      </a:cubicBezTo>
                      <a:cubicBezTo>
                        <a:pt x="37" y="264"/>
                        <a:pt x="90" y="316"/>
                        <a:pt x="155" y="316"/>
                      </a:cubicBezTo>
                      <a:cubicBezTo>
                        <a:pt x="310" y="316"/>
                        <a:pt x="310" y="316"/>
                        <a:pt x="310" y="316"/>
                      </a:cubicBezTo>
                      <a:cubicBezTo>
                        <a:pt x="314" y="316"/>
                        <a:pt x="314" y="316"/>
                        <a:pt x="314" y="316"/>
                      </a:cubicBezTo>
                      <a:cubicBezTo>
                        <a:pt x="354" y="313"/>
                        <a:pt x="385" y="279"/>
                        <a:pt x="385" y="240"/>
                      </a:cubicBezTo>
                      <a:cubicBezTo>
                        <a:pt x="385" y="198"/>
                        <a:pt x="350" y="164"/>
                        <a:pt x="308" y="164"/>
                      </a:cubicBezTo>
                      <a:cubicBezTo>
                        <a:pt x="302" y="164"/>
                        <a:pt x="297" y="164"/>
                        <a:pt x="291" y="165"/>
                      </a:cubicBezTo>
                      <a:cubicBezTo>
                        <a:pt x="270" y="170"/>
                        <a:pt x="270" y="170"/>
                        <a:pt x="270" y="170"/>
                      </a:cubicBezTo>
                      <a:cubicBezTo>
                        <a:pt x="261" y="150"/>
                        <a:pt x="261" y="150"/>
                        <a:pt x="261" y="150"/>
                      </a:cubicBezTo>
                      <a:cubicBezTo>
                        <a:pt x="241" y="110"/>
                        <a:pt x="200" y="84"/>
                        <a:pt x="155" y="84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lose/>
                      <a:moveTo>
                        <a:pt x="315" y="136"/>
                      </a:moveTo>
                      <a:cubicBezTo>
                        <a:pt x="331" y="136"/>
                        <a:pt x="348" y="140"/>
                        <a:pt x="363" y="148"/>
                      </a:cubicBezTo>
                      <a:cubicBezTo>
                        <a:pt x="363" y="148"/>
                        <a:pt x="375" y="126"/>
                        <a:pt x="375" y="106"/>
                      </a:cubicBezTo>
                      <a:cubicBezTo>
                        <a:pt x="375" y="69"/>
                        <a:pt x="343" y="29"/>
                        <a:pt x="297" y="29"/>
                      </a:cubicBezTo>
                      <a:cubicBezTo>
                        <a:pt x="248" y="29"/>
                        <a:pt x="227" y="72"/>
                        <a:pt x="227" y="72"/>
                      </a:cubicBezTo>
                      <a:cubicBezTo>
                        <a:pt x="253" y="88"/>
                        <a:pt x="274" y="110"/>
                        <a:pt x="287" y="136"/>
                      </a:cubicBezTo>
                      <a:cubicBezTo>
                        <a:pt x="288" y="140"/>
                        <a:pt x="288" y="140"/>
                        <a:pt x="288" y="140"/>
                      </a:cubicBezTo>
                      <a:cubicBezTo>
                        <a:pt x="292" y="139"/>
                        <a:pt x="292" y="139"/>
                        <a:pt x="292" y="139"/>
                      </a:cubicBezTo>
                      <a:cubicBezTo>
                        <a:pt x="299" y="137"/>
                        <a:pt x="307" y="136"/>
                        <a:pt x="315" y="136"/>
                      </a:cubicBezTo>
                      <a:cubicBezTo>
                        <a:pt x="315" y="136"/>
                        <a:pt x="315" y="136"/>
                        <a:pt x="315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7" name="Freeform 10"/>
                <p:cNvSpPr/>
                <p:nvPr/>
              </p:nvSpPr>
              <p:spPr bwMode="auto">
                <a:xfrm>
                  <a:off x="6129" y="2254"/>
                  <a:ext cx="85" cy="83"/>
                </a:xfrm>
                <a:custGeom>
                  <a:avLst/>
                  <a:gdLst>
                    <a:gd name="T0" fmla="*/ 27 w 54"/>
                    <a:gd name="T1" fmla="*/ 48 h 53"/>
                    <a:gd name="T2" fmla="*/ 6 w 54"/>
                    <a:gd name="T3" fmla="*/ 27 h 53"/>
                    <a:gd name="T4" fmla="*/ 6 w 54"/>
                    <a:gd name="T5" fmla="*/ 6 h 53"/>
                    <a:gd name="T6" fmla="*/ 6 w 54"/>
                    <a:gd name="T7" fmla="*/ 6 h 53"/>
                    <a:gd name="T8" fmla="*/ 26 w 54"/>
                    <a:gd name="T9" fmla="*/ 6 h 53"/>
                    <a:gd name="T10" fmla="*/ 48 w 54"/>
                    <a:gd name="T11" fmla="*/ 26 h 53"/>
                    <a:gd name="T12" fmla="*/ 48 w 54"/>
                    <a:gd name="T13" fmla="*/ 47 h 53"/>
                    <a:gd name="T14" fmla="*/ 48 w 54"/>
                    <a:gd name="T15" fmla="*/ 47 h 53"/>
                    <a:gd name="T16" fmla="*/ 27 w 54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52">
                      <a:moveTo>
                        <a:pt x="27" y="48"/>
                      </a:move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0" y="22"/>
                        <a:pt x="0" y="12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1" y="1"/>
                        <a:pt x="20" y="0"/>
                        <a:pt x="26" y="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53" y="32"/>
                        <a:pt x="54" y="41"/>
                        <a:pt x="48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2" y="53"/>
                        <a:pt x="33" y="53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8" name="Freeform 11"/>
                <p:cNvSpPr/>
                <p:nvPr/>
              </p:nvSpPr>
              <p:spPr bwMode="auto">
                <a:xfrm>
                  <a:off x="6333" y="2180"/>
                  <a:ext cx="47" cy="93"/>
                </a:xfrm>
                <a:custGeom>
                  <a:avLst/>
                  <a:gdLst>
                    <a:gd name="T0" fmla="*/ 0 w 30"/>
                    <a:gd name="T1" fmla="*/ 44 h 59"/>
                    <a:gd name="T2" fmla="*/ 0 w 30"/>
                    <a:gd name="T3" fmla="*/ 15 h 59"/>
                    <a:gd name="T4" fmla="*/ 15 w 30"/>
                    <a:gd name="T5" fmla="*/ 0 h 59"/>
                    <a:gd name="T6" fmla="*/ 15 w 30"/>
                    <a:gd name="T7" fmla="*/ 0 h 59"/>
                    <a:gd name="T8" fmla="*/ 30 w 30"/>
                    <a:gd name="T9" fmla="*/ 15 h 59"/>
                    <a:gd name="T10" fmla="*/ 30 w 30"/>
                    <a:gd name="T11" fmla="*/ 44 h 59"/>
                    <a:gd name="T12" fmla="*/ 15 w 30"/>
                    <a:gd name="T13" fmla="*/ 59 h 59"/>
                    <a:gd name="T14" fmla="*/ 15 w 30"/>
                    <a:gd name="T15" fmla="*/ 59 h 59"/>
                    <a:gd name="T16" fmla="*/ 0 w 30"/>
                    <a:gd name="T17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59">
                      <a:moveTo>
                        <a:pt x="0" y="4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23" y="59"/>
                        <a:pt x="15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7" y="59"/>
                        <a:pt x="0" y="52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9" name="Freeform 12"/>
                <p:cNvSpPr/>
                <p:nvPr/>
              </p:nvSpPr>
              <p:spPr bwMode="auto">
                <a:xfrm>
                  <a:off x="6552" y="2438"/>
                  <a:ext cx="92" cy="47"/>
                </a:xfrm>
                <a:custGeom>
                  <a:avLst/>
                  <a:gdLst>
                    <a:gd name="T0" fmla="*/ 15 w 59"/>
                    <a:gd name="T1" fmla="*/ 30 h 30"/>
                    <a:gd name="T2" fmla="*/ 44 w 59"/>
                    <a:gd name="T3" fmla="*/ 29 h 30"/>
                    <a:gd name="T4" fmla="*/ 59 w 59"/>
                    <a:gd name="T5" fmla="*/ 14 h 30"/>
                    <a:gd name="T6" fmla="*/ 59 w 59"/>
                    <a:gd name="T7" fmla="*/ 14 h 30"/>
                    <a:gd name="T8" fmla="*/ 44 w 59"/>
                    <a:gd name="T9" fmla="*/ 0 h 30"/>
                    <a:gd name="T10" fmla="*/ 14 w 59"/>
                    <a:gd name="T11" fmla="*/ 1 h 30"/>
                    <a:gd name="T12" fmla="*/ 0 w 59"/>
                    <a:gd name="T13" fmla="*/ 16 h 30"/>
                    <a:gd name="T14" fmla="*/ 0 w 59"/>
                    <a:gd name="T15" fmla="*/ 16 h 30"/>
                    <a:gd name="T16" fmla="*/ 15 w 59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" h="30">
                      <a:moveTo>
                        <a:pt x="15" y="30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52" y="29"/>
                        <a:pt x="59" y="22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6" y="1"/>
                        <a:pt x="0" y="8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0"/>
                        <a:pt x="1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0" name="Freeform 13"/>
                <p:cNvSpPr/>
                <p:nvPr/>
              </p:nvSpPr>
              <p:spPr bwMode="auto">
                <a:xfrm>
                  <a:off x="6500" y="2254"/>
                  <a:ext cx="83" cy="83"/>
                </a:xfrm>
                <a:custGeom>
                  <a:avLst/>
                  <a:gdLst>
                    <a:gd name="T0" fmla="*/ 26 w 53"/>
                    <a:gd name="T1" fmla="*/ 48 h 53"/>
                    <a:gd name="T2" fmla="*/ 47 w 53"/>
                    <a:gd name="T3" fmla="*/ 27 h 53"/>
                    <a:gd name="T4" fmla="*/ 48 w 53"/>
                    <a:gd name="T5" fmla="*/ 6 h 53"/>
                    <a:gd name="T6" fmla="*/ 48 w 53"/>
                    <a:gd name="T7" fmla="*/ 6 h 53"/>
                    <a:gd name="T8" fmla="*/ 27 w 53"/>
                    <a:gd name="T9" fmla="*/ 6 h 53"/>
                    <a:gd name="T10" fmla="*/ 6 w 53"/>
                    <a:gd name="T11" fmla="*/ 26 h 53"/>
                    <a:gd name="T12" fmla="*/ 6 w 53"/>
                    <a:gd name="T13" fmla="*/ 47 h 53"/>
                    <a:gd name="T14" fmla="*/ 6 w 53"/>
                    <a:gd name="T15" fmla="*/ 47 h 53"/>
                    <a:gd name="T16" fmla="*/ 26 w 53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26" y="48"/>
                      </a:move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53" y="22"/>
                        <a:pt x="53" y="12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2" y="1"/>
                        <a:pt x="33" y="0"/>
                        <a:pt x="27" y="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0" y="32"/>
                        <a:pt x="0" y="41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11" y="53"/>
                        <a:pt x="20" y="53"/>
                        <a:pt x="2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3" name="组合 822"/>
            <p:cNvGrpSpPr/>
            <p:nvPr userDrawn="1"/>
          </p:nvGrpSpPr>
          <p:grpSpPr>
            <a:xfrm>
              <a:off x="10397384" y="3155385"/>
              <a:ext cx="273615" cy="273615"/>
              <a:chOff x="10070813" y="3155385"/>
              <a:chExt cx="273615" cy="273615"/>
            </a:xfrm>
          </p:grpSpPr>
          <p:sp>
            <p:nvSpPr>
              <p:cNvPr id="832" name="椭圆 831"/>
              <p:cNvSpPr/>
              <p:nvPr/>
            </p:nvSpPr>
            <p:spPr>
              <a:xfrm>
                <a:off x="10070813" y="3155385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3" name="KSO_Shape"/>
              <p:cNvSpPr/>
              <p:nvPr/>
            </p:nvSpPr>
            <p:spPr bwMode="auto">
              <a:xfrm>
                <a:off x="10110323" y="3221899"/>
                <a:ext cx="177044" cy="131144"/>
              </a:xfrm>
              <a:custGeom>
                <a:avLst/>
                <a:gdLst>
                  <a:gd name="T0" fmla="*/ 186223 w 4950"/>
                  <a:gd name="T1" fmla="*/ 870396 h 3662"/>
                  <a:gd name="T2" fmla="*/ 534663 w 4950"/>
                  <a:gd name="T3" fmla="*/ 870396 h 3662"/>
                  <a:gd name="T4" fmla="*/ 74926 w 4950"/>
                  <a:gd name="T5" fmla="*/ 586935 h 3662"/>
                  <a:gd name="T6" fmla="*/ 1246820 w 4950"/>
                  <a:gd name="T7" fmla="*/ 965004 h 3662"/>
                  <a:gd name="T8" fmla="*/ 1479235 w 4950"/>
                  <a:gd name="T9" fmla="*/ 1007578 h 3662"/>
                  <a:gd name="T10" fmla="*/ 1651637 w 4950"/>
                  <a:gd name="T11" fmla="*/ 896595 h 3662"/>
                  <a:gd name="T12" fmla="*/ 1800397 w 4950"/>
                  <a:gd name="T13" fmla="*/ 1147671 h 3662"/>
                  <a:gd name="T14" fmla="*/ 1397763 w 4950"/>
                  <a:gd name="T15" fmla="*/ 1332521 h 3662"/>
                  <a:gd name="T16" fmla="*/ 446644 w 4950"/>
                  <a:gd name="T17" fmla="*/ 1137119 h 3662"/>
                  <a:gd name="T18" fmla="*/ 63650 w 4950"/>
                  <a:gd name="T19" fmla="*/ 955907 h 3662"/>
                  <a:gd name="T20" fmla="*/ 420093 w 4950"/>
                  <a:gd name="T21" fmla="*/ 955907 h 3662"/>
                  <a:gd name="T22" fmla="*/ 542665 w 4950"/>
                  <a:gd name="T23" fmla="*/ 997026 h 3662"/>
                  <a:gd name="T24" fmla="*/ 863827 w 4950"/>
                  <a:gd name="T25" fmla="*/ 1099639 h 3662"/>
                  <a:gd name="T26" fmla="*/ 872920 w 4950"/>
                  <a:gd name="T27" fmla="*/ 950813 h 3662"/>
                  <a:gd name="T28" fmla="*/ 974397 w 4950"/>
                  <a:gd name="T29" fmla="*/ 910423 h 3662"/>
                  <a:gd name="T30" fmla="*/ 976943 w 4950"/>
                  <a:gd name="T31" fmla="*/ 985745 h 3662"/>
                  <a:gd name="T32" fmla="*/ 1150435 w 4950"/>
                  <a:gd name="T33" fmla="*/ 914789 h 3662"/>
                  <a:gd name="T34" fmla="*/ 1706194 w 4950"/>
                  <a:gd name="T35" fmla="*/ 590210 h 3662"/>
                  <a:gd name="T36" fmla="*/ 1343205 w 4950"/>
                  <a:gd name="T37" fmla="*/ 590210 h 3662"/>
                  <a:gd name="T38" fmla="*/ 1337386 w 4950"/>
                  <a:gd name="T39" fmla="*/ 639697 h 3662"/>
                  <a:gd name="T40" fmla="*/ 1369029 w 4950"/>
                  <a:gd name="T41" fmla="*/ 783793 h 3662"/>
                  <a:gd name="T42" fmla="*/ 1376303 w 4950"/>
                  <a:gd name="T43" fmla="*/ 799440 h 3662"/>
                  <a:gd name="T44" fmla="*/ 1678552 w 4950"/>
                  <a:gd name="T45" fmla="*/ 793982 h 3662"/>
                  <a:gd name="T46" fmla="*/ 1688736 w 4950"/>
                  <a:gd name="T47" fmla="*/ 657891 h 3662"/>
                  <a:gd name="T48" fmla="*/ 1706558 w 4950"/>
                  <a:gd name="T49" fmla="*/ 594577 h 3662"/>
                  <a:gd name="T50" fmla="*/ 1215904 w 4950"/>
                  <a:gd name="T51" fmla="*/ 467583 h 3662"/>
                  <a:gd name="T52" fmla="*/ 627411 w 4950"/>
                  <a:gd name="T53" fmla="*/ 270725 h 3662"/>
                  <a:gd name="T54" fmla="*/ 693244 w 4950"/>
                  <a:gd name="T55" fmla="*/ 640425 h 3662"/>
                  <a:gd name="T56" fmla="*/ 804541 w 4950"/>
                  <a:gd name="T57" fmla="*/ 842014 h 3662"/>
                  <a:gd name="T58" fmla="*/ 934388 w 4950"/>
                  <a:gd name="T59" fmla="*/ 851838 h 3662"/>
                  <a:gd name="T60" fmla="*/ 1064235 w 4950"/>
                  <a:gd name="T61" fmla="*/ 842014 h 3662"/>
                  <a:gd name="T62" fmla="*/ 1179533 w 4950"/>
                  <a:gd name="T63" fmla="*/ 647339 h 36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950" h="3661">
                    <a:moveTo>
                      <a:pt x="134" y="2392"/>
                    </a:moveTo>
                    <a:cubicBezTo>
                      <a:pt x="512" y="2392"/>
                      <a:pt x="512" y="2392"/>
                      <a:pt x="512" y="2392"/>
                    </a:cubicBezTo>
                    <a:cubicBezTo>
                      <a:pt x="677" y="2556"/>
                      <a:pt x="901" y="2556"/>
                      <a:pt x="1065" y="2392"/>
                    </a:cubicBezTo>
                    <a:cubicBezTo>
                      <a:pt x="1470" y="2392"/>
                      <a:pt x="1470" y="2392"/>
                      <a:pt x="1470" y="2392"/>
                    </a:cubicBezTo>
                    <a:cubicBezTo>
                      <a:pt x="1436" y="2126"/>
                      <a:pt x="1402" y="1861"/>
                      <a:pt x="1368" y="1595"/>
                    </a:cubicBezTo>
                    <a:cubicBezTo>
                      <a:pt x="1161" y="1029"/>
                      <a:pt x="375" y="1059"/>
                      <a:pt x="206" y="1613"/>
                    </a:cubicBezTo>
                    <a:cubicBezTo>
                      <a:pt x="134" y="2392"/>
                      <a:pt x="134" y="2392"/>
                      <a:pt x="134" y="2392"/>
                    </a:cubicBezTo>
                    <a:close/>
                    <a:moveTo>
                      <a:pt x="3428" y="2652"/>
                    </a:moveTo>
                    <a:cubicBezTo>
                      <a:pt x="3827" y="2460"/>
                      <a:pt x="3827" y="2460"/>
                      <a:pt x="3827" y="2460"/>
                    </a:cubicBezTo>
                    <a:cubicBezTo>
                      <a:pt x="4067" y="2769"/>
                      <a:pt x="4067" y="2769"/>
                      <a:pt x="4067" y="2769"/>
                    </a:cubicBezTo>
                    <a:cubicBezTo>
                      <a:pt x="4312" y="2773"/>
                      <a:pt x="4312" y="2773"/>
                      <a:pt x="4312" y="2773"/>
                    </a:cubicBezTo>
                    <a:cubicBezTo>
                      <a:pt x="4541" y="2464"/>
                      <a:pt x="4541" y="2464"/>
                      <a:pt x="4541" y="2464"/>
                    </a:cubicBezTo>
                    <a:cubicBezTo>
                      <a:pt x="4950" y="2676"/>
                      <a:pt x="4950" y="2676"/>
                      <a:pt x="4950" y="2676"/>
                    </a:cubicBezTo>
                    <a:cubicBezTo>
                      <a:pt x="4950" y="3154"/>
                      <a:pt x="4950" y="3154"/>
                      <a:pt x="4950" y="3154"/>
                    </a:cubicBezTo>
                    <a:cubicBezTo>
                      <a:pt x="3843" y="3154"/>
                      <a:pt x="3843" y="3154"/>
                      <a:pt x="3843" y="3154"/>
                    </a:cubicBezTo>
                    <a:cubicBezTo>
                      <a:pt x="3843" y="3662"/>
                      <a:pt x="3843" y="3662"/>
                      <a:pt x="3843" y="3662"/>
                    </a:cubicBezTo>
                    <a:cubicBezTo>
                      <a:pt x="1228" y="3662"/>
                      <a:pt x="1228" y="3662"/>
                      <a:pt x="1228" y="3662"/>
                    </a:cubicBezTo>
                    <a:cubicBezTo>
                      <a:pt x="1228" y="3125"/>
                      <a:pt x="1228" y="3125"/>
                      <a:pt x="1228" y="3125"/>
                    </a:cubicBezTo>
                    <a:cubicBezTo>
                      <a:pt x="0" y="3125"/>
                      <a:pt x="0" y="3125"/>
                      <a:pt x="0" y="3125"/>
                    </a:cubicBezTo>
                    <a:cubicBezTo>
                      <a:pt x="2" y="2943"/>
                      <a:pt x="57" y="2776"/>
                      <a:pt x="175" y="2627"/>
                    </a:cubicBezTo>
                    <a:cubicBezTo>
                      <a:pt x="263" y="2627"/>
                      <a:pt x="350" y="2627"/>
                      <a:pt x="437" y="2627"/>
                    </a:cubicBezTo>
                    <a:cubicBezTo>
                      <a:pt x="677" y="2890"/>
                      <a:pt x="916" y="2884"/>
                      <a:pt x="1155" y="2627"/>
                    </a:cubicBezTo>
                    <a:cubicBezTo>
                      <a:pt x="1240" y="2627"/>
                      <a:pt x="1325" y="2627"/>
                      <a:pt x="1409" y="2627"/>
                    </a:cubicBezTo>
                    <a:cubicBezTo>
                      <a:pt x="1441" y="2663"/>
                      <a:pt x="1469" y="2701"/>
                      <a:pt x="1492" y="2740"/>
                    </a:cubicBezTo>
                    <a:cubicBezTo>
                      <a:pt x="1975" y="2508"/>
                      <a:pt x="1975" y="2508"/>
                      <a:pt x="1975" y="2508"/>
                    </a:cubicBezTo>
                    <a:cubicBezTo>
                      <a:pt x="2375" y="3022"/>
                      <a:pt x="2375" y="3022"/>
                      <a:pt x="2375" y="3022"/>
                    </a:cubicBezTo>
                    <a:cubicBezTo>
                      <a:pt x="2477" y="2709"/>
                      <a:pt x="2477" y="2709"/>
                      <a:pt x="2477" y="2709"/>
                    </a:cubicBezTo>
                    <a:cubicBezTo>
                      <a:pt x="2400" y="2613"/>
                      <a:pt x="2400" y="2613"/>
                      <a:pt x="2400" y="2613"/>
                    </a:cubicBezTo>
                    <a:cubicBezTo>
                      <a:pt x="2485" y="2502"/>
                      <a:pt x="2485" y="2502"/>
                      <a:pt x="2485" y="2502"/>
                    </a:cubicBezTo>
                    <a:cubicBezTo>
                      <a:pt x="2679" y="2502"/>
                      <a:pt x="2679" y="2502"/>
                      <a:pt x="2679" y="2502"/>
                    </a:cubicBezTo>
                    <a:cubicBezTo>
                      <a:pt x="2763" y="2613"/>
                      <a:pt x="2763" y="2613"/>
                      <a:pt x="2763" y="2613"/>
                    </a:cubicBezTo>
                    <a:cubicBezTo>
                      <a:pt x="2686" y="2709"/>
                      <a:pt x="2686" y="2709"/>
                      <a:pt x="2686" y="2709"/>
                    </a:cubicBezTo>
                    <a:cubicBezTo>
                      <a:pt x="2782" y="3000"/>
                      <a:pt x="2782" y="3000"/>
                      <a:pt x="2782" y="3000"/>
                    </a:cubicBezTo>
                    <a:cubicBezTo>
                      <a:pt x="3163" y="2514"/>
                      <a:pt x="3163" y="2514"/>
                      <a:pt x="3163" y="2514"/>
                    </a:cubicBezTo>
                    <a:cubicBezTo>
                      <a:pt x="3428" y="2652"/>
                      <a:pt x="3428" y="2652"/>
                      <a:pt x="3428" y="2652"/>
                    </a:cubicBezTo>
                    <a:close/>
                    <a:moveTo>
                      <a:pt x="4691" y="1622"/>
                    </a:moveTo>
                    <a:cubicBezTo>
                      <a:pt x="4686" y="1278"/>
                      <a:pt x="4503" y="1107"/>
                      <a:pt x="4175" y="1103"/>
                    </a:cubicBezTo>
                    <a:cubicBezTo>
                      <a:pt x="3896" y="1099"/>
                      <a:pt x="3687" y="1274"/>
                      <a:pt x="3693" y="1622"/>
                    </a:cubicBezTo>
                    <a:cubicBezTo>
                      <a:pt x="3674" y="1622"/>
                      <a:pt x="3674" y="1622"/>
                      <a:pt x="3674" y="1622"/>
                    </a:cubicBezTo>
                    <a:cubicBezTo>
                      <a:pt x="3672" y="1669"/>
                      <a:pt x="3671" y="1736"/>
                      <a:pt x="3677" y="1758"/>
                    </a:cubicBezTo>
                    <a:cubicBezTo>
                      <a:pt x="3681" y="1773"/>
                      <a:pt x="3701" y="1792"/>
                      <a:pt x="3722" y="1808"/>
                    </a:cubicBezTo>
                    <a:cubicBezTo>
                      <a:pt x="3764" y="2154"/>
                      <a:pt x="3764" y="2154"/>
                      <a:pt x="3764" y="2154"/>
                    </a:cubicBezTo>
                    <a:cubicBezTo>
                      <a:pt x="3764" y="2180"/>
                      <a:pt x="3764" y="2180"/>
                      <a:pt x="3764" y="2180"/>
                    </a:cubicBezTo>
                    <a:cubicBezTo>
                      <a:pt x="3784" y="2197"/>
                      <a:pt x="3784" y="2197"/>
                      <a:pt x="3784" y="2197"/>
                    </a:cubicBezTo>
                    <a:cubicBezTo>
                      <a:pt x="4074" y="2430"/>
                      <a:pt x="4297" y="2414"/>
                      <a:pt x="4593" y="2198"/>
                    </a:cubicBezTo>
                    <a:cubicBezTo>
                      <a:pt x="4615" y="2182"/>
                      <a:pt x="4615" y="2182"/>
                      <a:pt x="4615" y="2182"/>
                    </a:cubicBezTo>
                    <a:cubicBezTo>
                      <a:pt x="4615" y="2154"/>
                      <a:pt x="4615" y="2154"/>
                      <a:pt x="4615" y="2154"/>
                    </a:cubicBezTo>
                    <a:cubicBezTo>
                      <a:pt x="4643" y="1808"/>
                      <a:pt x="4643" y="1808"/>
                      <a:pt x="4643" y="1808"/>
                    </a:cubicBezTo>
                    <a:cubicBezTo>
                      <a:pt x="4664" y="1792"/>
                      <a:pt x="4685" y="1773"/>
                      <a:pt x="4689" y="1758"/>
                    </a:cubicBezTo>
                    <a:cubicBezTo>
                      <a:pt x="4694" y="1738"/>
                      <a:pt x="4693" y="1680"/>
                      <a:pt x="4692" y="1634"/>
                    </a:cubicBezTo>
                    <a:cubicBezTo>
                      <a:pt x="4691" y="1622"/>
                      <a:pt x="4691" y="1622"/>
                      <a:pt x="4691" y="1622"/>
                    </a:cubicBezTo>
                    <a:close/>
                    <a:moveTo>
                      <a:pt x="3343" y="1285"/>
                    </a:moveTo>
                    <a:cubicBezTo>
                      <a:pt x="3468" y="744"/>
                      <a:pt x="3468" y="744"/>
                      <a:pt x="3468" y="744"/>
                    </a:cubicBezTo>
                    <a:cubicBezTo>
                      <a:pt x="3122" y="701"/>
                      <a:pt x="2501" y="0"/>
                      <a:pt x="1725" y="744"/>
                    </a:cubicBezTo>
                    <a:cubicBezTo>
                      <a:pt x="1825" y="1266"/>
                      <a:pt x="1825" y="1266"/>
                      <a:pt x="1825" y="1266"/>
                    </a:cubicBezTo>
                    <a:cubicBezTo>
                      <a:pt x="1838" y="1443"/>
                      <a:pt x="1864" y="1609"/>
                      <a:pt x="1906" y="1760"/>
                    </a:cubicBezTo>
                    <a:cubicBezTo>
                      <a:pt x="1965" y="1970"/>
                      <a:pt x="2055" y="2150"/>
                      <a:pt x="2190" y="2291"/>
                    </a:cubicBezTo>
                    <a:cubicBezTo>
                      <a:pt x="2212" y="2314"/>
                      <a:pt x="2212" y="2314"/>
                      <a:pt x="2212" y="2314"/>
                    </a:cubicBezTo>
                    <a:cubicBezTo>
                      <a:pt x="2244" y="2318"/>
                      <a:pt x="2244" y="2318"/>
                      <a:pt x="2244" y="2318"/>
                    </a:cubicBezTo>
                    <a:cubicBezTo>
                      <a:pt x="2354" y="2334"/>
                      <a:pt x="2462" y="2341"/>
                      <a:pt x="2569" y="2341"/>
                    </a:cubicBezTo>
                    <a:cubicBezTo>
                      <a:pt x="2677" y="2341"/>
                      <a:pt x="2784" y="2334"/>
                      <a:pt x="2895" y="2318"/>
                    </a:cubicBezTo>
                    <a:cubicBezTo>
                      <a:pt x="2926" y="2314"/>
                      <a:pt x="2926" y="2314"/>
                      <a:pt x="2926" y="2314"/>
                    </a:cubicBezTo>
                    <a:cubicBezTo>
                      <a:pt x="2948" y="2291"/>
                      <a:pt x="2948" y="2291"/>
                      <a:pt x="2948" y="2291"/>
                    </a:cubicBezTo>
                    <a:cubicBezTo>
                      <a:pt x="3078" y="2155"/>
                      <a:pt x="3176" y="1981"/>
                      <a:pt x="3243" y="1779"/>
                    </a:cubicBezTo>
                    <a:cubicBezTo>
                      <a:pt x="3292" y="1629"/>
                      <a:pt x="3326" y="1462"/>
                      <a:pt x="3343" y="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grpSp>
          <p:nvGrpSpPr>
            <p:cNvPr id="824" name="组合 823"/>
            <p:cNvGrpSpPr/>
            <p:nvPr userDrawn="1"/>
          </p:nvGrpSpPr>
          <p:grpSpPr>
            <a:xfrm>
              <a:off x="9145779" y="3353043"/>
              <a:ext cx="273615" cy="273615"/>
              <a:chOff x="8819208" y="3353043"/>
              <a:chExt cx="273615" cy="273615"/>
            </a:xfrm>
          </p:grpSpPr>
          <p:sp>
            <p:nvSpPr>
              <p:cNvPr id="830" name="椭圆 829"/>
              <p:cNvSpPr/>
              <p:nvPr/>
            </p:nvSpPr>
            <p:spPr>
              <a:xfrm>
                <a:off x="8819208" y="3353043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1" name="KSO_Shape"/>
              <p:cNvSpPr/>
              <p:nvPr/>
            </p:nvSpPr>
            <p:spPr bwMode="auto">
              <a:xfrm>
                <a:off x="8876510" y="3422165"/>
                <a:ext cx="170278" cy="145020"/>
              </a:xfrm>
              <a:custGeom>
                <a:avLst/>
                <a:gdLst/>
                <a:ahLst/>
                <a:cxnLst/>
                <a:rect l="0" t="0" r="r" b="b"/>
                <a:pathLst>
                  <a:path w="4999037" h="4260141">
                    <a:moveTo>
                      <a:pt x="1900345" y="3557911"/>
                    </a:moveTo>
                    <a:lnTo>
                      <a:pt x="3097730" y="3557911"/>
                    </a:lnTo>
                    <a:lnTo>
                      <a:pt x="3102535" y="3590573"/>
                    </a:lnTo>
                    <a:lnTo>
                      <a:pt x="3107340" y="3623235"/>
                    </a:lnTo>
                    <a:lnTo>
                      <a:pt x="3113106" y="3656858"/>
                    </a:lnTo>
                    <a:lnTo>
                      <a:pt x="3119833" y="3691441"/>
                    </a:lnTo>
                    <a:lnTo>
                      <a:pt x="3126560" y="3717378"/>
                    </a:lnTo>
                    <a:lnTo>
                      <a:pt x="3134248" y="3744276"/>
                    </a:lnTo>
                    <a:lnTo>
                      <a:pt x="3140975" y="3769253"/>
                    </a:lnTo>
                    <a:lnTo>
                      <a:pt x="3148663" y="3795190"/>
                    </a:lnTo>
                    <a:lnTo>
                      <a:pt x="3158272" y="3821127"/>
                    </a:lnTo>
                    <a:lnTo>
                      <a:pt x="3166921" y="3846104"/>
                    </a:lnTo>
                    <a:lnTo>
                      <a:pt x="3177492" y="3871081"/>
                    </a:lnTo>
                    <a:lnTo>
                      <a:pt x="3189024" y="3895097"/>
                    </a:lnTo>
                    <a:lnTo>
                      <a:pt x="3200556" y="3919113"/>
                    </a:lnTo>
                    <a:lnTo>
                      <a:pt x="3213048" y="3941208"/>
                    </a:lnTo>
                    <a:lnTo>
                      <a:pt x="3226502" y="3964263"/>
                    </a:lnTo>
                    <a:lnTo>
                      <a:pt x="3240917" y="3984437"/>
                    </a:lnTo>
                    <a:lnTo>
                      <a:pt x="3256293" y="4004610"/>
                    </a:lnTo>
                    <a:lnTo>
                      <a:pt x="3271668" y="4024784"/>
                    </a:lnTo>
                    <a:lnTo>
                      <a:pt x="3288966" y="4042075"/>
                    </a:lnTo>
                    <a:lnTo>
                      <a:pt x="3306264" y="4058406"/>
                    </a:lnTo>
                    <a:lnTo>
                      <a:pt x="3318757" y="4069934"/>
                    </a:lnTo>
                    <a:lnTo>
                      <a:pt x="3331249" y="4079540"/>
                    </a:lnTo>
                    <a:lnTo>
                      <a:pt x="3344703" y="4089147"/>
                    </a:lnTo>
                    <a:lnTo>
                      <a:pt x="3358157" y="4097793"/>
                    </a:lnTo>
                    <a:lnTo>
                      <a:pt x="3372572" y="4106438"/>
                    </a:lnTo>
                    <a:lnTo>
                      <a:pt x="3386026" y="4114123"/>
                    </a:lnTo>
                    <a:lnTo>
                      <a:pt x="3402362" y="4121809"/>
                    </a:lnTo>
                    <a:lnTo>
                      <a:pt x="3417738" y="4127573"/>
                    </a:lnTo>
                    <a:lnTo>
                      <a:pt x="3433114" y="4133336"/>
                    </a:lnTo>
                    <a:lnTo>
                      <a:pt x="3450411" y="4138140"/>
                    </a:lnTo>
                    <a:lnTo>
                      <a:pt x="3467709" y="4142943"/>
                    </a:lnTo>
                    <a:lnTo>
                      <a:pt x="3485007" y="4145825"/>
                    </a:lnTo>
                    <a:lnTo>
                      <a:pt x="3504227" y="4148707"/>
                    </a:lnTo>
                    <a:lnTo>
                      <a:pt x="3523446" y="4151589"/>
                    </a:lnTo>
                    <a:lnTo>
                      <a:pt x="3543627" y="4152549"/>
                    </a:lnTo>
                    <a:lnTo>
                      <a:pt x="3564769" y="4152549"/>
                    </a:lnTo>
                    <a:lnTo>
                      <a:pt x="3564769" y="4260141"/>
                    </a:lnTo>
                    <a:lnTo>
                      <a:pt x="1434268" y="4260141"/>
                    </a:lnTo>
                    <a:lnTo>
                      <a:pt x="1434268" y="4152549"/>
                    </a:lnTo>
                    <a:lnTo>
                      <a:pt x="1455409" y="4152549"/>
                    </a:lnTo>
                    <a:lnTo>
                      <a:pt x="1474629" y="4151589"/>
                    </a:lnTo>
                    <a:lnTo>
                      <a:pt x="1493849" y="4148707"/>
                    </a:lnTo>
                    <a:lnTo>
                      <a:pt x="1513068" y="4145825"/>
                    </a:lnTo>
                    <a:lnTo>
                      <a:pt x="1530366" y="4142943"/>
                    </a:lnTo>
                    <a:lnTo>
                      <a:pt x="1547664" y="4138140"/>
                    </a:lnTo>
                    <a:lnTo>
                      <a:pt x="1564962" y="4133336"/>
                    </a:lnTo>
                    <a:lnTo>
                      <a:pt x="1581298" y="4127573"/>
                    </a:lnTo>
                    <a:lnTo>
                      <a:pt x="1596674" y="4121809"/>
                    </a:lnTo>
                    <a:lnTo>
                      <a:pt x="1612050" y="4114123"/>
                    </a:lnTo>
                    <a:lnTo>
                      <a:pt x="1626465" y="4106438"/>
                    </a:lnTo>
                    <a:lnTo>
                      <a:pt x="1639918" y="4097793"/>
                    </a:lnTo>
                    <a:lnTo>
                      <a:pt x="1653372" y="4089147"/>
                    </a:lnTo>
                    <a:lnTo>
                      <a:pt x="1666826" y="4079540"/>
                    </a:lnTo>
                    <a:lnTo>
                      <a:pt x="1679319" y="4069934"/>
                    </a:lnTo>
                    <a:lnTo>
                      <a:pt x="1691811" y="4058406"/>
                    </a:lnTo>
                    <a:lnTo>
                      <a:pt x="1703343" y="4047839"/>
                    </a:lnTo>
                    <a:lnTo>
                      <a:pt x="1715836" y="4036311"/>
                    </a:lnTo>
                    <a:lnTo>
                      <a:pt x="1726407" y="4024784"/>
                    </a:lnTo>
                    <a:lnTo>
                      <a:pt x="1736978" y="4012295"/>
                    </a:lnTo>
                    <a:lnTo>
                      <a:pt x="1757158" y="3985397"/>
                    </a:lnTo>
                    <a:lnTo>
                      <a:pt x="1776378" y="3956578"/>
                    </a:lnTo>
                    <a:lnTo>
                      <a:pt x="1793676" y="3926798"/>
                    </a:lnTo>
                    <a:lnTo>
                      <a:pt x="1809052" y="3895097"/>
                    </a:lnTo>
                    <a:lnTo>
                      <a:pt x="1824427" y="3863396"/>
                    </a:lnTo>
                    <a:lnTo>
                      <a:pt x="1837881" y="3829773"/>
                    </a:lnTo>
                    <a:lnTo>
                      <a:pt x="1849413" y="3795190"/>
                    </a:lnTo>
                    <a:lnTo>
                      <a:pt x="1859984" y="3761568"/>
                    </a:lnTo>
                    <a:lnTo>
                      <a:pt x="1868632" y="3726984"/>
                    </a:lnTo>
                    <a:lnTo>
                      <a:pt x="1878242" y="3692401"/>
                    </a:lnTo>
                    <a:lnTo>
                      <a:pt x="1884969" y="3657818"/>
                    </a:lnTo>
                    <a:lnTo>
                      <a:pt x="1890735" y="3623235"/>
                    </a:lnTo>
                    <a:lnTo>
                      <a:pt x="1896501" y="3590573"/>
                    </a:lnTo>
                    <a:lnTo>
                      <a:pt x="1900345" y="3557911"/>
                    </a:lnTo>
                    <a:close/>
                    <a:moveTo>
                      <a:pt x="344993" y="345832"/>
                    </a:moveTo>
                    <a:lnTo>
                      <a:pt x="344993" y="3036592"/>
                    </a:lnTo>
                    <a:lnTo>
                      <a:pt x="4655005" y="3036592"/>
                    </a:lnTo>
                    <a:lnTo>
                      <a:pt x="4655005" y="345832"/>
                    </a:lnTo>
                    <a:lnTo>
                      <a:pt x="344993" y="345832"/>
                    </a:lnTo>
                    <a:close/>
                    <a:moveTo>
                      <a:pt x="142226" y="0"/>
                    </a:moveTo>
                    <a:lnTo>
                      <a:pt x="4857773" y="0"/>
                    </a:lnTo>
                    <a:lnTo>
                      <a:pt x="4872187" y="961"/>
                    </a:lnTo>
                    <a:lnTo>
                      <a:pt x="4885641" y="2882"/>
                    </a:lnTo>
                    <a:lnTo>
                      <a:pt x="4899095" y="6725"/>
                    </a:lnTo>
                    <a:lnTo>
                      <a:pt x="4913510" y="10567"/>
                    </a:lnTo>
                    <a:lnTo>
                      <a:pt x="4925042" y="17292"/>
                    </a:lnTo>
                    <a:lnTo>
                      <a:pt x="4936573" y="24016"/>
                    </a:lnTo>
                    <a:lnTo>
                      <a:pt x="4947144" y="32662"/>
                    </a:lnTo>
                    <a:lnTo>
                      <a:pt x="4957715" y="42268"/>
                    </a:lnTo>
                    <a:lnTo>
                      <a:pt x="4967325" y="51875"/>
                    </a:lnTo>
                    <a:lnTo>
                      <a:pt x="4975974" y="62442"/>
                    </a:lnTo>
                    <a:lnTo>
                      <a:pt x="4982701" y="73970"/>
                    </a:lnTo>
                    <a:lnTo>
                      <a:pt x="4988466" y="87419"/>
                    </a:lnTo>
                    <a:lnTo>
                      <a:pt x="4993271" y="99907"/>
                    </a:lnTo>
                    <a:lnTo>
                      <a:pt x="4996154" y="113356"/>
                    </a:lnTo>
                    <a:lnTo>
                      <a:pt x="4999037" y="127766"/>
                    </a:lnTo>
                    <a:lnTo>
                      <a:pt x="4999037" y="142175"/>
                    </a:lnTo>
                    <a:lnTo>
                      <a:pt x="4999037" y="3238327"/>
                    </a:lnTo>
                    <a:lnTo>
                      <a:pt x="4999037" y="3253697"/>
                    </a:lnTo>
                    <a:lnTo>
                      <a:pt x="4996154" y="3268106"/>
                    </a:lnTo>
                    <a:lnTo>
                      <a:pt x="4993271" y="3281555"/>
                    </a:lnTo>
                    <a:lnTo>
                      <a:pt x="4988466" y="3295004"/>
                    </a:lnTo>
                    <a:lnTo>
                      <a:pt x="4982701" y="3307493"/>
                    </a:lnTo>
                    <a:lnTo>
                      <a:pt x="4975974" y="3319021"/>
                    </a:lnTo>
                    <a:lnTo>
                      <a:pt x="4967325" y="3329588"/>
                    </a:lnTo>
                    <a:lnTo>
                      <a:pt x="4957715" y="3339194"/>
                    </a:lnTo>
                    <a:lnTo>
                      <a:pt x="4947144" y="3349761"/>
                    </a:lnTo>
                    <a:lnTo>
                      <a:pt x="4936573" y="3357446"/>
                    </a:lnTo>
                    <a:lnTo>
                      <a:pt x="4925042" y="3364171"/>
                    </a:lnTo>
                    <a:lnTo>
                      <a:pt x="4913510" y="3369935"/>
                    </a:lnTo>
                    <a:lnTo>
                      <a:pt x="4899095" y="3374738"/>
                    </a:lnTo>
                    <a:lnTo>
                      <a:pt x="4885641" y="3378580"/>
                    </a:lnTo>
                    <a:lnTo>
                      <a:pt x="4872187" y="3380502"/>
                    </a:lnTo>
                    <a:lnTo>
                      <a:pt x="4857773" y="3381462"/>
                    </a:lnTo>
                    <a:lnTo>
                      <a:pt x="142226" y="3381462"/>
                    </a:lnTo>
                    <a:lnTo>
                      <a:pt x="127811" y="3380502"/>
                    </a:lnTo>
                    <a:lnTo>
                      <a:pt x="113396" y="3378580"/>
                    </a:lnTo>
                    <a:lnTo>
                      <a:pt x="99942" y="3374738"/>
                    </a:lnTo>
                    <a:lnTo>
                      <a:pt x="86489" y="3369935"/>
                    </a:lnTo>
                    <a:lnTo>
                      <a:pt x="73996" y="3364171"/>
                    </a:lnTo>
                    <a:lnTo>
                      <a:pt x="62464" y="3357446"/>
                    </a:lnTo>
                    <a:lnTo>
                      <a:pt x="51893" y="3349761"/>
                    </a:lnTo>
                    <a:lnTo>
                      <a:pt x="42283" y="3339194"/>
                    </a:lnTo>
                    <a:lnTo>
                      <a:pt x="31713" y="3329588"/>
                    </a:lnTo>
                    <a:lnTo>
                      <a:pt x="24025" y="3319021"/>
                    </a:lnTo>
                    <a:lnTo>
                      <a:pt x="17298" y="3307493"/>
                    </a:lnTo>
                    <a:lnTo>
                      <a:pt x="11532" y="3295004"/>
                    </a:lnTo>
                    <a:lnTo>
                      <a:pt x="6727" y="3281555"/>
                    </a:lnTo>
                    <a:lnTo>
                      <a:pt x="2883" y="3268106"/>
                    </a:lnTo>
                    <a:lnTo>
                      <a:pt x="961" y="3253697"/>
                    </a:lnTo>
                    <a:lnTo>
                      <a:pt x="0" y="3238327"/>
                    </a:lnTo>
                    <a:lnTo>
                      <a:pt x="0" y="142175"/>
                    </a:lnTo>
                    <a:lnTo>
                      <a:pt x="961" y="127766"/>
                    </a:lnTo>
                    <a:lnTo>
                      <a:pt x="2883" y="113356"/>
                    </a:lnTo>
                    <a:lnTo>
                      <a:pt x="6727" y="99907"/>
                    </a:lnTo>
                    <a:lnTo>
                      <a:pt x="11532" y="87419"/>
                    </a:lnTo>
                    <a:lnTo>
                      <a:pt x="17298" y="73970"/>
                    </a:lnTo>
                    <a:lnTo>
                      <a:pt x="24025" y="62442"/>
                    </a:lnTo>
                    <a:lnTo>
                      <a:pt x="31713" y="51875"/>
                    </a:lnTo>
                    <a:lnTo>
                      <a:pt x="42283" y="42268"/>
                    </a:lnTo>
                    <a:lnTo>
                      <a:pt x="51893" y="32662"/>
                    </a:lnTo>
                    <a:lnTo>
                      <a:pt x="62464" y="24016"/>
                    </a:lnTo>
                    <a:lnTo>
                      <a:pt x="73996" y="17292"/>
                    </a:lnTo>
                    <a:lnTo>
                      <a:pt x="86489" y="10567"/>
                    </a:lnTo>
                    <a:lnTo>
                      <a:pt x="99942" y="6725"/>
                    </a:lnTo>
                    <a:lnTo>
                      <a:pt x="113396" y="2882"/>
                    </a:lnTo>
                    <a:lnTo>
                      <a:pt x="127811" y="961"/>
                    </a:lnTo>
                    <a:lnTo>
                      <a:pt x="142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297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5" name="组合 824"/>
            <p:cNvGrpSpPr/>
            <p:nvPr userDrawn="1"/>
          </p:nvGrpSpPr>
          <p:grpSpPr>
            <a:xfrm>
              <a:off x="9540702" y="4040720"/>
              <a:ext cx="273615" cy="273615"/>
              <a:chOff x="9214131" y="4040720"/>
              <a:chExt cx="273615" cy="273615"/>
            </a:xfrm>
          </p:grpSpPr>
          <p:sp>
            <p:nvSpPr>
              <p:cNvPr id="826" name="椭圆 825"/>
              <p:cNvSpPr/>
              <p:nvPr/>
            </p:nvSpPr>
            <p:spPr>
              <a:xfrm>
                <a:off x="9214131" y="4040720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27" name="组合 826"/>
              <p:cNvGrpSpPr/>
              <p:nvPr/>
            </p:nvGrpSpPr>
            <p:grpSpPr>
              <a:xfrm>
                <a:off x="9281787" y="4109909"/>
                <a:ext cx="138302" cy="135235"/>
                <a:chOff x="7841218" y="3183638"/>
                <a:chExt cx="530547" cy="518782"/>
              </a:xfrm>
            </p:grpSpPr>
            <p:sp>
              <p:nvSpPr>
                <p:cNvPr id="828" name="Freeform 17"/>
                <p:cNvSpPr>
                  <a:spLocks noEditPoints="1"/>
                </p:cNvSpPr>
                <p:nvPr/>
              </p:nvSpPr>
              <p:spPr bwMode="auto">
                <a:xfrm>
                  <a:off x="7841218" y="3183638"/>
                  <a:ext cx="530547" cy="443020"/>
                </a:xfrm>
                <a:custGeom>
                  <a:avLst/>
                  <a:gdLst>
                    <a:gd name="T0" fmla="*/ 237 w 585"/>
                    <a:gd name="T1" fmla="*/ 489 h 489"/>
                    <a:gd name="T2" fmla="*/ 237 w 585"/>
                    <a:gd name="T3" fmla="*/ 489 h 489"/>
                    <a:gd name="T4" fmla="*/ 195 w 585"/>
                    <a:gd name="T5" fmla="*/ 489 h 489"/>
                    <a:gd name="T6" fmla="*/ 195 w 585"/>
                    <a:gd name="T7" fmla="*/ 489 h 489"/>
                    <a:gd name="T8" fmla="*/ 516 w 585"/>
                    <a:gd name="T9" fmla="*/ 489 h 489"/>
                    <a:gd name="T10" fmla="*/ 516 w 585"/>
                    <a:gd name="T11" fmla="*/ 489 h 489"/>
                    <a:gd name="T12" fmla="*/ 474 w 585"/>
                    <a:gd name="T13" fmla="*/ 489 h 489"/>
                    <a:gd name="T14" fmla="*/ 474 w 585"/>
                    <a:gd name="T15" fmla="*/ 489 h 489"/>
                    <a:gd name="T16" fmla="*/ 223 w 585"/>
                    <a:gd name="T17" fmla="*/ 308 h 489"/>
                    <a:gd name="T18" fmla="*/ 530 w 585"/>
                    <a:gd name="T19" fmla="*/ 308 h 489"/>
                    <a:gd name="T20" fmla="*/ 585 w 585"/>
                    <a:gd name="T21" fmla="*/ 252 h 489"/>
                    <a:gd name="T22" fmla="*/ 585 w 585"/>
                    <a:gd name="T23" fmla="*/ 154 h 489"/>
                    <a:gd name="T24" fmla="*/ 530 w 585"/>
                    <a:gd name="T25" fmla="*/ 99 h 489"/>
                    <a:gd name="T26" fmla="*/ 223 w 585"/>
                    <a:gd name="T27" fmla="*/ 99 h 489"/>
                    <a:gd name="T28" fmla="*/ 195 w 585"/>
                    <a:gd name="T29" fmla="*/ 127 h 489"/>
                    <a:gd name="T30" fmla="*/ 223 w 585"/>
                    <a:gd name="T31" fmla="*/ 154 h 489"/>
                    <a:gd name="T32" fmla="*/ 502 w 585"/>
                    <a:gd name="T33" fmla="*/ 154 h 489"/>
                    <a:gd name="T34" fmla="*/ 530 w 585"/>
                    <a:gd name="T35" fmla="*/ 182 h 489"/>
                    <a:gd name="T36" fmla="*/ 530 w 585"/>
                    <a:gd name="T37" fmla="*/ 224 h 489"/>
                    <a:gd name="T38" fmla="*/ 502 w 585"/>
                    <a:gd name="T39" fmla="*/ 252 h 489"/>
                    <a:gd name="T40" fmla="*/ 170 w 585"/>
                    <a:gd name="T41" fmla="*/ 252 h 489"/>
                    <a:gd name="T42" fmla="*/ 105 w 585"/>
                    <a:gd name="T43" fmla="*/ 22 h 489"/>
                    <a:gd name="T44" fmla="*/ 76 w 585"/>
                    <a:gd name="T45" fmla="*/ 1 h 489"/>
                    <a:gd name="T46" fmla="*/ 28 w 585"/>
                    <a:gd name="T47" fmla="*/ 1 h 489"/>
                    <a:gd name="T48" fmla="*/ 0 w 585"/>
                    <a:gd name="T49" fmla="*/ 29 h 489"/>
                    <a:gd name="T50" fmla="*/ 36 w 585"/>
                    <a:gd name="T51" fmla="*/ 57 h 489"/>
                    <a:gd name="T52" fmla="*/ 57 w 585"/>
                    <a:gd name="T53" fmla="*/ 57 h 489"/>
                    <a:gd name="T54" fmla="*/ 154 w 585"/>
                    <a:gd name="T55" fmla="*/ 399 h 489"/>
                    <a:gd name="T56" fmla="*/ 180 w 585"/>
                    <a:gd name="T57" fmla="*/ 419 h 489"/>
                    <a:gd name="T58" fmla="*/ 181 w 585"/>
                    <a:gd name="T59" fmla="*/ 419 h 489"/>
                    <a:gd name="T60" fmla="*/ 544 w 585"/>
                    <a:gd name="T61" fmla="*/ 419 h 489"/>
                    <a:gd name="T62" fmla="*/ 572 w 585"/>
                    <a:gd name="T63" fmla="*/ 391 h 489"/>
                    <a:gd name="T64" fmla="*/ 544 w 585"/>
                    <a:gd name="T65" fmla="*/ 363 h 489"/>
                    <a:gd name="T66" fmla="*/ 223 w 585"/>
                    <a:gd name="T67" fmla="*/ 363 h 489"/>
                    <a:gd name="T68" fmla="*/ 195 w 585"/>
                    <a:gd name="T69" fmla="*/ 336 h 489"/>
                    <a:gd name="T70" fmla="*/ 223 w 585"/>
                    <a:gd name="T71" fmla="*/ 308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5" h="489">
                      <a:moveTo>
                        <a:pt x="237" y="489"/>
                      </a:moveTo>
                      <a:cubicBezTo>
                        <a:pt x="237" y="489"/>
                        <a:pt x="237" y="489"/>
                        <a:pt x="237" y="489"/>
                      </a:cubicBezTo>
                      <a:moveTo>
                        <a:pt x="195" y="489"/>
                      </a:moveTo>
                      <a:cubicBezTo>
                        <a:pt x="195" y="489"/>
                        <a:pt x="195" y="489"/>
                        <a:pt x="195" y="489"/>
                      </a:cubicBezTo>
                      <a:moveTo>
                        <a:pt x="516" y="489"/>
                      </a:moveTo>
                      <a:cubicBezTo>
                        <a:pt x="516" y="489"/>
                        <a:pt x="516" y="489"/>
                        <a:pt x="516" y="489"/>
                      </a:cubicBezTo>
                      <a:moveTo>
                        <a:pt x="474" y="489"/>
                      </a:moveTo>
                      <a:cubicBezTo>
                        <a:pt x="474" y="489"/>
                        <a:pt x="474" y="489"/>
                        <a:pt x="474" y="489"/>
                      </a:cubicBezTo>
                      <a:moveTo>
                        <a:pt x="223" y="308"/>
                      </a:moveTo>
                      <a:cubicBezTo>
                        <a:pt x="530" y="308"/>
                        <a:pt x="530" y="308"/>
                        <a:pt x="530" y="308"/>
                      </a:cubicBezTo>
                      <a:cubicBezTo>
                        <a:pt x="560" y="308"/>
                        <a:pt x="585" y="283"/>
                        <a:pt x="585" y="252"/>
                      </a:cubicBezTo>
                      <a:cubicBezTo>
                        <a:pt x="585" y="154"/>
                        <a:pt x="585" y="154"/>
                        <a:pt x="585" y="154"/>
                      </a:cubicBezTo>
                      <a:cubicBezTo>
                        <a:pt x="585" y="124"/>
                        <a:pt x="560" y="99"/>
                        <a:pt x="53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ubicBezTo>
                        <a:pt x="208" y="99"/>
                        <a:pt x="195" y="111"/>
                        <a:pt x="195" y="127"/>
                      </a:cubicBezTo>
                      <a:cubicBezTo>
                        <a:pt x="195" y="142"/>
                        <a:pt x="208" y="154"/>
                        <a:pt x="223" y="154"/>
                      </a:cubicBezTo>
                      <a:cubicBezTo>
                        <a:pt x="502" y="154"/>
                        <a:pt x="502" y="154"/>
                        <a:pt x="502" y="154"/>
                      </a:cubicBezTo>
                      <a:cubicBezTo>
                        <a:pt x="517" y="154"/>
                        <a:pt x="530" y="167"/>
                        <a:pt x="530" y="182"/>
                      </a:cubicBezTo>
                      <a:cubicBezTo>
                        <a:pt x="530" y="224"/>
                        <a:pt x="530" y="224"/>
                        <a:pt x="530" y="224"/>
                      </a:cubicBezTo>
                      <a:cubicBezTo>
                        <a:pt x="530" y="240"/>
                        <a:pt x="517" y="252"/>
                        <a:pt x="502" y="252"/>
                      </a:cubicBezTo>
                      <a:cubicBezTo>
                        <a:pt x="170" y="252"/>
                        <a:pt x="170" y="252"/>
                        <a:pt x="170" y="252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102" y="8"/>
                        <a:pt x="90" y="0"/>
                        <a:pt x="76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12" y="1"/>
                        <a:pt x="0" y="14"/>
                        <a:pt x="0" y="29"/>
                      </a:cubicBezTo>
                      <a:cubicBezTo>
                        <a:pt x="0" y="44"/>
                        <a:pt x="12" y="57"/>
                        <a:pt x="36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154" y="399"/>
                        <a:pt x="154" y="399"/>
                        <a:pt x="154" y="399"/>
                      </a:cubicBezTo>
                      <a:cubicBezTo>
                        <a:pt x="157" y="411"/>
                        <a:pt x="168" y="419"/>
                        <a:pt x="180" y="419"/>
                      </a:cubicBezTo>
                      <a:cubicBezTo>
                        <a:pt x="180" y="419"/>
                        <a:pt x="181" y="419"/>
                        <a:pt x="181" y="419"/>
                      </a:cubicBezTo>
                      <a:cubicBezTo>
                        <a:pt x="544" y="419"/>
                        <a:pt x="544" y="419"/>
                        <a:pt x="544" y="419"/>
                      </a:cubicBezTo>
                      <a:cubicBezTo>
                        <a:pt x="559" y="419"/>
                        <a:pt x="572" y="407"/>
                        <a:pt x="572" y="391"/>
                      </a:cubicBezTo>
                      <a:cubicBezTo>
                        <a:pt x="572" y="376"/>
                        <a:pt x="559" y="363"/>
                        <a:pt x="544" y="363"/>
                      </a:cubicBezTo>
                      <a:cubicBezTo>
                        <a:pt x="223" y="363"/>
                        <a:pt x="223" y="363"/>
                        <a:pt x="223" y="363"/>
                      </a:cubicBezTo>
                      <a:cubicBezTo>
                        <a:pt x="208" y="363"/>
                        <a:pt x="195" y="351"/>
                        <a:pt x="195" y="336"/>
                      </a:cubicBezTo>
                      <a:cubicBezTo>
                        <a:pt x="195" y="320"/>
                        <a:pt x="208" y="308"/>
                        <a:pt x="223" y="3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29" name="任意多边形: 形状 828"/>
                <p:cNvSpPr/>
                <p:nvPr/>
              </p:nvSpPr>
              <p:spPr>
                <a:xfrm>
                  <a:off x="8013055" y="3591722"/>
                  <a:ext cx="296058" cy="110698"/>
                </a:xfrm>
                <a:custGeom>
                  <a:avLst/>
                  <a:gdLst>
                    <a:gd name="connsiteX0" fmla="*/ 151935 w 186871"/>
                    <a:gd name="connsiteY0" fmla="*/ 0 h 69872"/>
                    <a:gd name="connsiteX1" fmla="*/ 186871 w 186871"/>
                    <a:gd name="connsiteY1" fmla="*/ 34936 h 69872"/>
                    <a:gd name="connsiteX2" fmla="*/ 151935 w 186871"/>
                    <a:gd name="connsiteY2" fmla="*/ 69872 h 69872"/>
                    <a:gd name="connsiteX3" fmla="*/ 116999 w 186871"/>
                    <a:gd name="connsiteY3" fmla="*/ 34936 h 69872"/>
                    <a:gd name="connsiteX4" fmla="*/ 151935 w 186871"/>
                    <a:gd name="connsiteY4" fmla="*/ 0 h 69872"/>
                    <a:gd name="connsiteX5" fmla="*/ 34936 w 186871"/>
                    <a:gd name="connsiteY5" fmla="*/ 0 h 69872"/>
                    <a:gd name="connsiteX6" fmla="*/ 69872 w 186871"/>
                    <a:gd name="connsiteY6" fmla="*/ 34936 h 69872"/>
                    <a:gd name="connsiteX7" fmla="*/ 34936 w 186871"/>
                    <a:gd name="connsiteY7" fmla="*/ 69872 h 69872"/>
                    <a:gd name="connsiteX8" fmla="*/ 0 w 186871"/>
                    <a:gd name="connsiteY8" fmla="*/ 34936 h 69872"/>
                    <a:gd name="connsiteX9" fmla="*/ 34936 w 186871"/>
                    <a:gd name="connsiteY9" fmla="*/ 0 h 69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71" h="69872">
                      <a:moveTo>
                        <a:pt x="151935" y="0"/>
                      </a:moveTo>
                      <a:cubicBezTo>
                        <a:pt x="171230" y="0"/>
                        <a:pt x="186871" y="15641"/>
                        <a:pt x="186871" y="34936"/>
                      </a:cubicBezTo>
                      <a:cubicBezTo>
                        <a:pt x="186871" y="54231"/>
                        <a:pt x="171230" y="69872"/>
                        <a:pt x="151935" y="69872"/>
                      </a:cubicBezTo>
                      <a:cubicBezTo>
                        <a:pt x="132640" y="69872"/>
                        <a:pt x="116999" y="54231"/>
                        <a:pt x="116999" y="34936"/>
                      </a:cubicBezTo>
                      <a:cubicBezTo>
                        <a:pt x="116999" y="15641"/>
                        <a:pt x="132640" y="0"/>
                        <a:pt x="151935" y="0"/>
                      </a:cubicBezTo>
                      <a:close/>
                      <a:moveTo>
                        <a:pt x="34936" y="0"/>
                      </a:moveTo>
                      <a:cubicBezTo>
                        <a:pt x="54231" y="0"/>
                        <a:pt x="69872" y="15641"/>
                        <a:pt x="69872" y="34936"/>
                      </a:cubicBezTo>
                      <a:cubicBezTo>
                        <a:pt x="69872" y="54231"/>
                        <a:pt x="54231" y="69872"/>
                        <a:pt x="34936" y="69872"/>
                      </a:cubicBezTo>
                      <a:cubicBezTo>
                        <a:pt x="15641" y="69872"/>
                        <a:pt x="0" y="54231"/>
                        <a:pt x="0" y="34936"/>
                      </a:cubicBezTo>
                      <a:cubicBezTo>
                        <a:pt x="0" y="15641"/>
                        <a:pt x="15641" y="0"/>
                        <a:pt x="349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grpSp>
        <p:nvGrpSpPr>
          <p:cNvPr id="851" name="组合 850"/>
          <p:cNvGrpSpPr/>
          <p:nvPr/>
        </p:nvGrpSpPr>
        <p:grpSpPr>
          <a:xfrm>
            <a:off x="4352083" y="2693844"/>
            <a:ext cx="468398" cy="487616"/>
            <a:chOff x="5437737" y="1288473"/>
            <a:chExt cx="420307" cy="397553"/>
          </a:xfrm>
        </p:grpSpPr>
        <p:sp>
          <p:nvSpPr>
            <p:cNvPr id="849" name="椭圆 848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0" name="文本框 849"/>
            <p:cNvSpPr txBox="1"/>
            <p:nvPr/>
          </p:nvSpPr>
          <p:spPr>
            <a:xfrm>
              <a:off x="5437737" y="1293609"/>
              <a:ext cx="420307" cy="376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52" name="文本框 851"/>
          <p:cNvSpPr txBox="1"/>
          <p:nvPr/>
        </p:nvSpPr>
        <p:spPr>
          <a:xfrm>
            <a:off x="4996980" y="2730921"/>
            <a:ext cx="40473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65063"/>
                </a:solidFill>
                <a:latin typeface="+mn-ea"/>
              </a:rPr>
              <a:t>未来工作</a:t>
            </a:r>
          </a:p>
        </p:txBody>
      </p:sp>
      <p:grpSp>
        <p:nvGrpSpPr>
          <p:cNvPr id="871" name="组合 870"/>
          <p:cNvGrpSpPr/>
          <p:nvPr/>
        </p:nvGrpSpPr>
        <p:grpSpPr>
          <a:xfrm>
            <a:off x="3715" y="5737407"/>
            <a:ext cx="9186009" cy="268922"/>
            <a:chOff x="4948" y="6506875"/>
            <a:chExt cx="12192000" cy="358563"/>
          </a:xfrm>
        </p:grpSpPr>
        <p:sp>
          <p:nvSpPr>
            <p:cNvPr id="870" name="矩形 869"/>
            <p:cNvSpPr/>
            <p:nvPr/>
          </p:nvSpPr>
          <p:spPr>
            <a:xfrm>
              <a:off x="4948" y="6506875"/>
              <a:ext cx="12192000" cy="307571"/>
            </a:xfrm>
            <a:prstGeom prst="rect">
              <a:avLst/>
            </a:prstGeom>
            <a:solidFill>
              <a:srgbClr val="1CB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9" name="矩形 868"/>
            <p:cNvSpPr/>
            <p:nvPr/>
          </p:nvSpPr>
          <p:spPr>
            <a:xfrm>
              <a:off x="4948" y="6557867"/>
              <a:ext cx="12192000" cy="307571"/>
            </a:xfrm>
            <a:prstGeom prst="rect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77" name="组合 876"/>
          <p:cNvGrpSpPr/>
          <p:nvPr/>
        </p:nvGrpSpPr>
        <p:grpSpPr>
          <a:xfrm>
            <a:off x="615285" y="662515"/>
            <a:ext cx="649989" cy="1099567"/>
            <a:chOff x="712111" y="12596"/>
            <a:chExt cx="866652" cy="1466089"/>
          </a:xfrm>
        </p:grpSpPr>
        <p:grpSp>
          <p:nvGrpSpPr>
            <p:cNvPr id="876" name="组合 875"/>
            <p:cNvGrpSpPr/>
            <p:nvPr/>
          </p:nvGrpSpPr>
          <p:grpSpPr>
            <a:xfrm>
              <a:off x="712111" y="12596"/>
              <a:ext cx="866652" cy="1466089"/>
              <a:chOff x="1152686" y="0"/>
              <a:chExt cx="866652" cy="1466089"/>
            </a:xfrm>
          </p:grpSpPr>
          <p:sp>
            <p:nvSpPr>
              <p:cNvPr id="875" name="矩形 874"/>
              <p:cNvSpPr/>
              <p:nvPr/>
            </p:nvSpPr>
            <p:spPr>
              <a:xfrm>
                <a:off x="1152686" y="0"/>
                <a:ext cx="784180" cy="1466089"/>
              </a:xfrm>
              <a:prstGeom prst="rect">
                <a:avLst/>
              </a:prstGeom>
              <a:solidFill>
                <a:srgbClr val="1CB7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72" name="文本框 871"/>
              <p:cNvSpPr txBox="1"/>
              <p:nvPr/>
            </p:nvSpPr>
            <p:spPr>
              <a:xfrm>
                <a:off x="1402342" y="122417"/>
                <a:ext cx="61699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章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节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3" name="矩形 872"/>
            <p:cNvSpPr/>
            <p:nvPr/>
          </p:nvSpPr>
          <p:spPr>
            <a:xfrm>
              <a:off x="746323" y="879018"/>
              <a:ext cx="430887" cy="50013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/>
              <a:r>
                <a:rPr lang="en-US" altLang="zh-CN" sz="900" dirty="0">
                  <a:solidFill>
                    <a:schemeClr val="bg1"/>
                  </a:solidFill>
                </a:rPr>
                <a:t>part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DC42C2-F185-4778-9780-025C6F1FB4E5}"/>
              </a:ext>
            </a:extLst>
          </p:cNvPr>
          <p:cNvSpPr txBox="1"/>
          <p:nvPr/>
        </p:nvSpPr>
        <p:spPr>
          <a:xfrm>
            <a:off x="905522" y="1180730"/>
            <a:ext cx="73329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接下来还可以继续进行的工作：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在更多数据规模较小的小语种上测试模型的有效性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语音风格的迁移（进行中）、语音情绪的变化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…… ……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029" y="2728045"/>
            <a:ext cx="4892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b="1" kern="0">
                <a:solidFill>
                  <a:srgbClr val="4D4D4D"/>
                </a:solidFill>
                <a:cs typeface="+mn-ea"/>
                <a:sym typeface="+mn-lt"/>
              </a:rPr>
              <a:t>THANKS</a:t>
            </a:r>
            <a:endParaRPr lang="zh-CN" altLang="en-US" sz="6600" b="1">
              <a:solidFill>
                <a:srgbClr val="35C2E5"/>
              </a:solidFill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1539" y="3681730"/>
            <a:ext cx="37382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sz="1200" dirty="0">
                <a:solidFill>
                  <a:srgbClr val="35C2E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2021-04-12  </a:t>
            </a:r>
            <a:r>
              <a:rPr lang="zh-CN" altLang="en-US" sz="1200" dirty="0">
                <a:solidFill>
                  <a:srgbClr val="35C2E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周志洋</a:t>
            </a:r>
          </a:p>
          <a:p>
            <a:pPr lvl="0" algn="l">
              <a:defRPr/>
            </a:pPr>
            <a:endParaRPr lang="zh-CN" altLang="en-US" sz="1200" dirty="0">
              <a:solidFill>
                <a:srgbClr val="35C2E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lvl="0" algn="l">
              <a:defRPr/>
            </a:pPr>
            <a:r>
              <a:rPr lang="en-US" altLang="zh-CN" sz="1200" dirty="0">
                <a:solidFill>
                  <a:srgbClr val="35C2E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	</a:t>
            </a:r>
            <a:endParaRPr lang="zh-CN" altLang="en-US" sz="1200" dirty="0">
              <a:solidFill>
                <a:srgbClr val="35C2E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608527" y="2579820"/>
            <a:ext cx="1188076" cy="1753137"/>
          </a:xfrm>
          <a:custGeom>
            <a:avLst/>
            <a:gdLst>
              <a:gd name="connsiteX0" fmla="*/ 1126902 w 1126902"/>
              <a:gd name="connsiteY0" fmla="*/ 289775 h 2337516"/>
              <a:gd name="connsiteX1" fmla="*/ 1126902 w 1126902"/>
              <a:gd name="connsiteY1" fmla="*/ 0 h 2337516"/>
              <a:gd name="connsiteX2" fmla="*/ 0 w 1126902"/>
              <a:gd name="connsiteY2" fmla="*/ 0 h 2337516"/>
              <a:gd name="connsiteX3" fmla="*/ 0 w 1126902"/>
              <a:gd name="connsiteY3" fmla="*/ 2337516 h 2337516"/>
              <a:gd name="connsiteX4" fmla="*/ 1088265 w 1126902"/>
              <a:gd name="connsiteY4" fmla="*/ 2337516 h 2337516"/>
              <a:gd name="connsiteX5" fmla="*/ 1088265 w 1126902"/>
              <a:gd name="connsiteY5" fmla="*/ 1951149 h 23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6902" h="2337516">
                <a:moveTo>
                  <a:pt x="1126902" y="289775"/>
                </a:moveTo>
                <a:lnTo>
                  <a:pt x="1126902" y="0"/>
                </a:lnTo>
                <a:lnTo>
                  <a:pt x="0" y="0"/>
                </a:lnTo>
                <a:lnTo>
                  <a:pt x="0" y="2337516"/>
                </a:lnTo>
                <a:lnTo>
                  <a:pt x="1088265" y="2337516"/>
                </a:lnTo>
                <a:lnTo>
                  <a:pt x="1088265" y="1951149"/>
                </a:lnTo>
              </a:path>
            </a:pathLst>
          </a:custGeom>
          <a:noFill/>
          <a:ln w="76200">
            <a:solidFill>
              <a:srgbClr val="1CB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组合 818"/>
          <p:cNvGrpSpPr/>
          <p:nvPr/>
        </p:nvGrpSpPr>
        <p:grpSpPr>
          <a:xfrm>
            <a:off x="938390" y="1416480"/>
            <a:ext cx="3533354" cy="3372272"/>
            <a:chOff x="6386700" y="881110"/>
            <a:chExt cx="6131871" cy="5257706"/>
          </a:xfrm>
        </p:grpSpPr>
        <p:pic>
          <p:nvPicPr>
            <p:cNvPr id="820" name="图片 819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386700" y="881110"/>
              <a:ext cx="6131871" cy="5257706"/>
            </a:xfrm>
            <a:prstGeom prst="rect">
              <a:avLst/>
            </a:prstGeom>
          </p:spPr>
        </p:pic>
        <p:grpSp>
          <p:nvGrpSpPr>
            <p:cNvPr id="821" name="组合 820"/>
            <p:cNvGrpSpPr/>
            <p:nvPr userDrawn="1"/>
          </p:nvGrpSpPr>
          <p:grpSpPr>
            <a:xfrm>
              <a:off x="8635684" y="2703443"/>
              <a:ext cx="420535" cy="420535"/>
              <a:chOff x="8309113" y="2703443"/>
              <a:chExt cx="420535" cy="420535"/>
            </a:xfrm>
          </p:grpSpPr>
          <p:sp>
            <p:nvSpPr>
              <p:cNvPr id="841" name="椭圆 840"/>
              <p:cNvSpPr/>
              <p:nvPr/>
            </p:nvSpPr>
            <p:spPr>
              <a:xfrm>
                <a:off x="8309113" y="2703443"/>
                <a:ext cx="420535" cy="42053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42" name="Group 4"/>
              <p:cNvGrpSpPr>
                <a:grpSpLocks noChangeAspect="1"/>
              </p:cNvGrpSpPr>
              <p:nvPr/>
            </p:nvGrpSpPr>
            <p:grpSpPr>
              <a:xfrm>
                <a:off x="8392370" y="2829037"/>
                <a:ext cx="254019" cy="169346"/>
                <a:chOff x="5284" y="1609"/>
                <a:chExt cx="999" cy="666"/>
              </a:xfrm>
            </p:grpSpPr>
            <p:sp>
              <p:nvSpPr>
                <p:cNvPr id="843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84" y="1609"/>
                  <a:ext cx="999" cy="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4" name="Freeform 5"/>
                <p:cNvSpPr>
                  <a:spLocks noEditPoints="1"/>
                </p:cNvSpPr>
                <p:nvPr/>
              </p:nvSpPr>
              <p:spPr bwMode="auto">
                <a:xfrm>
                  <a:off x="5284" y="1609"/>
                  <a:ext cx="1001" cy="667"/>
                </a:xfrm>
                <a:custGeom>
                  <a:avLst/>
                  <a:gdLst>
                    <a:gd name="T0" fmla="*/ 516 w 640"/>
                    <a:gd name="T1" fmla="*/ 161 h 427"/>
                    <a:gd name="T2" fmla="*/ 320 w 640"/>
                    <a:gd name="T3" fmla="*/ 0 h 427"/>
                    <a:gd name="T4" fmla="*/ 143 w 640"/>
                    <a:gd name="T5" fmla="*/ 108 h 427"/>
                    <a:gd name="T6" fmla="*/ 0 w 640"/>
                    <a:gd name="T7" fmla="*/ 267 h 427"/>
                    <a:gd name="T8" fmla="*/ 160 w 640"/>
                    <a:gd name="T9" fmla="*/ 427 h 427"/>
                    <a:gd name="T10" fmla="*/ 507 w 640"/>
                    <a:gd name="T11" fmla="*/ 427 h 427"/>
                    <a:gd name="T12" fmla="*/ 640 w 640"/>
                    <a:gd name="T13" fmla="*/ 293 h 427"/>
                    <a:gd name="T14" fmla="*/ 516 w 640"/>
                    <a:gd name="T15" fmla="*/ 161 h 427"/>
                    <a:gd name="T16" fmla="*/ 516 w 640"/>
                    <a:gd name="T17" fmla="*/ 161 h 427"/>
                    <a:gd name="T18" fmla="*/ 507 w 640"/>
                    <a:gd name="T19" fmla="*/ 373 h 427"/>
                    <a:gd name="T20" fmla="*/ 160 w 640"/>
                    <a:gd name="T21" fmla="*/ 373 h 427"/>
                    <a:gd name="T22" fmla="*/ 53 w 640"/>
                    <a:gd name="T23" fmla="*/ 267 h 427"/>
                    <a:gd name="T24" fmla="*/ 160 w 640"/>
                    <a:gd name="T25" fmla="*/ 160 h 427"/>
                    <a:gd name="T26" fmla="*/ 267 w 640"/>
                    <a:gd name="T27" fmla="*/ 267 h 427"/>
                    <a:gd name="T28" fmla="*/ 320 w 640"/>
                    <a:gd name="T29" fmla="*/ 267 h 427"/>
                    <a:gd name="T30" fmla="*/ 203 w 640"/>
                    <a:gd name="T31" fmla="*/ 113 h 427"/>
                    <a:gd name="T32" fmla="*/ 320 w 640"/>
                    <a:gd name="T33" fmla="*/ 53 h 427"/>
                    <a:gd name="T34" fmla="*/ 467 w 640"/>
                    <a:gd name="T35" fmla="*/ 200 h 427"/>
                    <a:gd name="T36" fmla="*/ 467 w 640"/>
                    <a:gd name="T37" fmla="*/ 213 h 427"/>
                    <a:gd name="T38" fmla="*/ 507 w 640"/>
                    <a:gd name="T39" fmla="*/ 213 h 427"/>
                    <a:gd name="T40" fmla="*/ 587 w 640"/>
                    <a:gd name="T41" fmla="*/ 293 h 427"/>
                    <a:gd name="T42" fmla="*/ 507 w 640"/>
                    <a:gd name="T43" fmla="*/ 373 h 427"/>
                    <a:gd name="T44" fmla="*/ 507 w 640"/>
                    <a:gd name="T45" fmla="*/ 373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40" h="427">
                      <a:moveTo>
                        <a:pt x="516" y="161"/>
                      </a:moveTo>
                      <a:cubicBezTo>
                        <a:pt x="498" y="69"/>
                        <a:pt x="417" y="0"/>
                        <a:pt x="320" y="0"/>
                      </a:cubicBezTo>
                      <a:cubicBezTo>
                        <a:pt x="243" y="0"/>
                        <a:pt x="176" y="44"/>
                        <a:pt x="143" y="108"/>
                      </a:cubicBezTo>
                      <a:cubicBezTo>
                        <a:pt x="63" y="116"/>
                        <a:pt x="0" y="184"/>
                        <a:pt x="0" y="267"/>
                      </a:cubicBezTo>
                      <a:cubicBezTo>
                        <a:pt x="0" y="355"/>
                        <a:pt x="72" y="427"/>
                        <a:pt x="160" y="427"/>
                      </a:cubicBezTo>
                      <a:cubicBezTo>
                        <a:pt x="507" y="427"/>
                        <a:pt x="507" y="427"/>
                        <a:pt x="507" y="427"/>
                      </a:cubicBezTo>
                      <a:cubicBezTo>
                        <a:pt x="580" y="427"/>
                        <a:pt x="640" y="367"/>
                        <a:pt x="640" y="293"/>
                      </a:cubicBezTo>
                      <a:cubicBezTo>
                        <a:pt x="640" y="223"/>
                        <a:pt x="585" y="166"/>
                        <a:pt x="516" y="161"/>
                      </a:cubicBezTo>
                      <a:cubicBezTo>
                        <a:pt x="516" y="161"/>
                        <a:pt x="516" y="161"/>
                        <a:pt x="516" y="161"/>
                      </a:cubicBezTo>
                      <a:close/>
                      <a:moveTo>
                        <a:pt x="507" y="373"/>
                      </a:moveTo>
                      <a:cubicBezTo>
                        <a:pt x="160" y="373"/>
                        <a:pt x="160" y="373"/>
                        <a:pt x="160" y="373"/>
                      </a:cubicBezTo>
                      <a:cubicBezTo>
                        <a:pt x="101" y="373"/>
                        <a:pt x="53" y="326"/>
                        <a:pt x="53" y="267"/>
                      </a:cubicBezTo>
                      <a:cubicBezTo>
                        <a:pt x="53" y="208"/>
                        <a:pt x="101" y="160"/>
                        <a:pt x="160" y="160"/>
                      </a:cubicBezTo>
                      <a:cubicBezTo>
                        <a:pt x="219" y="160"/>
                        <a:pt x="267" y="208"/>
                        <a:pt x="267" y="267"/>
                      </a:cubicBezTo>
                      <a:cubicBezTo>
                        <a:pt x="320" y="267"/>
                        <a:pt x="320" y="267"/>
                        <a:pt x="320" y="267"/>
                      </a:cubicBezTo>
                      <a:cubicBezTo>
                        <a:pt x="320" y="193"/>
                        <a:pt x="270" y="131"/>
                        <a:pt x="203" y="113"/>
                      </a:cubicBezTo>
                      <a:cubicBezTo>
                        <a:pt x="230" y="77"/>
                        <a:pt x="272" y="53"/>
                        <a:pt x="320" y="53"/>
                      </a:cubicBezTo>
                      <a:cubicBezTo>
                        <a:pt x="401" y="53"/>
                        <a:pt x="467" y="119"/>
                        <a:pt x="467" y="200"/>
                      </a:cubicBezTo>
                      <a:cubicBezTo>
                        <a:pt x="467" y="213"/>
                        <a:pt x="467" y="213"/>
                        <a:pt x="467" y="213"/>
                      </a:cubicBezTo>
                      <a:cubicBezTo>
                        <a:pt x="507" y="213"/>
                        <a:pt x="507" y="213"/>
                        <a:pt x="507" y="213"/>
                      </a:cubicBezTo>
                      <a:cubicBezTo>
                        <a:pt x="551" y="213"/>
                        <a:pt x="587" y="249"/>
                        <a:pt x="587" y="293"/>
                      </a:cubicBezTo>
                      <a:cubicBezTo>
                        <a:pt x="587" y="337"/>
                        <a:pt x="551" y="373"/>
                        <a:pt x="507" y="373"/>
                      </a:cubicBezTo>
                      <a:cubicBezTo>
                        <a:pt x="507" y="373"/>
                        <a:pt x="507" y="373"/>
                        <a:pt x="507" y="3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2" name="组合 821"/>
            <p:cNvGrpSpPr/>
            <p:nvPr userDrawn="1"/>
          </p:nvGrpSpPr>
          <p:grpSpPr>
            <a:xfrm>
              <a:off x="11260188" y="3173504"/>
              <a:ext cx="273615" cy="273615"/>
              <a:chOff x="10933617" y="3173504"/>
              <a:chExt cx="273615" cy="273615"/>
            </a:xfrm>
          </p:grpSpPr>
          <p:sp>
            <p:nvSpPr>
              <p:cNvPr id="834" name="椭圆 833"/>
              <p:cNvSpPr/>
              <p:nvPr/>
            </p:nvSpPr>
            <p:spPr>
              <a:xfrm>
                <a:off x="10933617" y="3173504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35" name="Group 8"/>
              <p:cNvGrpSpPr>
                <a:grpSpLocks noChangeAspect="1"/>
              </p:cNvGrpSpPr>
              <p:nvPr/>
            </p:nvGrpSpPr>
            <p:grpSpPr>
              <a:xfrm>
                <a:off x="10975665" y="3221899"/>
                <a:ext cx="167863" cy="153784"/>
                <a:chOff x="5881" y="2180"/>
                <a:chExt cx="763" cy="699"/>
              </a:xfrm>
              <a:solidFill>
                <a:schemeClr val="bg1"/>
              </a:solidFill>
            </p:grpSpPr>
            <p:sp>
              <p:nvSpPr>
                <p:cNvPr id="836" name="Freeform 9"/>
                <p:cNvSpPr>
                  <a:spLocks noEditPoints="1"/>
                </p:cNvSpPr>
                <p:nvPr/>
              </p:nvSpPr>
              <p:spPr bwMode="auto">
                <a:xfrm>
                  <a:off x="5881" y="2334"/>
                  <a:ext cx="660" cy="545"/>
                </a:xfrm>
                <a:custGeom>
                  <a:avLst/>
                  <a:gdLst>
                    <a:gd name="T0" fmla="*/ 151 w 422"/>
                    <a:gd name="T1" fmla="*/ 349 h 349"/>
                    <a:gd name="T2" fmla="*/ 44 w 422"/>
                    <a:gd name="T3" fmla="*/ 305 h 349"/>
                    <a:gd name="T4" fmla="*/ 0 w 422"/>
                    <a:gd name="T5" fmla="*/ 200 h 349"/>
                    <a:gd name="T6" fmla="*/ 44 w 422"/>
                    <a:gd name="T7" fmla="*/ 95 h 349"/>
                    <a:gd name="T8" fmla="*/ 151 w 422"/>
                    <a:gd name="T9" fmla="*/ 51 h 349"/>
                    <a:gd name="T10" fmla="*/ 197 w 422"/>
                    <a:gd name="T11" fmla="*/ 58 h 349"/>
                    <a:gd name="T12" fmla="*/ 201 w 422"/>
                    <a:gd name="T13" fmla="*/ 60 h 349"/>
                    <a:gd name="T14" fmla="*/ 203 w 422"/>
                    <a:gd name="T15" fmla="*/ 56 h 349"/>
                    <a:gd name="T16" fmla="*/ 297 w 422"/>
                    <a:gd name="T17" fmla="*/ 0 h 349"/>
                    <a:gd name="T18" fmla="*/ 373 w 422"/>
                    <a:gd name="T19" fmla="*/ 31 h 349"/>
                    <a:gd name="T20" fmla="*/ 405 w 422"/>
                    <a:gd name="T21" fmla="*/ 106 h 349"/>
                    <a:gd name="T22" fmla="*/ 389 w 422"/>
                    <a:gd name="T23" fmla="*/ 161 h 349"/>
                    <a:gd name="T24" fmla="*/ 387 w 422"/>
                    <a:gd name="T25" fmla="*/ 164 h 349"/>
                    <a:gd name="T26" fmla="*/ 390 w 422"/>
                    <a:gd name="T27" fmla="*/ 167 h 349"/>
                    <a:gd name="T28" fmla="*/ 422 w 422"/>
                    <a:gd name="T29" fmla="*/ 243 h 349"/>
                    <a:gd name="T30" fmla="*/ 393 w 422"/>
                    <a:gd name="T31" fmla="*/ 315 h 349"/>
                    <a:gd name="T32" fmla="*/ 323 w 422"/>
                    <a:gd name="T33" fmla="*/ 349 h 349"/>
                    <a:gd name="T34" fmla="*/ 318 w 422"/>
                    <a:gd name="T35" fmla="*/ 349 h 349"/>
                    <a:gd name="T36" fmla="*/ 318 w 422"/>
                    <a:gd name="T37" fmla="*/ 349 h 349"/>
                    <a:gd name="T38" fmla="*/ 151 w 422"/>
                    <a:gd name="T39" fmla="*/ 349 h 349"/>
                    <a:gd name="T40" fmla="*/ 151 w 422"/>
                    <a:gd name="T41" fmla="*/ 349 h 349"/>
                    <a:gd name="T42" fmla="*/ 155 w 422"/>
                    <a:gd name="T43" fmla="*/ 84 h 349"/>
                    <a:gd name="T44" fmla="*/ 37 w 422"/>
                    <a:gd name="T45" fmla="*/ 200 h 349"/>
                    <a:gd name="T46" fmla="*/ 155 w 422"/>
                    <a:gd name="T47" fmla="*/ 316 h 349"/>
                    <a:gd name="T48" fmla="*/ 310 w 422"/>
                    <a:gd name="T49" fmla="*/ 316 h 349"/>
                    <a:gd name="T50" fmla="*/ 314 w 422"/>
                    <a:gd name="T51" fmla="*/ 316 h 349"/>
                    <a:gd name="T52" fmla="*/ 385 w 422"/>
                    <a:gd name="T53" fmla="*/ 240 h 349"/>
                    <a:gd name="T54" fmla="*/ 308 w 422"/>
                    <a:gd name="T55" fmla="*/ 164 h 349"/>
                    <a:gd name="T56" fmla="*/ 291 w 422"/>
                    <a:gd name="T57" fmla="*/ 165 h 349"/>
                    <a:gd name="T58" fmla="*/ 270 w 422"/>
                    <a:gd name="T59" fmla="*/ 170 h 349"/>
                    <a:gd name="T60" fmla="*/ 261 w 422"/>
                    <a:gd name="T61" fmla="*/ 150 h 349"/>
                    <a:gd name="T62" fmla="*/ 155 w 422"/>
                    <a:gd name="T63" fmla="*/ 84 h 349"/>
                    <a:gd name="T64" fmla="*/ 155 w 422"/>
                    <a:gd name="T65" fmla="*/ 84 h 349"/>
                    <a:gd name="T66" fmla="*/ 315 w 422"/>
                    <a:gd name="T67" fmla="*/ 136 h 349"/>
                    <a:gd name="T68" fmla="*/ 363 w 422"/>
                    <a:gd name="T69" fmla="*/ 148 h 349"/>
                    <a:gd name="T70" fmla="*/ 375 w 422"/>
                    <a:gd name="T71" fmla="*/ 106 h 349"/>
                    <a:gd name="T72" fmla="*/ 297 w 422"/>
                    <a:gd name="T73" fmla="*/ 29 h 349"/>
                    <a:gd name="T74" fmla="*/ 227 w 422"/>
                    <a:gd name="T75" fmla="*/ 72 h 349"/>
                    <a:gd name="T76" fmla="*/ 287 w 422"/>
                    <a:gd name="T77" fmla="*/ 136 h 349"/>
                    <a:gd name="T78" fmla="*/ 288 w 422"/>
                    <a:gd name="T79" fmla="*/ 140 h 349"/>
                    <a:gd name="T80" fmla="*/ 292 w 422"/>
                    <a:gd name="T81" fmla="*/ 139 h 349"/>
                    <a:gd name="T82" fmla="*/ 315 w 422"/>
                    <a:gd name="T83" fmla="*/ 136 h 349"/>
                    <a:gd name="T84" fmla="*/ 315 w 422"/>
                    <a:gd name="T85" fmla="*/ 136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2" h="349">
                      <a:moveTo>
                        <a:pt x="151" y="349"/>
                      </a:moveTo>
                      <a:cubicBezTo>
                        <a:pt x="110" y="349"/>
                        <a:pt x="73" y="333"/>
                        <a:pt x="44" y="305"/>
                      </a:cubicBezTo>
                      <a:cubicBezTo>
                        <a:pt x="16" y="277"/>
                        <a:pt x="0" y="240"/>
                        <a:pt x="0" y="200"/>
                      </a:cubicBezTo>
                      <a:cubicBezTo>
                        <a:pt x="0" y="160"/>
                        <a:pt x="16" y="123"/>
                        <a:pt x="44" y="95"/>
                      </a:cubicBezTo>
                      <a:cubicBezTo>
                        <a:pt x="73" y="66"/>
                        <a:pt x="110" y="51"/>
                        <a:pt x="151" y="51"/>
                      </a:cubicBezTo>
                      <a:cubicBezTo>
                        <a:pt x="166" y="51"/>
                        <a:pt x="182" y="53"/>
                        <a:pt x="197" y="58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3" y="56"/>
                        <a:pt x="203" y="56"/>
                        <a:pt x="203" y="56"/>
                      </a:cubicBezTo>
                      <a:cubicBezTo>
                        <a:pt x="221" y="21"/>
                        <a:pt x="258" y="0"/>
                        <a:pt x="297" y="0"/>
                      </a:cubicBezTo>
                      <a:cubicBezTo>
                        <a:pt x="326" y="0"/>
                        <a:pt x="353" y="11"/>
                        <a:pt x="373" y="31"/>
                      </a:cubicBezTo>
                      <a:cubicBezTo>
                        <a:pt x="394" y="51"/>
                        <a:pt x="405" y="78"/>
                        <a:pt x="405" y="106"/>
                      </a:cubicBezTo>
                      <a:cubicBezTo>
                        <a:pt x="405" y="125"/>
                        <a:pt x="399" y="144"/>
                        <a:pt x="389" y="161"/>
                      </a:cubicBezTo>
                      <a:cubicBezTo>
                        <a:pt x="387" y="164"/>
                        <a:pt x="387" y="164"/>
                        <a:pt x="387" y="164"/>
                      </a:cubicBezTo>
                      <a:cubicBezTo>
                        <a:pt x="390" y="167"/>
                        <a:pt x="390" y="167"/>
                        <a:pt x="390" y="167"/>
                      </a:cubicBezTo>
                      <a:cubicBezTo>
                        <a:pt x="411" y="187"/>
                        <a:pt x="422" y="214"/>
                        <a:pt x="422" y="243"/>
                      </a:cubicBezTo>
                      <a:cubicBezTo>
                        <a:pt x="422" y="270"/>
                        <a:pt x="412" y="295"/>
                        <a:pt x="393" y="315"/>
                      </a:cubicBezTo>
                      <a:cubicBezTo>
                        <a:pt x="375" y="335"/>
                        <a:pt x="350" y="347"/>
                        <a:pt x="323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lose/>
                      <a:moveTo>
                        <a:pt x="155" y="84"/>
                      </a:moveTo>
                      <a:cubicBezTo>
                        <a:pt x="90" y="84"/>
                        <a:pt x="37" y="136"/>
                        <a:pt x="37" y="200"/>
                      </a:cubicBezTo>
                      <a:cubicBezTo>
                        <a:pt x="37" y="264"/>
                        <a:pt x="90" y="316"/>
                        <a:pt x="155" y="316"/>
                      </a:cubicBezTo>
                      <a:cubicBezTo>
                        <a:pt x="310" y="316"/>
                        <a:pt x="310" y="316"/>
                        <a:pt x="310" y="316"/>
                      </a:cubicBezTo>
                      <a:cubicBezTo>
                        <a:pt x="314" y="316"/>
                        <a:pt x="314" y="316"/>
                        <a:pt x="314" y="316"/>
                      </a:cubicBezTo>
                      <a:cubicBezTo>
                        <a:pt x="354" y="313"/>
                        <a:pt x="385" y="279"/>
                        <a:pt x="385" y="240"/>
                      </a:cubicBezTo>
                      <a:cubicBezTo>
                        <a:pt x="385" y="198"/>
                        <a:pt x="350" y="164"/>
                        <a:pt x="308" y="164"/>
                      </a:cubicBezTo>
                      <a:cubicBezTo>
                        <a:pt x="302" y="164"/>
                        <a:pt x="297" y="164"/>
                        <a:pt x="291" y="165"/>
                      </a:cubicBezTo>
                      <a:cubicBezTo>
                        <a:pt x="270" y="170"/>
                        <a:pt x="270" y="170"/>
                        <a:pt x="270" y="170"/>
                      </a:cubicBezTo>
                      <a:cubicBezTo>
                        <a:pt x="261" y="150"/>
                        <a:pt x="261" y="150"/>
                        <a:pt x="261" y="150"/>
                      </a:cubicBezTo>
                      <a:cubicBezTo>
                        <a:pt x="241" y="110"/>
                        <a:pt x="200" y="84"/>
                        <a:pt x="155" y="84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lose/>
                      <a:moveTo>
                        <a:pt x="315" y="136"/>
                      </a:moveTo>
                      <a:cubicBezTo>
                        <a:pt x="331" y="136"/>
                        <a:pt x="348" y="140"/>
                        <a:pt x="363" y="148"/>
                      </a:cubicBezTo>
                      <a:cubicBezTo>
                        <a:pt x="363" y="148"/>
                        <a:pt x="375" y="126"/>
                        <a:pt x="375" y="106"/>
                      </a:cubicBezTo>
                      <a:cubicBezTo>
                        <a:pt x="375" y="69"/>
                        <a:pt x="343" y="29"/>
                        <a:pt x="297" y="29"/>
                      </a:cubicBezTo>
                      <a:cubicBezTo>
                        <a:pt x="248" y="29"/>
                        <a:pt x="227" y="72"/>
                        <a:pt x="227" y="72"/>
                      </a:cubicBezTo>
                      <a:cubicBezTo>
                        <a:pt x="253" y="88"/>
                        <a:pt x="274" y="110"/>
                        <a:pt x="287" y="136"/>
                      </a:cubicBezTo>
                      <a:cubicBezTo>
                        <a:pt x="288" y="140"/>
                        <a:pt x="288" y="140"/>
                        <a:pt x="288" y="140"/>
                      </a:cubicBezTo>
                      <a:cubicBezTo>
                        <a:pt x="292" y="139"/>
                        <a:pt x="292" y="139"/>
                        <a:pt x="292" y="139"/>
                      </a:cubicBezTo>
                      <a:cubicBezTo>
                        <a:pt x="299" y="137"/>
                        <a:pt x="307" y="136"/>
                        <a:pt x="315" y="136"/>
                      </a:cubicBezTo>
                      <a:cubicBezTo>
                        <a:pt x="315" y="136"/>
                        <a:pt x="315" y="136"/>
                        <a:pt x="315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7" name="Freeform 10"/>
                <p:cNvSpPr/>
                <p:nvPr/>
              </p:nvSpPr>
              <p:spPr bwMode="auto">
                <a:xfrm>
                  <a:off x="6129" y="2254"/>
                  <a:ext cx="85" cy="83"/>
                </a:xfrm>
                <a:custGeom>
                  <a:avLst/>
                  <a:gdLst>
                    <a:gd name="T0" fmla="*/ 27 w 54"/>
                    <a:gd name="T1" fmla="*/ 48 h 53"/>
                    <a:gd name="T2" fmla="*/ 6 w 54"/>
                    <a:gd name="T3" fmla="*/ 27 h 53"/>
                    <a:gd name="T4" fmla="*/ 6 w 54"/>
                    <a:gd name="T5" fmla="*/ 6 h 53"/>
                    <a:gd name="T6" fmla="*/ 6 w 54"/>
                    <a:gd name="T7" fmla="*/ 6 h 53"/>
                    <a:gd name="T8" fmla="*/ 26 w 54"/>
                    <a:gd name="T9" fmla="*/ 6 h 53"/>
                    <a:gd name="T10" fmla="*/ 48 w 54"/>
                    <a:gd name="T11" fmla="*/ 26 h 53"/>
                    <a:gd name="T12" fmla="*/ 48 w 54"/>
                    <a:gd name="T13" fmla="*/ 47 h 53"/>
                    <a:gd name="T14" fmla="*/ 48 w 54"/>
                    <a:gd name="T15" fmla="*/ 47 h 53"/>
                    <a:gd name="T16" fmla="*/ 27 w 54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52">
                      <a:moveTo>
                        <a:pt x="27" y="48"/>
                      </a:move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0" y="22"/>
                        <a:pt x="0" y="12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1" y="1"/>
                        <a:pt x="20" y="0"/>
                        <a:pt x="26" y="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53" y="32"/>
                        <a:pt x="54" y="41"/>
                        <a:pt x="48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2" y="53"/>
                        <a:pt x="33" y="53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8" name="Freeform 11"/>
                <p:cNvSpPr/>
                <p:nvPr/>
              </p:nvSpPr>
              <p:spPr bwMode="auto">
                <a:xfrm>
                  <a:off x="6333" y="2180"/>
                  <a:ext cx="47" cy="93"/>
                </a:xfrm>
                <a:custGeom>
                  <a:avLst/>
                  <a:gdLst>
                    <a:gd name="T0" fmla="*/ 0 w 30"/>
                    <a:gd name="T1" fmla="*/ 44 h 59"/>
                    <a:gd name="T2" fmla="*/ 0 w 30"/>
                    <a:gd name="T3" fmla="*/ 15 h 59"/>
                    <a:gd name="T4" fmla="*/ 15 w 30"/>
                    <a:gd name="T5" fmla="*/ 0 h 59"/>
                    <a:gd name="T6" fmla="*/ 15 w 30"/>
                    <a:gd name="T7" fmla="*/ 0 h 59"/>
                    <a:gd name="T8" fmla="*/ 30 w 30"/>
                    <a:gd name="T9" fmla="*/ 15 h 59"/>
                    <a:gd name="T10" fmla="*/ 30 w 30"/>
                    <a:gd name="T11" fmla="*/ 44 h 59"/>
                    <a:gd name="T12" fmla="*/ 15 w 30"/>
                    <a:gd name="T13" fmla="*/ 59 h 59"/>
                    <a:gd name="T14" fmla="*/ 15 w 30"/>
                    <a:gd name="T15" fmla="*/ 59 h 59"/>
                    <a:gd name="T16" fmla="*/ 0 w 30"/>
                    <a:gd name="T17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59">
                      <a:moveTo>
                        <a:pt x="0" y="4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23" y="59"/>
                        <a:pt x="15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7" y="59"/>
                        <a:pt x="0" y="52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9" name="Freeform 12"/>
                <p:cNvSpPr/>
                <p:nvPr/>
              </p:nvSpPr>
              <p:spPr bwMode="auto">
                <a:xfrm>
                  <a:off x="6552" y="2438"/>
                  <a:ext cx="92" cy="47"/>
                </a:xfrm>
                <a:custGeom>
                  <a:avLst/>
                  <a:gdLst>
                    <a:gd name="T0" fmla="*/ 15 w 59"/>
                    <a:gd name="T1" fmla="*/ 30 h 30"/>
                    <a:gd name="T2" fmla="*/ 44 w 59"/>
                    <a:gd name="T3" fmla="*/ 29 h 30"/>
                    <a:gd name="T4" fmla="*/ 59 w 59"/>
                    <a:gd name="T5" fmla="*/ 14 h 30"/>
                    <a:gd name="T6" fmla="*/ 59 w 59"/>
                    <a:gd name="T7" fmla="*/ 14 h 30"/>
                    <a:gd name="T8" fmla="*/ 44 w 59"/>
                    <a:gd name="T9" fmla="*/ 0 h 30"/>
                    <a:gd name="T10" fmla="*/ 14 w 59"/>
                    <a:gd name="T11" fmla="*/ 1 h 30"/>
                    <a:gd name="T12" fmla="*/ 0 w 59"/>
                    <a:gd name="T13" fmla="*/ 16 h 30"/>
                    <a:gd name="T14" fmla="*/ 0 w 59"/>
                    <a:gd name="T15" fmla="*/ 16 h 30"/>
                    <a:gd name="T16" fmla="*/ 15 w 59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" h="30">
                      <a:moveTo>
                        <a:pt x="15" y="30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52" y="29"/>
                        <a:pt x="59" y="22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6" y="1"/>
                        <a:pt x="0" y="8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0"/>
                        <a:pt x="1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0" name="Freeform 13"/>
                <p:cNvSpPr/>
                <p:nvPr/>
              </p:nvSpPr>
              <p:spPr bwMode="auto">
                <a:xfrm>
                  <a:off x="6500" y="2254"/>
                  <a:ext cx="83" cy="83"/>
                </a:xfrm>
                <a:custGeom>
                  <a:avLst/>
                  <a:gdLst>
                    <a:gd name="T0" fmla="*/ 26 w 53"/>
                    <a:gd name="T1" fmla="*/ 48 h 53"/>
                    <a:gd name="T2" fmla="*/ 47 w 53"/>
                    <a:gd name="T3" fmla="*/ 27 h 53"/>
                    <a:gd name="T4" fmla="*/ 48 w 53"/>
                    <a:gd name="T5" fmla="*/ 6 h 53"/>
                    <a:gd name="T6" fmla="*/ 48 w 53"/>
                    <a:gd name="T7" fmla="*/ 6 h 53"/>
                    <a:gd name="T8" fmla="*/ 27 w 53"/>
                    <a:gd name="T9" fmla="*/ 6 h 53"/>
                    <a:gd name="T10" fmla="*/ 6 w 53"/>
                    <a:gd name="T11" fmla="*/ 26 h 53"/>
                    <a:gd name="T12" fmla="*/ 6 w 53"/>
                    <a:gd name="T13" fmla="*/ 47 h 53"/>
                    <a:gd name="T14" fmla="*/ 6 w 53"/>
                    <a:gd name="T15" fmla="*/ 47 h 53"/>
                    <a:gd name="T16" fmla="*/ 26 w 53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26" y="48"/>
                      </a:move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53" y="22"/>
                        <a:pt x="53" y="12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2" y="1"/>
                        <a:pt x="33" y="0"/>
                        <a:pt x="27" y="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0" y="32"/>
                        <a:pt x="0" y="41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11" y="53"/>
                        <a:pt x="20" y="53"/>
                        <a:pt x="2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3" name="组合 822"/>
            <p:cNvGrpSpPr/>
            <p:nvPr userDrawn="1"/>
          </p:nvGrpSpPr>
          <p:grpSpPr>
            <a:xfrm>
              <a:off x="10397384" y="3155385"/>
              <a:ext cx="273615" cy="273615"/>
              <a:chOff x="10070813" y="3155385"/>
              <a:chExt cx="273615" cy="273615"/>
            </a:xfrm>
          </p:grpSpPr>
          <p:sp>
            <p:nvSpPr>
              <p:cNvPr id="832" name="椭圆 831"/>
              <p:cNvSpPr/>
              <p:nvPr/>
            </p:nvSpPr>
            <p:spPr>
              <a:xfrm>
                <a:off x="10070813" y="3155385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3" name="KSO_Shape"/>
              <p:cNvSpPr/>
              <p:nvPr/>
            </p:nvSpPr>
            <p:spPr bwMode="auto">
              <a:xfrm>
                <a:off x="10110323" y="3221899"/>
                <a:ext cx="177044" cy="131144"/>
              </a:xfrm>
              <a:custGeom>
                <a:avLst/>
                <a:gdLst>
                  <a:gd name="T0" fmla="*/ 186223 w 4950"/>
                  <a:gd name="T1" fmla="*/ 870396 h 3662"/>
                  <a:gd name="T2" fmla="*/ 534663 w 4950"/>
                  <a:gd name="T3" fmla="*/ 870396 h 3662"/>
                  <a:gd name="T4" fmla="*/ 74926 w 4950"/>
                  <a:gd name="T5" fmla="*/ 586935 h 3662"/>
                  <a:gd name="T6" fmla="*/ 1246820 w 4950"/>
                  <a:gd name="T7" fmla="*/ 965004 h 3662"/>
                  <a:gd name="T8" fmla="*/ 1479235 w 4950"/>
                  <a:gd name="T9" fmla="*/ 1007578 h 3662"/>
                  <a:gd name="T10" fmla="*/ 1651637 w 4950"/>
                  <a:gd name="T11" fmla="*/ 896595 h 3662"/>
                  <a:gd name="T12" fmla="*/ 1800397 w 4950"/>
                  <a:gd name="T13" fmla="*/ 1147671 h 3662"/>
                  <a:gd name="T14" fmla="*/ 1397763 w 4950"/>
                  <a:gd name="T15" fmla="*/ 1332521 h 3662"/>
                  <a:gd name="T16" fmla="*/ 446644 w 4950"/>
                  <a:gd name="T17" fmla="*/ 1137119 h 3662"/>
                  <a:gd name="T18" fmla="*/ 63650 w 4950"/>
                  <a:gd name="T19" fmla="*/ 955907 h 3662"/>
                  <a:gd name="T20" fmla="*/ 420093 w 4950"/>
                  <a:gd name="T21" fmla="*/ 955907 h 3662"/>
                  <a:gd name="T22" fmla="*/ 542665 w 4950"/>
                  <a:gd name="T23" fmla="*/ 997026 h 3662"/>
                  <a:gd name="T24" fmla="*/ 863827 w 4950"/>
                  <a:gd name="T25" fmla="*/ 1099639 h 3662"/>
                  <a:gd name="T26" fmla="*/ 872920 w 4950"/>
                  <a:gd name="T27" fmla="*/ 950813 h 3662"/>
                  <a:gd name="T28" fmla="*/ 974397 w 4950"/>
                  <a:gd name="T29" fmla="*/ 910423 h 3662"/>
                  <a:gd name="T30" fmla="*/ 976943 w 4950"/>
                  <a:gd name="T31" fmla="*/ 985745 h 3662"/>
                  <a:gd name="T32" fmla="*/ 1150435 w 4950"/>
                  <a:gd name="T33" fmla="*/ 914789 h 3662"/>
                  <a:gd name="T34" fmla="*/ 1706194 w 4950"/>
                  <a:gd name="T35" fmla="*/ 590210 h 3662"/>
                  <a:gd name="T36" fmla="*/ 1343205 w 4950"/>
                  <a:gd name="T37" fmla="*/ 590210 h 3662"/>
                  <a:gd name="T38" fmla="*/ 1337386 w 4950"/>
                  <a:gd name="T39" fmla="*/ 639697 h 3662"/>
                  <a:gd name="T40" fmla="*/ 1369029 w 4950"/>
                  <a:gd name="T41" fmla="*/ 783793 h 3662"/>
                  <a:gd name="T42" fmla="*/ 1376303 w 4950"/>
                  <a:gd name="T43" fmla="*/ 799440 h 3662"/>
                  <a:gd name="T44" fmla="*/ 1678552 w 4950"/>
                  <a:gd name="T45" fmla="*/ 793982 h 3662"/>
                  <a:gd name="T46" fmla="*/ 1688736 w 4950"/>
                  <a:gd name="T47" fmla="*/ 657891 h 3662"/>
                  <a:gd name="T48" fmla="*/ 1706558 w 4950"/>
                  <a:gd name="T49" fmla="*/ 594577 h 3662"/>
                  <a:gd name="T50" fmla="*/ 1215904 w 4950"/>
                  <a:gd name="T51" fmla="*/ 467583 h 3662"/>
                  <a:gd name="T52" fmla="*/ 627411 w 4950"/>
                  <a:gd name="T53" fmla="*/ 270725 h 3662"/>
                  <a:gd name="T54" fmla="*/ 693244 w 4950"/>
                  <a:gd name="T55" fmla="*/ 640425 h 3662"/>
                  <a:gd name="T56" fmla="*/ 804541 w 4950"/>
                  <a:gd name="T57" fmla="*/ 842014 h 3662"/>
                  <a:gd name="T58" fmla="*/ 934388 w 4950"/>
                  <a:gd name="T59" fmla="*/ 851838 h 3662"/>
                  <a:gd name="T60" fmla="*/ 1064235 w 4950"/>
                  <a:gd name="T61" fmla="*/ 842014 h 3662"/>
                  <a:gd name="T62" fmla="*/ 1179533 w 4950"/>
                  <a:gd name="T63" fmla="*/ 647339 h 36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950" h="3661">
                    <a:moveTo>
                      <a:pt x="134" y="2392"/>
                    </a:moveTo>
                    <a:cubicBezTo>
                      <a:pt x="512" y="2392"/>
                      <a:pt x="512" y="2392"/>
                      <a:pt x="512" y="2392"/>
                    </a:cubicBezTo>
                    <a:cubicBezTo>
                      <a:pt x="677" y="2556"/>
                      <a:pt x="901" y="2556"/>
                      <a:pt x="1065" y="2392"/>
                    </a:cubicBezTo>
                    <a:cubicBezTo>
                      <a:pt x="1470" y="2392"/>
                      <a:pt x="1470" y="2392"/>
                      <a:pt x="1470" y="2392"/>
                    </a:cubicBezTo>
                    <a:cubicBezTo>
                      <a:pt x="1436" y="2126"/>
                      <a:pt x="1402" y="1861"/>
                      <a:pt x="1368" y="1595"/>
                    </a:cubicBezTo>
                    <a:cubicBezTo>
                      <a:pt x="1161" y="1029"/>
                      <a:pt x="375" y="1059"/>
                      <a:pt x="206" y="1613"/>
                    </a:cubicBezTo>
                    <a:cubicBezTo>
                      <a:pt x="134" y="2392"/>
                      <a:pt x="134" y="2392"/>
                      <a:pt x="134" y="2392"/>
                    </a:cubicBezTo>
                    <a:close/>
                    <a:moveTo>
                      <a:pt x="3428" y="2652"/>
                    </a:moveTo>
                    <a:cubicBezTo>
                      <a:pt x="3827" y="2460"/>
                      <a:pt x="3827" y="2460"/>
                      <a:pt x="3827" y="2460"/>
                    </a:cubicBezTo>
                    <a:cubicBezTo>
                      <a:pt x="4067" y="2769"/>
                      <a:pt x="4067" y="2769"/>
                      <a:pt x="4067" y="2769"/>
                    </a:cubicBezTo>
                    <a:cubicBezTo>
                      <a:pt x="4312" y="2773"/>
                      <a:pt x="4312" y="2773"/>
                      <a:pt x="4312" y="2773"/>
                    </a:cubicBezTo>
                    <a:cubicBezTo>
                      <a:pt x="4541" y="2464"/>
                      <a:pt x="4541" y="2464"/>
                      <a:pt x="4541" y="2464"/>
                    </a:cubicBezTo>
                    <a:cubicBezTo>
                      <a:pt x="4950" y="2676"/>
                      <a:pt x="4950" y="2676"/>
                      <a:pt x="4950" y="2676"/>
                    </a:cubicBezTo>
                    <a:cubicBezTo>
                      <a:pt x="4950" y="3154"/>
                      <a:pt x="4950" y="3154"/>
                      <a:pt x="4950" y="3154"/>
                    </a:cubicBezTo>
                    <a:cubicBezTo>
                      <a:pt x="3843" y="3154"/>
                      <a:pt x="3843" y="3154"/>
                      <a:pt x="3843" y="3154"/>
                    </a:cubicBezTo>
                    <a:cubicBezTo>
                      <a:pt x="3843" y="3662"/>
                      <a:pt x="3843" y="3662"/>
                      <a:pt x="3843" y="3662"/>
                    </a:cubicBezTo>
                    <a:cubicBezTo>
                      <a:pt x="1228" y="3662"/>
                      <a:pt x="1228" y="3662"/>
                      <a:pt x="1228" y="3662"/>
                    </a:cubicBezTo>
                    <a:cubicBezTo>
                      <a:pt x="1228" y="3125"/>
                      <a:pt x="1228" y="3125"/>
                      <a:pt x="1228" y="3125"/>
                    </a:cubicBezTo>
                    <a:cubicBezTo>
                      <a:pt x="0" y="3125"/>
                      <a:pt x="0" y="3125"/>
                      <a:pt x="0" y="3125"/>
                    </a:cubicBezTo>
                    <a:cubicBezTo>
                      <a:pt x="2" y="2943"/>
                      <a:pt x="57" y="2776"/>
                      <a:pt x="175" y="2627"/>
                    </a:cubicBezTo>
                    <a:cubicBezTo>
                      <a:pt x="263" y="2627"/>
                      <a:pt x="350" y="2627"/>
                      <a:pt x="437" y="2627"/>
                    </a:cubicBezTo>
                    <a:cubicBezTo>
                      <a:pt x="677" y="2890"/>
                      <a:pt x="916" y="2884"/>
                      <a:pt x="1155" y="2627"/>
                    </a:cubicBezTo>
                    <a:cubicBezTo>
                      <a:pt x="1240" y="2627"/>
                      <a:pt x="1325" y="2627"/>
                      <a:pt x="1409" y="2627"/>
                    </a:cubicBezTo>
                    <a:cubicBezTo>
                      <a:pt x="1441" y="2663"/>
                      <a:pt x="1469" y="2701"/>
                      <a:pt x="1492" y="2740"/>
                    </a:cubicBezTo>
                    <a:cubicBezTo>
                      <a:pt x="1975" y="2508"/>
                      <a:pt x="1975" y="2508"/>
                      <a:pt x="1975" y="2508"/>
                    </a:cubicBezTo>
                    <a:cubicBezTo>
                      <a:pt x="2375" y="3022"/>
                      <a:pt x="2375" y="3022"/>
                      <a:pt x="2375" y="3022"/>
                    </a:cubicBezTo>
                    <a:cubicBezTo>
                      <a:pt x="2477" y="2709"/>
                      <a:pt x="2477" y="2709"/>
                      <a:pt x="2477" y="2709"/>
                    </a:cubicBezTo>
                    <a:cubicBezTo>
                      <a:pt x="2400" y="2613"/>
                      <a:pt x="2400" y="2613"/>
                      <a:pt x="2400" y="2613"/>
                    </a:cubicBezTo>
                    <a:cubicBezTo>
                      <a:pt x="2485" y="2502"/>
                      <a:pt x="2485" y="2502"/>
                      <a:pt x="2485" y="2502"/>
                    </a:cubicBezTo>
                    <a:cubicBezTo>
                      <a:pt x="2679" y="2502"/>
                      <a:pt x="2679" y="2502"/>
                      <a:pt x="2679" y="2502"/>
                    </a:cubicBezTo>
                    <a:cubicBezTo>
                      <a:pt x="2763" y="2613"/>
                      <a:pt x="2763" y="2613"/>
                      <a:pt x="2763" y="2613"/>
                    </a:cubicBezTo>
                    <a:cubicBezTo>
                      <a:pt x="2686" y="2709"/>
                      <a:pt x="2686" y="2709"/>
                      <a:pt x="2686" y="2709"/>
                    </a:cubicBezTo>
                    <a:cubicBezTo>
                      <a:pt x="2782" y="3000"/>
                      <a:pt x="2782" y="3000"/>
                      <a:pt x="2782" y="3000"/>
                    </a:cubicBezTo>
                    <a:cubicBezTo>
                      <a:pt x="3163" y="2514"/>
                      <a:pt x="3163" y="2514"/>
                      <a:pt x="3163" y="2514"/>
                    </a:cubicBezTo>
                    <a:cubicBezTo>
                      <a:pt x="3428" y="2652"/>
                      <a:pt x="3428" y="2652"/>
                      <a:pt x="3428" y="2652"/>
                    </a:cubicBezTo>
                    <a:close/>
                    <a:moveTo>
                      <a:pt x="4691" y="1622"/>
                    </a:moveTo>
                    <a:cubicBezTo>
                      <a:pt x="4686" y="1278"/>
                      <a:pt x="4503" y="1107"/>
                      <a:pt x="4175" y="1103"/>
                    </a:cubicBezTo>
                    <a:cubicBezTo>
                      <a:pt x="3896" y="1099"/>
                      <a:pt x="3687" y="1274"/>
                      <a:pt x="3693" y="1622"/>
                    </a:cubicBezTo>
                    <a:cubicBezTo>
                      <a:pt x="3674" y="1622"/>
                      <a:pt x="3674" y="1622"/>
                      <a:pt x="3674" y="1622"/>
                    </a:cubicBezTo>
                    <a:cubicBezTo>
                      <a:pt x="3672" y="1669"/>
                      <a:pt x="3671" y="1736"/>
                      <a:pt x="3677" y="1758"/>
                    </a:cubicBezTo>
                    <a:cubicBezTo>
                      <a:pt x="3681" y="1773"/>
                      <a:pt x="3701" y="1792"/>
                      <a:pt x="3722" y="1808"/>
                    </a:cubicBezTo>
                    <a:cubicBezTo>
                      <a:pt x="3764" y="2154"/>
                      <a:pt x="3764" y="2154"/>
                      <a:pt x="3764" y="2154"/>
                    </a:cubicBezTo>
                    <a:cubicBezTo>
                      <a:pt x="3764" y="2180"/>
                      <a:pt x="3764" y="2180"/>
                      <a:pt x="3764" y="2180"/>
                    </a:cubicBezTo>
                    <a:cubicBezTo>
                      <a:pt x="3784" y="2197"/>
                      <a:pt x="3784" y="2197"/>
                      <a:pt x="3784" y="2197"/>
                    </a:cubicBezTo>
                    <a:cubicBezTo>
                      <a:pt x="4074" y="2430"/>
                      <a:pt x="4297" y="2414"/>
                      <a:pt x="4593" y="2198"/>
                    </a:cubicBezTo>
                    <a:cubicBezTo>
                      <a:pt x="4615" y="2182"/>
                      <a:pt x="4615" y="2182"/>
                      <a:pt x="4615" y="2182"/>
                    </a:cubicBezTo>
                    <a:cubicBezTo>
                      <a:pt x="4615" y="2154"/>
                      <a:pt x="4615" y="2154"/>
                      <a:pt x="4615" y="2154"/>
                    </a:cubicBezTo>
                    <a:cubicBezTo>
                      <a:pt x="4643" y="1808"/>
                      <a:pt x="4643" y="1808"/>
                      <a:pt x="4643" y="1808"/>
                    </a:cubicBezTo>
                    <a:cubicBezTo>
                      <a:pt x="4664" y="1792"/>
                      <a:pt x="4685" y="1773"/>
                      <a:pt x="4689" y="1758"/>
                    </a:cubicBezTo>
                    <a:cubicBezTo>
                      <a:pt x="4694" y="1738"/>
                      <a:pt x="4693" y="1680"/>
                      <a:pt x="4692" y="1634"/>
                    </a:cubicBezTo>
                    <a:cubicBezTo>
                      <a:pt x="4691" y="1622"/>
                      <a:pt x="4691" y="1622"/>
                      <a:pt x="4691" y="1622"/>
                    </a:cubicBezTo>
                    <a:close/>
                    <a:moveTo>
                      <a:pt x="3343" y="1285"/>
                    </a:moveTo>
                    <a:cubicBezTo>
                      <a:pt x="3468" y="744"/>
                      <a:pt x="3468" y="744"/>
                      <a:pt x="3468" y="744"/>
                    </a:cubicBezTo>
                    <a:cubicBezTo>
                      <a:pt x="3122" y="701"/>
                      <a:pt x="2501" y="0"/>
                      <a:pt x="1725" y="744"/>
                    </a:cubicBezTo>
                    <a:cubicBezTo>
                      <a:pt x="1825" y="1266"/>
                      <a:pt x="1825" y="1266"/>
                      <a:pt x="1825" y="1266"/>
                    </a:cubicBezTo>
                    <a:cubicBezTo>
                      <a:pt x="1838" y="1443"/>
                      <a:pt x="1864" y="1609"/>
                      <a:pt x="1906" y="1760"/>
                    </a:cubicBezTo>
                    <a:cubicBezTo>
                      <a:pt x="1965" y="1970"/>
                      <a:pt x="2055" y="2150"/>
                      <a:pt x="2190" y="2291"/>
                    </a:cubicBezTo>
                    <a:cubicBezTo>
                      <a:pt x="2212" y="2314"/>
                      <a:pt x="2212" y="2314"/>
                      <a:pt x="2212" y="2314"/>
                    </a:cubicBezTo>
                    <a:cubicBezTo>
                      <a:pt x="2244" y="2318"/>
                      <a:pt x="2244" y="2318"/>
                      <a:pt x="2244" y="2318"/>
                    </a:cubicBezTo>
                    <a:cubicBezTo>
                      <a:pt x="2354" y="2334"/>
                      <a:pt x="2462" y="2341"/>
                      <a:pt x="2569" y="2341"/>
                    </a:cubicBezTo>
                    <a:cubicBezTo>
                      <a:pt x="2677" y="2341"/>
                      <a:pt x="2784" y="2334"/>
                      <a:pt x="2895" y="2318"/>
                    </a:cubicBezTo>
                    <a:cubicBezTo>
                      <a:pt x="2926" y="2314"/>
                      <a:pt x="2926" y="2314"/>
                      <a:pt x="2926" y="2314"/>
                    </a:cubicBezTo>
                    <a:cubicBezTo>
                      <a:pt x="2948" y="2291"/>
                      <a:pt x="2948" y="2291"/>
                      <a:pt x="2948" y="2291"/>
                    </a:cubicBezTo>
                    <a:cubicBezTo>
                      <a:pt x="3078" y="2155"/>
                      <a:pt x="3176" y="1981"/>
                      <a:pt x="3243" y="1779"/>
                    </a:cubicBezTo>
                    <a:cubicBezTo>
                      <a:pt x="3292" y="1629"/>
                      <a:pt x="3326" y="1462"/>
                      <a:pt x="3343" y="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grpSp>
          <p:nvGrpSpPr>
            <p:cNvPr id="824" name="组合 823"/>
            <p:cNvGrpSpPr/>
            <p:nvPr userDrawn="1"/>
          </p:nvGrpSpPr>
          <p:grpSpPr>
            <a:xfrm>
              <a:off x="9145779" y="3353043"/>
              <a:ext cx="273615" cy="273615"/>
              <a:chOff x="8819208" y="3353043"/>
              <a:chExt cx="273615" cy="273615"/>
            </a:xfrm>
          </p:grpSpPr>
          <p:sp>
            <p:nvSpPr>
              <p:cNvPr id="830" name="椭圆 829"/>
              <p:cNvSpPr/>
              <p:nvPr/>
            </p:nvSpPr>
            <p:spPr>
              <a:xfrm>
                <a:off x="8819208" y="3353043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1" name="KSO_Shape"/>
              <p:cNvSpPr/>
              <p:nvPr/>
            </p:nvSpPr>
            <p:spPr bwMode="auto">
              <a:xfrm>
                <a:off x="8876510" y="3422165"/>
                <a:ext cx="170278" cy="145020"/>
              </a:xfrm>
              <a:custGeom>
                <a:avLst/>
                <a:gdLst/>
                <a:ahLst/>
                <a:cxnLst/>
                <a:rect l="0" t="0" r="r" b="b"/>
                <a:pathLst>
                  <a:path w="4999037" h="4260141">
                    <a:moveTo>
                      <a:pt x="1900345" y="3557911"/>
                    </a:moveTo>
                    <a:lnTo>
                      <a:pt x="3097730" y="3557911"/>
                    </a:lnTo>
                    <a:lnTo>
                      <a:pt x="3102535" y="3590573"/>
                    </a:lnTo>
                    <a:lnTo>
                      <a:pt x="3107340" y="3623235"/>
                    </a:lnTo>
                    <a:lnTo>
                      <a:pt x="3113106" y="3656858"/>
                    </a:lnTo>
                    <a:lnTo>
                      <a:pt x="3119833" y="3691441"/>
                    </a:lnTo>
                    <a:lnTo>
                      <a:pt x="3126560" y="3717378"/>
                    </a:lnTo>
                    <a:lnTo>
                      <a:pt x="3134248" y="3744276"/>
                    </a:lnTo>
                    <a:lnTo>
                      <a:pt x="3140975" y="3769253"/>
                    </a:lnTo>
                    <a:lnTo>
                      <a:pt x="3148663" y="3795190"/>
                    </a:lnTo>
                    <a:lnTo>
                      <a:pt x="3158272" y="3821127"/>
                    </a:lnTo>
                    <a:lnTo>
                      <a:pt x="3166921" y="3846104"/>
                    </a:lnTo>
                    <a:lnTo>
                      <a:pt x="3177492" y="3871081"/>
                    </a:lnTo>
                    <a:lnTo>
                      <a:pt x="3189024" y="3895097"/>
                    </a:lnTo>
                    <a:lnTo>
                      <a:pt x="3200556" y="3919113"/>
                    </a:lnTo>
                    <a:lnTo>
                      <a:pt x="3213048" y="3941208"/>
                    </a:lnTo>
                    <a:lnTo>
                      <a:pt x="3226502" y="3964263"/>
                    </a:lnTo>
                    <a:lnTo>
                      <a:pt x="3240917" y="3984437"/>
                    </a:lnTo>
                    <a:lnTo>
                      <a:pt x="3256293" y="4004610"/>
                    </a:lnTo>
                    <a:lnTo>
                      <a:pt x="3271668" y="4024784"/>
                    </a:lnTo>
                    <a:lnTo>
                      <a:pt x="3288966" y="4042075"/>
                    </a:lnTo>
                    <a:lnTo>
                      <a:pt x="3306264" y="4058406"/>
                    </a:lnTo>
                    <a:lnTo>
                      <a:pt x="3318757" y="4069934"/>
                    </a:lnTo>
                    <a:lnTo>
                      <a:pt x="3331249" y="4079540"/>
                    </a:lnTo>
                    <a:lnTo>
                      <a:pt x="3344703" y="4089147"/>
                    </a:lnTo>
                    <a:lnTo>
                      <a:pt x="3358157" y="4097793"/>
                    </a:lnTo>
                    <a:lnTo>
                      <a:pt x="3372572" y="4106438"/>
                    </a:lnTo>
                    <a:lnTo>
                      <a:pt x="3386026" y="4114123"/>
                    </a:lnTo>
                    <a:lnTo>
                      <a:pt x="3402362" y="4121809"/>
                    </a:lnTo>
                    <a:lnTo>
                      <a:pt x="3417738" y="4127573"/>
                    </a:lnTo>
                    <a:lnTo>
                      <a:pt x="3433114" y="4133336"/>
                    </a:lnTo>
                    <a:lnTo>
                      <a:pt x="3450411" y="4138140"/>
                    </a:lnTo>
                    <a:lnTo>
                      <a:pt x="3467709" y="4142943"/>
                    </a:lnTo>
                    <a:lnTo>
                      <a:pt x="3485007" y="4145825"/>
                    </a:lnTo>
                    <a:lnTo>
                      <a:pt x="3504227" y="4148707"/>
                    </a:lnTo>
                    <a:lnTo>
                      <a:pt x="3523446" y="4151589"/>
                    </a:lnTo>
                    <a:lnTo>
                      <a:pt x="3543627" y="4152549"/>
                    </a:lnTo>
                    <a:lnTo>
                      <a:pt x="3564769" y="4152549"/>
                    </a:lnTo>
                    <a:lnTo>
                      <a:pt x="3564769" y="4260141"/>
                    </a:lnTo>
                    <a:lnTo>
                      <a:pt x="1434268" y="4260141"/>
                    </a:lnTo>
                    <a:lnTo>
                      <a:pt x="1434268" y="4152549"/>
                    </a:lnTo>
                    <a:lnTo>
                      <a:pt x="1455409" y="4152549"/>
                    </a:lnTo>
                    <a:lnTo>
                      <a:pt x="1474629" y="4151589"/>
                    </a:lnTo>
                    <a:lnTo>
                      <a:pt x="1493849" y="4148707"/>
                    </a:lnTo>
                    <a:lnTo>
                      <a:pt x="1513068" y="4145825"/>
                    </a:lnTo>
                    <a:lnTo>
                      <a:pt x="1530366" y="4142943"/>
                    </a:lnTo>
                    <a:lnTo>
                      <a:pt x="1547664" y="4138140"/>
                    </a:lnTo>
                    <a:lnTo>
                      <a:pt x="1564962" y="4133336"/>
                    </a:lnTo>
                    <a:lnTo>
                      <a:pt x="1581298" y="4127573"/>
                    </a:lnTo>
                    <a:lnTo>
                      <a:pt x="1596674" y="4121809"/>
                    </a:lnTo>
                    <a:lnTo>
                      <a:pt x="1612050" y="4114123"/>
                    </a:lnTo>
                    <a:lnTo>
                      <a:pt x="1626465" y="4106438"/>
                    </a:lnTo>
                    <a:lnTo>
                      <a:pt x="1639918" y="4097793"/>
                    </a:lnTo>
                    <a:lnTo>
                      <a:pt x="1653372" y="4089147"/>
                    </a:lnTo>
                    <a:lnTo>
                      <a:pt x="1666826" y="4079540"/>
                    </a:lnTo>
                    <a:lnTo>
                      <a:pt x="1679319" y="4069934"/>
                    </a:lnTo>
                    <a:lnTo>
                      <a:pt x="1691811" y="4058406"/>
                    </a:lnTo>
                    <a:lnTo>
                      <a:pt x="1703343" y="4047839"/>
                    </a:lnTo>
                    <a:lnTo>
                      <a:pt x="1715836" y="4036311"/>
                    </a:lnTo>
                    <a:lnTo>
                      <a:pt x="1726407" y="4024784"/>
                    </a:lnTo>
                    <a:lnTo>
                      <a:pt x="1736978" y="4012295"/>
                    </a:lnTo>
                    <a:lnTo>
                      <a:pt x="1757158" y="3985397"/>
                    </a:lnTo>
                    <a:lnTo>
                      <a:pt x="1776378" y="3956578"/>
                    </a:lnTo>
                    <a:lnTo>
                      <a:pt x="1793676" y="3926798"/>
                    </a:lnTo>
                    <a:lnTo>
                      <a:pt x="1809052" y="3895097"/>
                    </a:lnTo>
                    <a:lnTo>
                      <a:pt x="1824427" y="3863396"/>
                    </a:lnTo>
                    <a:lnTo>
                      <a:pt x="1837881" y="3829773"/>
                    </a:lnTo>
                    <a:lnTo>
                      <a:pt x="1849413" y="3795190"/>
                    </a:lnTo>
                    <a:lnTo>
                      <a:pt x="1859984" y="3761568"/>
                    </a:lnTo>
                    <a:lnTo>
                      <a:pt x="1868632" y="3726984"/>
                    </a:lnTo>
                    <a:lnTo>
                      <a:pt x="1878242" y="3692401"/>
                    </a:lnTo>
                    <a:lnTo>
                      <a:pt x="1884969" y="3657818"/>
                    </a:lnTo>
                    <a:lnTo>
                      <a:pt x="1890735" y="3623235"/>
                    </a:lnTo>
                    <a:lnTo>
                      <a:pt x="1896501" y="3590573"/>
                    </a:lnTo>
                    <a:lnTo>
                      <a:pt x="1900345" y="3557911"/>
                    </a:lnTo>
                    <a:close/>
                    <a:moveTo>
                      <a:pt x="344993" y="345832"/>
                    </a:moveTo>
                    <a:lnTo>
                      <a:pt x="344993" y="3036592"/>
                    </a:lnTo>
                    <a:lnTo>
                      <a:pt x="4655005" y="3036592"/>
                    </a:lnTo>
                    <a:lnTo>
                      <a:pt x="4655005" y="345832"/>
                    </a:lnTo>
                    <a:lnTo>
                      <a:pt x="344993" y="345832"/>
                    </a:lnTo>
                    <a:close/>
                    <a:moveTo>
                      <a:pt x="142226" y="0"/>
                    </a:moveTo>
                    <a:lnTo>
                      <a:pt x="4857773" y="0"/>
                    </a:lnTo>
                    <a:lnTo>
                      <a:pt x="4872187" y="961"/>
                    </a:lnTo>
                    <a:lnTo>
                      <a:pt x="4885641" y="2882"/>
                    </a:lnTo>
                    <a:lnTo>
                      <a:pt x="4899095" y="6725"/>
                    </a:lnTo>
                    <a:lnTo>
                      <a:pt x="4913510" y="10567"/>
                    </a:lnTo>
                    <a:lnTo>
                      <a:pt x="4925042" y="17292"/>
                    </a:lnTo>
                    <a:lnTo>
                      <a:pt x="4936573" y="24016"/>
                    </a:lnTo>
                    <a:lnTo>
                      <a:pt x="4947144" y="32662"/>
                    </a:lnTo>
                    <a:lnTo>
                      <a:pt x="4957715" y="42268"/>
                    </a:lnTo>
                    <a:lnTo>
                      <a:pt x="4967325" y="51875"/>
                    </a:lnTo>
                    <a:lnTo>
                      <a:pt x="4975974" y="62442"/>
                    </a:lnTo>
                    <a:lnTo>
                      <a:pt x="4982701" y="73970"/>
                    </a:lnTo>
                    <a:lnTo>
                      <a:pt x="4988466" y="87419"/>
                    </a:lnTo>
                    <a:lnTo>
                      <a:pt x="4993271" y="99907"/>
                    </a:lnTo>
                    <a:lnTo>
                      <a:pt x="4996154" y="113356"/>
                    </a:lnTo>
                    <a:lnTo>
                      <a:pt x="4999037" y="127766"/>
                    </a:lnTo>
                    <a:lnTo>
                      <a:pt x="4999037" y="142175"/>
                    </a:lnTo>
                    <a:lnTo>
                      <a:pt x="4999037" y="3238327"/>
                    </a:lnTo>
                    <a:lnTo>
                      <a:pt x="4999037" y="3253697"/>
                    </a:lnTo>
                    <a:lnTo>
                      <a:pt x="4996154" y="3268106"/>
                    </a:lnTo>
                    <a:lnTo>
                      <a:pt x="4993271" y="3281555"/>
                    </a:lnTo>
                    <a:lnTo>
                      <a:pt x="4988466" y="3295004"/>
                    </a:lnTo>
                    <a:lnTo>
                      <a:pt x="4982701" y="3307493"/>
                    </a:lnTo>
                    <a:lnTo>
                      <a:pt x="4975974" y="3319021"/>
                    </a:lnTo>
                    <a:lnTo>
                      <a:pt x="4967325" y="3329588"/>
                    </a:lnTo>
                    <a:lnTo>
                      <a:pt x="4957715" y="3339194"/>
                    </a:lnTo>
                    <a:lnTo>
                      <a:pt x="4947144" y="3349761"/>
                    </a:lnTo>
                    <a:lnTo>
                      <a:pt x="4936573" y="3357446"/>
                    </a:lnTo>
                    <a:lnTo>
                      <a:pt x="4925042" y="3364171"/>
                    </a:lnTo>
                    <a:lnTo>
                      <a:pt x="4913510" y="3369935"/>
                    </a:lnTo>
                    <a:lnTo>
                      <a:pt x="4899095" y="3374738"/>
                    </a:lnTo>
                    <a:lnTo>
                      <a:pt x="4885641" y="3378580"/>
                    </a:lnTo>
                    <a:lnTo>
                      <a:pt x="4872187" y="3380502"/>
                    </a:lnTo>
                    <a:lnTo>
                      <a:pt x="4857773" y="3381462"/>
                    </a:lnTo>
                    <a:lnTo>
                      <a:pt x="142226" y="3381462"/>
                    </a:lnTo>
                    <a:lnTo>
                      <a:pt x="127811" y="3380502"/>
                    </a:lnTo>
                    <a:lnTo>
                      <a:pt x="113396" y="3378580"/>
                    </a:lnTo>
                    <a:lnTo>
                      <a:pt x="99942" y="3374738"/>
                    </a:lnTo>
                    <a:lnTo>
                      <a:pt x="86489" y="3369935"/>
                    </a:lnTo>
                    <a:lnTo>
                      <a:pt x="73996" y="3364171"/>
                    </a:lnTo>
                    <a:lnTo>
                      <a:pt x="62464" y="3357446"/>
                    </a:lnTo>
                    <a:lnTo>
                      <a:pt x="51893" y="3349761"/>
                    </a:lnTo>
                    <a:lnTo>
                      <a:pt x="42283" y="3339194"/>
                    </a:lnTo>
                    <a:lnTo>
                      <a:pt x="31713" y="3329588"/>
                    </a:lnTo>
                    <a:lnTo>
                      <a:pt x="24025" y="3319021"/>
                    </a:lnTo>
                    <a:lnTo>
                      <a:pt x="17298" y="3307493"/>
                    </a:lnTo>
                    <a:lnTo>
                      <a:pt x="11532" y="3295004"/>
                    </a:lnTo>
                    <a:lnTo>
                      <a:pt x="6727" y="3281555"/>
                    </a:lnTo>
                    <a:lnTo>
                      <a:pt x="2883" y="3268106"/>
                    </a:lnTo>
                    <a:lnTo>
                      <a:pt x="961" y="3253697"/>
                    </a:lnTo>
                    <a:lnTo>
                      <a:pt x="0" y="3238327"/>
                    </a:lnTo>
                    <a:lnTo>
                      <a:pt x="0" y="142175"/>
                    </a:lnTo>
                    <a:lnTo>
                      <a:pt x="961" y="127766"/>
                    </a:lnTo>
                    <a:lnTo>
                      <a:pt x="2883" y="113356"/>
                    </a:lnTo>
                    <a:lnTo>
                      <a:pt x="6727" y="99907"/>
                    </a:lnTo>
                    <a:lnTo>
                      <a:pt x="11532" y="87419"/>
                    </a:lnTo>
                    <a:lnTo>
                      <a:pt x="17298" y="73970"/>
                    </a:lnTo>
                    <a:lnTo>
                      <a:pt x="24025" y="62442"/>
                    </a:lnTo>
                    <a:lnTo>
                      <a:pt x="31713" y="51875"/>
                    </a:lnTo>
                    <a:lnTo>
                      <a:pt x="42283" y="42268"/>
                    </a:lnTo>
                    <a:lnTo>
                      <a:pt x="51893" y="32662"/>
                    </a:lnTo>
                    <a:lnTo>
                      <a:pt x="62464" y="24016"/>
                    </a:lnTo>
                    <a:lnTo>
                      <a:pt x="73996" y="17292"/>
                    </a:lnTo>
                    <a:lnTo>
                      <a:pt x="86489" y="10567"/>
                    </a:lnTo>
                    <a:lnTo>
                      <a:pt x="99942" y="6725"/>
                    </a:lnTo>
                    <a:lnTo>
                      <a:pt x="113396" y="2882"/>
                    </a:lnTo>
                    <a:lnTo>
                      <a:pt x="127811" y="961"/>
                    </a:lnTo>
                    <a:lnTo>
                      <a:pt x="142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297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5" name="组合 824"/>
            <p:cNvGrpSpPr/>
            <p:nvPr userDrawn="1"/>
          </p:nvGrpSpPr>
          <p:grpSpPr>
            <a:xfrm>
              <a:off x="9540702" y="4040720"/>
              <a:ext cx="273615" cy="273615"/>
              <a:chOff x="9214131" y="4040720"/>
              <a:chExt cx="273615" cy="273615"/>
            </a:xfrm>
          </p:grpSpPr>
          <p:sp>
            <p:nvSpPr>
              <p:cNvPr id="826" name="椭圆 825"/>
              <p:cNvSpPr/>
              <p:nvPr/>
            </p:nvSpPr>
            <p:spPr>
              <a:xfrm>
                <a:off x="9214131" y="4040720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27" name="组合 826"/>
              <p:cNvGrpSpPr/>
              <p:nvPr/>
            </p:nvGrpSpPr>
            <p:grpSpPr>
              <a:xfrm>
                <a:off x="9281787" y="4109909"/>
                <a:ext cx="138302" cy="135235"/>
                <a:chOff x="7841218" y="3183638"/>
                <a:chExt cx="530547" cy="518782"/>
              </a:xfrm>
            </p:grpSpPr>
            <p:sp>
              <p:nvSpPr>
                <p:cNvPr id="828" name="Freeform 17"/>
                <p:cNvSpPr>
                  <a:spLocks noEditPoints="1"/>
                </p:cNvSpPr>
                <p:nvPr/>
              </p:nvSpPr>
              <p:spPr bwMode="auto">
                <a:xfrm>
                  <a:off x="7841218" y="3183638"/>
                  <a:ext cx="530547" cy="443020"/>
                </a:xfrm>
                <a:custGeom>
                  <a:avLst/>
                  <a:gdLst>
                    <a:gd name="T0" fmla="*/ 237 w 585"/>
                    <a:gd name="T1" fmla="*/ 489 h 489"/>
                    <a:gd name="T2" fmla="*/ 237 w 585"/>
                    <a:gd name="T3" fmla="*/ 489 h 489"/>
                    <a:gd name="T4" fmla="*/ 195 w 585"/>
                    <a:gd name="T5" fmla="*/ 489 h 489"/>
                    <a:gd name="T6" fmla="*/ 195 w 585"/>
                    <a:gd name="T7" fmla="*/ 489 h 489"/>
                    <a:gd name="T8" fmla="*/ 516 w 585"/>
                    <a:gd name="T9" fmla="*/ 489 h 489"/>
                    <a:gd name="T10" fmla="*/ 516 w 585"/>
                    <a:gd name="T11" fmla="*/ 489 h 489"/>
                    <a:gd name="T12" fmla="*/ 474 w 585"/>
                    <a:gd name="T13" fmla="*/ 489 h 489"/>
                    <a:gd name="T14" fmla="*/ 474 w 585"/>
                    <a:gd name="T15" fmla="*/ 489 h 489"/>
                    <a:gd name="T16" fmla="*/ 223 w 585"/>
                    <a:gd name="T17" fmla="*/ 308 h 489"/>
                    <a:gd name="T18" fmla="*/ 530 w 585"/>
                    <a:gd name="T19" fmla="*/ 308 h 489"/>
                    <a:gd name="T20" fmla="*/ 585 w 585"/>
                    <a:gd name="T21" fmla="*/ 252 h 489"/>
                    <a:gd name="T22" fmla="*/ 585 w 585"/>
                    <a:gd name="T23" fmla="*/ 154 h 489"/>
                    <a:gd name="T24" fmla="*/ 530 w 585"/>
                    <a:gd name="T25" fmla="*/ 99 h 489"/>
                    <a:gd name="T26" fmla="*/ 223 w 585"/>
                    <a:gd name="T27" fmla="*/ 99 h 489"/>
                    <a:gd name="T28" fmla="*/ 195 w 585"/>
                    <a:gd name="T29" fmla="*/ 127 h 489"/>
                    <a:gd name="T30" fmla="*/ 223 w 585"/>
                    <a:gd name="T31" fmla="*/ 154 h 489"/>
                    <a:gd name="T32" fmla="*/ 502 w 585"/>
                    <a:gd name="T33" fmla="*/ 154 h 489"/>
                    <a:gd name="T34" fmla="*/ 530 w 585"/>
                    <a:gd name="T35" fmla="*/ 182 h 489"/>
                    <a:gd name="T36" fmla="*/ 530 w 585"/>
                    <a:gd name="T37" fmla="*/ 224 h 489"/>
                    <a:gd name="T38" fmla="*/ 502 w 585"/>
                    <a:gd name="T39" fmla="*/ 252 h 489"/>
                    <a:gd name="T40" fmla="*/ 170 w 585"/>
                    <a:gd name="T41" fmla="*/ 252 h 489"/>
                    <a:gd name="T42" fmla="*/ 105 w 585"/>
                    <a:gd name="T43" fmla="*/ 22 h 489"/>
                    <a:gd name="T44" fmla="*/ 76 w 585"/>
                    <a:gd name="T45" fmla="*/ 1 h 489"/>
                    <a:gd name="T46" fmla="*/ 28 w 585"/>
                    <a:gd name="T47" fmla="*/ 1 h 489"/>
                    <a:gd name="T48" fmla="*/ 0 w 585"/>
                    <a:gd name="T49" fmla="*/ 29 h 489"/>
                    <a:gd name="T50" fmla="*/ 36 w 585"/>
                    <a:gd name="T51" fmla="*/ 57 h 489"/>
                    <a:gd name="T52" fmla="*/ 57 w 585"/>
                    <a:gd name="T53" fmla="*/ 57 h 489"/>
                    <a:gd name="T54" fmla="*/ 154 w 585"/>
                    <a:gd name="T55" fmla="*/ 399 h 489"/>
                    <a:gd name="T56" fmla="*/ 180 w 585"/>
                    <a:gd name="T57" fmla="*/ 419 h 489"/>
                    <a:gd name="T58" fmla="*/ 181 w 585"/>
                    <a:gd name="T59" fmla="*/ 419 h 489"/>
                    <a:gd name="T60" fmla="*/ 544 w 585"/>
                    <a:gd name="T61" fmla="*/ 419 h 489"/>
                    <a:gd name="T62" fmla="*/ 572 w 585"/>
                    <a:gd name="T63" fmla="*/ 391 h 489"/>
                    <a:gd name="T64" fmla="*/ 544 w 585"/>
                    <a:gd name="T65" fmla="*/ 363 h 489"/>
                    <a:gd name="T66" fmla="*/ 223 w 585"/>
                    <a:gd name="T67" fmla="*/ 363 h 489"/>
                    <a:gd name="T68" fmla="*/ 195 w 585"/>
                    <a:gd name="T69" fmla="*/ 336 h 489"/>
                    <a:gd name="T70" fmla="*/ 223 w 585"/>
                    <a:gd name="T71" fmla="*/ 308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5" h="489">
                      <a:moveTo>
                        <a:pt x="237" y="489"/>
                      </a:moveTo>
                      <a:cubicBezTo>
                        <a:pt x="237" y="489"/>
                        <a:pt x="237" y="489"/>
                        <a:pt x="237" y="489"/>
                      </a:cubicBezTo>
                      <a:moveTo>
                        <a:pt x="195" y="489"/>
                      </a:moveTo>
                      <a:cubicBezTo>
                        <a:pt x="195" y="489"/>
                        <a:pt x="195" y="489"/>
                        <a:pt x="195" y="489"/>
                      </a:cubicBezTo>
                      <a:moveTo>
                        <a:pt x="516" y="489"/>
                      </a:moveTo>
                      <a:cubicBezTo>
                        <a:pt x="516" y="489"/>
                        <a:pt x="516" y="489"/>
                        <a:pt x="516" y="489"/>
                      </a:cubicBezTo>
                      <a:moveTo>
                        <a:pt x="474" y="489"/>
                      </a:moveTo>
                      <a:cubicBezTo>
                        <a:pt x="474" y="489"/>
                        <a:pt x="474" y="489"/>
                        <a:pt x="474" y="489"/>
                      </a:cubicBezTo>
                      <a:moveTo>
                        <a:pt x="223" y="308"/>
                      </a:moveTo>
                      <a:cubicBezTo>
                        <a:pt x="530" y="308"/>
                        <a:pt x="530" y="308"/>
                        <a:pt x="530" y="308"/>
                      </a:cubicBezTo>
                      <a:cubicBezTo>
                        <a:pt x="560" y="308"/>
                        <a:pt x="585" y="283"/>
                        <a:pt x="585" y="252"/>
                      </a:cubicBezTo>
                      <a:cubicBezTo>
                        <a:pt x="585" y="154"/>
                        <a:pt x="585" y="154"/>
                        <a:pt x="585" y="154"/>
                      </a:cubicBezTo>
                      <a:cubicBezTo>
                        <a:pt x="585" y="124"/>
                        <a:pt x="560" y="99"/>
                        <a:pt x="53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ubicBezTo>
                        <a:pt x="208" y="99"/>
                        <a:pt x="195" y="111"/>
                        <a:pt x="195" y="127"/>
                      </a:cubicBezTo>
                      <a:cubicBezTo>
                        <a:pt x="195" y="142"/>
                        <a:pt x="208" y="154"/>
                        <a:pt x="223" y="154"/>
                      </a:cubicBezTo>
                      <a:cubicBezTo>
                        <a:pt x="502" y="154"/>
                        <a:pt x="502" y="154"/>
                        <a:pt x="502" y="154"/>
                      </a:cubicBezTo>
                      <a:cubicBezTo>
                        <a:pt x="517" y="154"/>
                        <a:pt x="530" y="167"/>
                        <a:pt x="530" y="182"/>
                      </a:cubicBezTo>
                      <a:cubicBezTo>
                        <a:pt x="530" y="224"/>
                        <a:pt x="530" y="224"/>
                        <a:pt x="530" y="224"/>
                      </a:cubicBezTo>
                      <a:cubicBezTo>
                        <a:pt x="530" y="240"/>
                        <a:pt x="517" y="252"/>
                        <a:pt x="502" y="252"/>
                      </a:cubicBezTo>
                      <a:cubicBezTo>
                        <a:pt x="170" y="252"/>
                        <a:pt x="170" y="252"/>
                        <a:pt x="170" y="252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102" y="8"/>
                        <a:pt x="90" y="0"/>
                        <a:pt x="76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12" y="1"/>
                        <a:pt x="0" y="14"/>
                        <a:pt x="0" y="29"/>
                      </a:cubicBezTo>
                      <a:cubicBezTo>
                        <a:pt x="0" y="44"/>
                        <a:pt x="12" y="57"/>
                        <a:pt x="36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154" y="399"/>
                        <a:pt x="154" y="399"/>
                        <a:pt x="154" y="399"/>
                      </a:cubicBezTo>
                      <a:cubicBezTo>
                        <a:pt x="157" y="411"/>
                        <a:pt x="168" y="419"/>
                        <a:pt x="180" y="419"/>
                      </a:cubicBezTo>
                      <a:cubicBezTo>
                        <a:pt x="180" y="419"/>
                        <a:pt x="181" y="419"/>
                        <a:pt x="181" y="419"/>
                      </a:cubicBezTo>
                      <a:cubicBezTo>
                        <a:pt x="544" y="419"/>
                        <a:pt x="544" y="419"/>
                        <a:pt x="544" y="419"/>
                      </a:cubicBezTo>
                      <a:cubicBezTo>
                        <a:pt x="559" y="419"/>
                        <a:pt x="572" y="407"/>
                        <a:pt x="572" y="391"/>
                      </a:cubicBezTo>
                      <a:cubicBezTo>
                        <a:pt x="572" y="376"/>
                        <a:pt x="559" y="363"/>
                        <a:pt x="544" y="363"/>
                      </a:cubicBezTo>
                      <a:cubicBezTo>
                        <a:pt x="223" y="363"/>
                        <a:pt x="223" y="363"/>
                        <a:pt x="223" y="363"/>
                      </a:cubicBezTo>
                      <a:cubicBezTo>
                        <a:pt x="208" y="363"/>
                        <a:pt x="195" y="351"/>
                        <a:pt x="195" y="336"/>
                      </a:cubicBezTo>
                      <a:cubicBezTo>
                        <a:pt x="195" y="320"/>
                        <a:pt x="208" y="308"/>
                        <a:pt x="223" y="3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29" name="任意多边形: 形状 828"/>
                <p:cNvSpPr/>
                <p:nvPr/>
              </p:nvSpPr>
              <p:spPr>
                <a:xfrm>
                  <a:off x="8013055" y="3591722"/>
                  <a:ext cx="296058" cy="110698"/>
                </a:xfrm>
                <a:custGeom>
                  <a:avLst/>
                  <a:gdLst>
                    <a:gd name="connsiteX0" fmla="*/ 151935 w 186871"/>
                    <a:gd name="connsiteY0" fmla="*/ 0 h 69872"/>
                    <a:gd name="connsiteX1" fmla="*/ 186871 w 186871"/>
                    <a:gd name="connsiteY1" fmla="*/ 34936 h 69872"/>
                    <a:gd name="connsiteX2" fmla="*/ 151935 w 186871"/>
                    <a:gd name="connsiteY2" fmla="*/ 69872 h 69872"/>
                    <a:gd name="connsiteX3" fmla="*/ 116999 w 186871"/>
                    <a:gd name="connsiteY3" fmla="*/ 34936 h 69872"/>
                    <a:gd name="connsiteX4" fmla="*/ 151935 w 186871"/>
                    <a:gd name="connsiteY4" fmla="*/ 0 h 69872"/>
                    <a:gd name="connsiteX5" fmla="*/ 34936 w 186871"/>
                    <a:gd name="connsiteY5" fmla="*/ 0 h 69872"/>
                    <a:gd name="connsiteX6" fmla="*/ 69872 w 186871"/>
                    <a:gd name="connsiteY6" fmla="*/ 34936 h 69872"/>
                    <a:gd name="connsiteX7" fmla="*/ 34936 w 186871"/>
                    <a:gd name="connsiteY7" fmla="*/ 69872 h 69872"/>
                    <a:gd name="connsiteX8" fmla="*/ 0 w 186871"/>
                    <a:gd name="connsiteY8" fmla="*/ 34936 h 69872"/>
                    <a:gd name="connsiteX9" fmla="*/ 34936 w 186871"/>
                    <a:gd name="connsiteY9" fmla="*/ 0 h 69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71" h="69872">
                      <a:moveTo>
                        <a:pt x="151935" y="0"/>
                      </a:moveTo>
                      <a:cubicBezTo>
                        <a:pt x="171230" y="0"/>
                        <a:pt x="186871" y="15641"/>
                        <a:pt x="186871" y="34936"/>
                      </a:cubicBezTo>
                      <a:cubicBezTo>
                        <a:pt x="186871" y="54231"/>
                        <a:pt x="171230" y="69872"/>
                        <a:pt x="151935" y="69872"/>
                      </a:cubicBezTo>
                      <a:cubicBezTo>
                        <a:pt x="132640" y="69872"/>
                        <a:pt x="116999" y="54231"/>
                        <a:pt x="116999" y="34936"/>
                      </a:cubicBezTo>
                      <a:cubicBezTo>
                        <a:pt x="116999" y="15641"/>
                        <a:pt x="132640" y="0"/>
                        <a:pt x="151935" y="0"/>
                      </a:cubicBezTo>
                      <a:close/>
                      <a:moveTo>
                        <a:pt x="34936" y="0"/>
                      </a:moveTo>
                      <a:cubicBezTo>
                        <a:pt x="54231" y="0"/>
                        <a:pt x="69872" y="15641"/>
                        <a:pt x="69872" y="34936"/>
                      </a:cubicBezTo>
                      <a:cubicBezTo>
                        <a:pt x="69872" y="54231"/>
                        <a:pt x="54231" y="69872"/>
                        <a:pt x="34936" y="69872"/>
                      </a:cubicBezTo>
                      <a:cubicBezTo>
                        <a:pt x="15641" y="69872"/>
                        <a:pt x="0" y="54231"/>
                        <a:pt x="0" y="34936"/>
                      </a:cubicBezTo>
                      <a:cubicBezTo>
                        <a:pt x="0" y="15641"/>
                        <a:pt x="15641" y="0"/>
                        <a:pt x="349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grpSp>
        <p:nvGrpSpPr>
          <p:cNvPr id="851" name="组合 850"/>
          <p:cNvGrpSpPr/>
          <p:nvPr/>
        </p:nvGrpSpPr>
        <p:grpSpPr>
          <a:xfrm>
            <a:off x="4361615" y="2693844"/>
            <a:ext cx="443040" cy="487616"/>
            <a:chOff x="5446294" y="1288473"/>
            <a:chExt cx="397553" cy="397553"/>
          </a:xfrm>
        </p:grpSpPr>
        <p:sp>
          <p:nvSpPr>
            <p:cNvPr id="849" name="椭圆 848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0" name="文本框 849"/>
            <p:cNvSpPr txBox="1"/>
            <p:nvPr/>
          </p:nvSpPr>
          <p:spPr>
            <a:xfrm>
              <a:off x="5462916" y="1294270"/>
              <a:ext cx="359894" cy="376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52" name="文本框 851"/>
          <p:cNvSpPr txBox="1"/>
          <p:nvPr/>
        </p:nvSpPr>
        <p:spPr>
          <a:xfrm>
            <a:off x="4838055" y="2733187"/>
            <a:ext cx="404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65063"/>
                </a:solidFill>
                <a:latin typeface="+mn-ea"/>
              </a:rPr>
              <a:t>现存问题</a:t>
            </a:r>
          </a:p>
        </p:txBody>
      </p:sp>
      <p:grpSp>
        <p:nvGrpSpPr>
          <p:cNvPr id="871" name="组合 870"/>
          <p:cNvGrpSpPr/>
          <p:nvPr/>
        </p:nvGrpSpPr>
        <p:grpSpPr>
          <a:xfrm>
            <a:off x="3715" y="5737407"/>
            <a:ext cx="9186009" cy="268922"/>
            <a:chOff x="4948" y="6506875"/>
            <a:chExt cx="12192000" cy="358563"/>
          </a:xfrm>
        </p:grpSpPr>
        <p:sp>
          <p:nvSpPr>
            <p:cNvPr id="870" name="矩形 869"/>
            <p:cNvSpPr/>
            <p:nvPr/>
          </p:nvSpPr>
          <p:spPr>
            <a:xfrm>
              <a:off x="4948" y="6506875"/>
              <a:ext cx="12192000" cy="307571"/>
            </a:xfrm>
            <a:prstGeom prst="rect">
              <a:avLst/>
            </a:prstGeom>
            <a:solidFill>
              <a:srgbClr val="1CB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9" name="矩形 868"/>
            <p:cNvSpPr/>
            <p:nvPr/>
          </p:nvSpPr>
          <p:spPr>
            <a:xfrm>
              <a:off x="4948" y="6557867"/>
              <a:ext cx="12192000" cy="307571"/>
            </a:xfrm>
            <a:prstGeom prst="rect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77" name="组合 876"/>
          <p:cNvGrpSpPr/>
          <p:nvPr/>
        </p:nvGrpSpPr>
        <p:grpSpPr>
          <a:xfrm>
            <a:off x="615285" y="662515"/>
            <a:ext cx="649989" cy="1099567"/>
            <a:chOff x="712111" y="12596"/>
            <a:chExt cx="866652" cy="1466089"/>
          </a:xfrm>
        </p:grpSpPr>
        <p:grpSp>
          <p:nvGrpSpPr>
            <p:cNvPr id="876" name="组合 875"/>
            <p:cNvGrpSpPr/>
            <p:nvPr/>
          </p:nvGrpSpPr>
          <p:grpSpPr>
            <a:xfrm>
              <a:off x="712111" y="12596"/>
              <a:ext cx="866652" cy="1466089"/>
              <a:chOff x="1152686" y="0"/>
              <a:chExt cx="866652" cy="1466089"/>
            </a:xfrm>
          </p:grpSpPr>
          <p:sp>
            <p:nvSpPr>
              <p:cNvPr id="875" name="矩形 874"/>
              <p:cNvSpPr/>
              <p:nvPr/>
            </p:nvSpPr>
            <p:spPr>
              <a:xfrm>
                <a:off x="1152686" y="0"/>
                <a:ext cx="784180" cy="1466089"/>
              </a:xfrm>
              <a:prstGeom prst="rect">
                <a:avLst/>
              </a:prstGeom>
              <a:solidFill>
                <a:srgbClr val="1CB7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72" name="文本框 871"/>
              <p:cNvSpPr txBox="1"/>
              <p:nvPr/>
            </p:nvSpPr>
            <p:spPr>
              <a:xfrm>
                <a:off x="1402342" y="122417"/>
                <a:ext cx="61699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章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节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3" name="矩形 872"/>
            <p:cNvSpPr/>
            <p:nvPr/>
          </p:nvSpPr>
          <p:spPr>
            <a:xfrm>
              <a:off x="746323" y="879018"/>
              <a:ext cx="430887" cy="50013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/>
              <a:r>
                <a:rPr lang="en-US" altLang="zh-CN" sz="900" dirty="0">
                  <a:solidFill>
                    <a:schemeClr val="bg1"/>
                  </a:solidFill>
                </a:rPr>
                <a:t>part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7800" y="290442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现存问题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1BE068-AE09-4CC7-96D7-437B2D5B0A8B}"/>
              </a:ext>
            </a:extLst>
          </p:cNvPr>
          <p:cNvGrpSpPr/>
          <p:nvPr/>
        </p:nvGrpSpPr>
        <p:grpSpPr>
          <a:xfrm>
            <a:off x="983705" y="1196937"/>
            <a:ext cx="1926774" cy="2139428"/>
            <a:chOff x="1062977" y="2443225"/>
            <a:chExt cx="1926774" cy="2139428"/>
          </a:xfrm>
        </p:grpSpPr>
        <p:grpSp>
          <p:nvGrpSpPr>
            <p:cNvPr id="5" name="组合 4"/>
            <p:cNvGrpSpPr/>
            <p:nvPr/>
          </p:nvGrpSpPr>
          <p:grpSpPr>
            <a:xfrm>
              <a:off x="1062980" y="2864209"/>
              <a:ext cx="1926771" cy="1202480"/>
              <a:chOff x="1417307" y="2675945"/>
              <a:chExt cx="2569028" cy="1603307"/>
            </a:xfrm>
          </p:grpSpPr>
          <p:cxnSp>
            <p:nvCxnSpPr>
              <p:cNvPr id="30" name="Straight Connector 55"/>
              <p:cNvCxnSpPr/>
              <p:nvPr/>
            </p:nvCxnSpPr>
            <p:spPr>
              <a:xfrm>
                <a:off x="1417307" y="3504705"/>
                <a:ext cx="256902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262626">
                    <a:lumMod val="75000"/>
                    <a:lumOff val="25000"/>
                  </a:srgbClr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52" name="Freeform 62"/>
              <p:cNvSpPr/>
              <p:nvPr/>
            </p:nvSpPr>
            <p:spPr>
              <a:xfrm>
                <a:off x="1891001" y="2675945"/>
                <a:ext cx="1603331" cy="1603307"/>
              </a:xfrm>
              <a:custGeom>
                <a:avLst/>
                <a:gdLst>
                  <a:gd name="connsiteX0" fmla="*/ 0 w 2134032"/>
                  <a:gd name="connsiteY0" fmla="*/ 1067001 h 2134002"/>
                  <a:gd name="connsiteX1" fmla="*/ 1067016 w 2134032"/>
                  <a:gd name="connsiteY1" fmla="*/ 0 h 2134002"/>
                  <a:gd name="connsiteX2" fmla="*/ 2134032 w 2134032"/>
                  <a:gd name="connsiteY2" fmla="*/ 1067001 h 2134002"/>
                  <a:gd name="connsiteX3" fmla="*/ 1067016 w 2134032"/>
                  <a:gd name="connsiteY3" fmla="*/ 2134002 h 2134002"/>
                  <a:gd name="connsiteX4" fmla="*/ 0 w 2134032"/>
                  <a:gd name="connsiteY4" fmla="*/ 1067001 h 2134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4032" h="2134002">
                    <a:moveTo>
                      <a:pt x="0" y="1067001"/>
                    </a:moveTo>
                    <a:cubicBezTo>
                      <a:pt x="0" y="477713"/>
                      <a:pt x="477719" y="0"/>
                      <a:pt x="1067016" y="0"/>
                    </a:cubicBezTo>
                    <a:cubicBezTo>
                      <a:pt x="1656313" y="0"/>
                      <a:pt x="2134032" y="477713"/>
                      <a:pt x="2134032" y="1067001"/>
                    </a:cubicBezTo>
                    <a:cubicBezTo>
                      <a:pt x="2134032" y="1656289"/>
                      <a:pt x="1656313" y="2134002"/>
                      <a:pt x="1067016" y="2134002"/>
                    </a:cubicBezTo>
                    <a:cubicBezTo>
                      <a:pt x="477719" y="2134002"/>
                      <a:pt x="0" y="1656289"/>
                      <a:pt x="0" y="106700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15" kern="0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55" name="Group 65"/>
              <p:cNvGrpSpPr/>
              <p:nvPr/>
            </p:nvGrpSpPr>
            <p:grpSpPr>
              <a:xfrm>
                <a:off x="2444136" y="3237545"/>
                <a:ext cx="566168" cy="480107"/>
                <a:chOff x="587375" y="665164"/>
                <a:chExt cx="198438" cy="168275"/>
              </a:xfrm>
              <a:solidFill>
                <a:srgbClr val="FFFFFF"/>
              </a:solidFill>
            </p:grpSpPr>
            <p:sp>
              <p:nvSpPr>
                <p:cNvPr id="56" name="Freeform 12"/>
                <p:cNvSpPr/>
                <p:nvPr/>
              </p:nvSpPr>
              <p:spPr bwMode="auto">
                <a:xfrm>
                  <a:off x="650875" y="762001"/>
                  <a:ext cx="36513" cy="36513"/>
                </a:xfrm>
                <a:custGeom>
                  <a:avLst/>
                  <a:gdLst>
                    <a:gd name="T0" fmla="*/ 68 w 68"/>
                    <a:gd name="T1" fmla="*/ 38 h 70"/>
                    <a:gd name="T2" fmla="*/ 30 w 68"/>
                    <a:gd name="T3" fmla="*/ 0 h 70"/>
                    <a:gd name="T4" fmla="*/ 30 w 68"/>
                    <a:gd name="T5" fmla="*/ 0 h 70"/>
                    <a:gd name="T6" fmla="*/ 0 w 68"/>
                    <a:gd name="T7" fmla="*/ 70 h 70"/>
                    <a:gd name="T8" fmla="*/ 68 w 68"/>
                    <a:gd name="T9" fmla="*/ 38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70">
                      <a:moveTo>
                        <a:pt x="68" y="38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0" y="70"/>
                      </a:lnTo>
                      <a:lnTo>
                        <a:pt x="68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7" name="Freeform 13"/>
                <p:cNvSpPr/>
                <p:nvPr/>
              </p:nvSpPr>
              <p:spPr bwMode="auto">
                <a:xfrm>
                  <a:off x="687388" y="781051"/>
                  <a:ext cx="1588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Freeform 14"/>
                <p:cNvSpPr/>
                <p:nvPr/>
              </p:nvSpPr>
              <p:spPr bwMode="auto">
                <a:xfrm>
                  <a:off x="671513" y="673101"/>
                  <a:ext cx="92075" cy="92075"/>
                </a:xfrm>
                <a:custGeom>
                  <a:avLst/>
                  <a:gdLst>
                    <a:gd name="T0" fmla="*/ 158 w 174"/>
                    <a:gd name="T1" fmla="*/ 0 h 173"/>
                    <a:gd name="T2" fmla="*/ 0 w 174"/>
                    <a:gd name="T3" fmla="*/ 158 h 173"/>
                    <a:gd name="T4" fmla="*/ 16 w 174"/>
                    <a:gd name="T5" fmla="*/ 173 h 173"/>
                    <a:gd name="T6" fmla="*/ 174 w 174"/>
                    <a:gd name="T7" fmla="*/ 16 h 173"/>
                    <a:gd name="T8" fmla="*/ 158 w 174"/>
                    <a:gd name="T9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73">
                      <a:moveTo>
                        <a:pt x="158" y="0"/>
                      </a:moveTo>
                      <a:lnTo>
                        <a:pt x="0" y="158"/>
                      </a:lnTo>
                      <a:lnTo>
                        <a:pt x="16" y="173"/>
                      </a:lnTo>
                      <a:lnTo>
                        <a:pt x="174" y="16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Freeform 15"/>
                <p:cNvSpPr/>
                <p:nvPr/>
              </p:nvSpPr>
              <p:spPr bwMode="auto">
                <a:xfrm>
                  <a:off x="685800" y="685801"/>
                  <a:ext cx="92075" cy="92075"/>
                </a:xfrm>
                <a:custGeom>
                  <a:avLst/>
                  <a:gdLst>
                    <a:gd name="T0" fmla="*/ 0 w 174"/>
                    <a:gd name="T1" fmla="*/ 156 h 172"/>
                    <a:gd name="T2" fmla="*/ 16 w 174"/>
                    <a:gd name="T3" fmla="*/ 172 h 172"/>
                    <a:gd name="T4" fmla="*/ 174 w 174"/>
                    <a:gd name="T5" fmla="*/ 15 h 172"/>
                    <a:gd name="T6" fmla="*/ 158 w 174"/>
                    <a:gd name="T7" fmla="*/ 0 h 172"/>
                    <a:gd name="T8" fmla="*/ 0 w 174"/>
                    <a:gd name="T9" fmla="*/ 15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72">
                      <a:moveTo>
                        <a:pt x="0" y="156"/>
                      </a:moveTo>
                      <a:lnTo>
                        <a:pt x="16" y="172"/>
                      </a:lnTo>
                      <a:lnTo>
                        <a:pt x="174" y="15"/>
                      </a:lnTo>
                      <a:lnTo>
                        <a:pt x="158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762000" y="665164"/>
                  <a:ext cx="23813" cy="23813"/>
                </a:xfrm>
                <a:custGeom>
                  <a:avLst/>
                  <a:gdLst>
                    <a:gd name="T0" fmla="*/ 36 w 45"/>
                    <a:gd name="T1" fmla="*/ 8 h 44"/>
                    <a:gd name="T2" fmla="*/ 36 w 45"/>
                    <a:gd name="T3" fmla="*/ 8 h 44"/>
                    <a:gd name="T4" fmla="*/ 29 w 45"/>
                    <a:gd name="T5" fmla="*/ 3 h 44"/>
                    <a:gd name="T6" fmla="*/ 23 w 45"/>
                    <a:gd name="T7" fmla="*/ 2 h 44"/>
                    <a:gd name="T8" fmla="*/ 17 w 45"/>
                    <a:gd name="T9" fmla="*/ 0 h 44"/>
                    <a:gd name="T10" fmla="*/ 11 w 45"/>
                    <a:gd name="T11" fmla="*/ 2 h 44"/>
                    <a:gd name="T12" fmla="*/ 4 w 45"/>
                    <a:gd name="T13" fmla="*/ 5 h 44"/>
                    <a:gd name="T14" fmla="*/ 0 w 45"/>
                    <a:gd name="T15" fmla="*/ 6 h 44"/>
                    <a:gd name="T16" fmla="*/ 39 w 45"/>
                    <a:gd name="T17" fmla="*/ 44 h 44"/>
                    <a:gd name="T18" fmla="*/ 39 w 45"/>
                    <a:gd name="T19" fmla="*/ 44 h 44"/>
                    <a:gd name="T20" fmla="*/ 40 w 45"/>
                    <a:gd name="T21" fmla="*/ 41 h 44"/>
                    <a:gd name="T22" fmla="*/ 43 w 45"/>
                    <a:gd name="T23" fmla="*/ 34 h 44"/>
                    <a:gd name="T24" fmla="*/ 45 w 45"/>
                    <a:gd name="T25" fmla="*/ 28 h 44"/>
                    <a:gd name="T26" fmla="*/ 43 w 45"/>
                    <a:gd name="T27" fmla="*/ 22 h 44"/>
                    <a:gd name="T28" fmla="*/ 40 w 45"/>
                    <a:gd name="T29" fmla="*/ 15 h 44"/>
                    <a:gd name="T30" fmla="*/ 36 w 45"/>
                    <a:gd name="T31" fmla="*/ 8 h 44"/>
                    <a:gd name="T32" fmla="*/ 36 w 45"/>
                    <a:gd name="T33" fmla="*/ 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5" h="44">
                      <a:moveTo>
                        <a:pt x="36" y="8"/>
                      </a:moveTo>
                      <a:lnTo>
                        <a:pt x="36" y="8"/>
                      </a:lnTo>
                      <a:lnTo>
                        <a:pt x="29" y="3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4" y="5"/>
                      </a:lnTo>
                      <a:lnTo>
                        <a:pt x="0" y="6"/>
                      </a:lnTo>
                      <a:lnTo>
                        <a:pt x="39" y="44"/>
                      </a:lnTo>
                      <a:lnTo>
                        <a:pt x="39" y="44"/>
                      </a:lnTo>
                      <a:lnTo>
                        <a:pt x="40" y="41"/>
                      </a:lnTo>
                      <a:lnTo>
                        <a:pt x="43" y="34"/>
                      </a:lnTo>
                      <a:lnTo>
                        <a:pt x="45" y="28"/>
                      </a:lnTo>
                      <a:lnTo>
                        <a:pt x="43" y="22"/>
                      </a:lnTo>
                      <a:lnTo>
                        <a:pt x="40" y="15"/>
                      </a:lnTo>
                      <a:lnTo>
                        <a:pt x="36" y="8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587375" y="665164"/>
                  <a:ext cx="169863" cy="168275"/>
                </a:xfrm>
                <a:custGeom>
                  <a:avLst/>
                  <a:gdLst>
                    <a:gd name="T0" fmla="*/ 281 w 320"/>
                    <a:gd name="T1" fmla="*/ 282 h 319"/>
                    <a:gd name="T2" fmla="*/ 39 w 320"/>
                    <a:gd name="T3" fmla="*/ 282 h 319"/>
                    <a:gd name="T4" fmla="*/ 39 w 320"/>
                    <a:gd name="T5" fmla="*/ 39 h 319"/>
                    <a:gd name="T6" fmla="*/ 266 w 320"/>
                    <a:gd name="T7" fmla="*/ 39 h 319"/>
                    <a:gd name="T8" fmla="*/ 307 w 320"/>
                    <a:gd name="T9" fmla="*/ 0 h 319"/>
                    <a:gd name="T10" fmla="*/ 0 w 320"/>
                    <a:gd name="T11" fmla="*/ 0 h 319"/>
                    <a:gd name="T12" fmla="*/ 0 w 320"/>
                    <a:gd name="T13" fmla="*/ 319 h 319"/>
                    <a:gd name="T14" fmla="*/ 320 w 320"/>
                    <a:gd name="T15" fmla="*/ 319 h 319"/>
                    <a:gd name="T16" fmla="*/ 320 w 320"/>
                    <a:gd name="T17" fmla="*/ 119 h 319"/>
                    <a:gd name="T18" fmla="*/ 281 w 320"/>
                    <a:gd name="T19" fmla="*/ 158 h 319"/>
                    <a:gd name="T20" fmla="*/ 281 w 320"/>
                    <a:gd name="T21" fmla="*/ 282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0" h="319">
                      <a:moveTo>
                        <a:pt x="281" y="282"/>
                      </a:moveTo>
                      <a:lnTo>
                        <a:pt x="39" y="282"/>
                      </a:lnTo>
                      <a:lnTo>
                        <a:pt x="39" y="39"/>
                      </a:lnTo>
                      <a:lnTo>
                        <a:pt x="266" y="39"/>
                      </a:lnTo>
                      <a:lnTo>
                        <a:pt x="307" y="0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20" y="319"/>
                      </a:lnTo>
                      <a:lnTo>
                        <a:pt x="320" y="119"/>
                      </a:lnTo>
                      <a:lnTo>
                        <a:pt x="281" y="158"/>
                      </a:lnTo>
                      <a:lnTo>
                        <a:pt x="281" y="2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3" name="矩形 2"/>
            <p:cNvSpPr/>
            <p:nvPr/>
          </p:nvSpPr>
          <p:spPr>
            <a:xfrm>
              <a:off x="1062977" y="2443225"/>
              <a:ext cx="19267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zh-CN" altLang="en-US" b="1" dirty="0">
                  <a:solidFill>
                    <a:srgbClr val="065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资源要求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62977" y="4120988"/>
              <a:ext cx="19267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rgbClr val="06506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Open Sans Light" panose="020B0306030504020204" pitchFamily="34" charset="0"/>
                </a:rPr>
                <a:t>对训练数据与算力资源有较高的要求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8F2AB71-2E2D-4615-A1F2-B53AF5A08385}"/>
              </a:ext>
            </a:extLst>
          </p:cNvPr>
          <p:cNvGrpSpPr/>
          <p:nvPr/>
        </p:nvGrpSpPr>
        <p:grpSpPr>
          <a:xfrm>
            <a:off x="2910476" y="3649909"/>
            <a:ext cx="1926774" cy="2139428"/>
            <a:chOff x="1062977" y="2443225"/>
            <a:chExt cx="1926774" cy="21394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0218381-0885-4CCD-8041-68A876C0FB28}"/>
                </a:ext>
              </a:extLst>
            </p:cNvPr>
            <p:cNvGrpSpPr/>
            <p:nvPr/>
          </p:nvGrpSpPr>
          <p:grpSpPr>
            <a:xfrm>
              <a:off x="1062980" y="2864209"/>
              <a:ext cx="1926771" cy="1202480"/>
              <a:chOff x="1417307" y="2675945"/>
              <a:chExt cx="2569028" cy="1603307"/>
            </a:xfrm>
          </p:grpSpPr>
          <p:cxnSp>
            <p:nvCxnSpPr>
              <p:cNvPr id="36" name="Straight Connector 55">
                <a:extLst>
                  <a:ext uri="{FF2B5EF4-FFF2-40B4-BE49-F238E27FC236}">
                    <a16:creationId xmlns:a16="http://schemas.microsoft.com/office/drawing/2014/main" id="{7174F34F-6E7A-4389-9F44-CAA9C96DCCED}"/>
                  </a:ext>
                </a:extLst>
              </p:cNvPr>
              <p:cNvCxnSpPr/>
              <p:nvPr/>
            </p:nvCxnSpPr>
            <p:spPr>
              <a:xfrm>
                <a:off x="1417307" y="3504705"/>
                <a:ext cx="256902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262626">
                    <a:lumMod val="75000"/>
                    <a:lumOff val="25000"/>
                  </a:srgbClr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37" name="Freeform 62">
                <a:extLst>
                  <a:ext uri="{FF2B5EF4-FFF2-40B4-BE49-F238E27FC236}">
                    <a16:creationId xmlns:a16="http://schemas.microsoft.com/office/drawing/2014/main" id="{73F3377A-15E2-41E6-9D24-E237471AEAC3}"/>
                  </a:ext>
                </a:extLst>
              </p:cNvPr>
              <p:cNvSpPr/>
              <p:nvPr/>
            </p:nvSpPr>
            <p:spPr>
              <a:xfrm>
                <a:off x="1891001" y="2675945"/>
                <a:ext cx="1603331" cy="1603307"/>
              </a:xfrm>
              <a:custGeom>
                <a:avLst/>
                <a:gdLst>
                  <a:gd name="connsiteX0" fmla="*/ 0 w 2134032"/>
                  <a:gd name="connsiteY0" fmla="*/ 1067001 h 2134002"/>
                  <a:gd name="connsiteX1" fmla="*/ 1067016 w 2134032"/>
                  <a:gd name="connsiteY1" fmla="*/ 0 h 2134002"/>
                  <a:gd name="connsiteX2" fmla="*/ 2134032 w 2134032"/>
                  <a:gd name="connsiteY2" fmla="*/ 1067001 h 2134002"/>
                  <a:gd name="connsiteX3" fmla="*/ 1067016 w 2134032"/>
                  <a:gd name="connsiteY3" fmla="*/ 2134002 h 2134002"/>
                  <a:gd name="connsiteX4" fmla="*/ 0 w 2134032"/>
                  <a:gd name="connsiteY4" fmla="*/ 1067001 h 2134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4032" h="2134002">
                    <a:moveTo>
                      <a:pt x="0" y="1067001"/>
                    </a:moveTo>
                    <a:cubicBezTo>
                      <a:pt x="0" y="477713"/>
                      <a:pt x="477719" y="0"/>
                      <a:pt x="1067016" y="0"/>
                    </a:cubicBezTo>
                    <a:cubicBezTo>
                      <a:pt x="1656313" y="0"/>
                      <a:pt x="2134032" y="477713"/>
                      <a:pt x="2134032" y="1067001"/>
                    </a:cubicBezTo>
                    <a:cubicBezTo>
                      <a:pt x="2134032" y="1656289"/>
                      <a:pt x="1656313" y="2134002"/>
                      <a:pt x="1067016" y="2134002"/>
                    </a:cubicBezTo>
                    <a:cubicBezTo>
                      <a:pt x="477719" y="2134002"/>
                      <a:pt x="0" y="1656289"/>
                      <a:pt x="0" y="106700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15" kern="0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38" name="Group 65">
                <a:extLst>
                  <a:ext uri="{FF2B5EF4-FFF2-40B4-BE49-F238E27FC236}">
                    <a16:creationId xmlns:a16="http://schemas.microsoft.com/office/drawing/2014/main" id="{C136ED9F-E9EF-4807-9A8F-8A09974E5623}"/>
                  </a:ext>
                </a:extLst>
              </p:cNvPr>
              <p:cNvGrpSpPr/>
              <p:nvPr/>
            </p:nvGrpSpPr>
            <p:grpSpPr>
              <a:xfrm>
                <a:off x="2444136" y="3237545"/>
                <a:ext cx="566168" cy="480107"/>
                <a:chOff x="587375" y="665164"/>
                <a:chExt cx="198438" cy="168275"/>
              </a:xfrm>
              <a:solidFill>
                <a:srgbClr val="FFFFFF"/>
              </a:solidFill>
            </p:grpSpPr>
            <p:sp>
              <p:nvSpPr>
                <p:cNvPr id="39" name="Freeform 12">
                  <a:extLst>
                    <a:ext uri="{FF2B5EF4-FFF2-40B4-BE49-F238E27FC236}">
                      <a16:creationId xmlns:a16="http://schemas.microsoft.com/office/drawing/2014/main" id="{3FD1A614-74C8-40A3-8AC4-2FA8343D497B}"/>
                    </a:ext>
                  </a:extLst>
                </p:cNvPr>
                <p:cNvSpPr/>
                <p:nvPr/>
              </p:nvSpPr>
              <p:spPr bwMode="auto">
                <a:xfrm>
                  <a:off x="650875" y="762001"/>
                  <a:ext cx="36513" cy="36513"/>
                </a:xfrm>
                <a:custGeom>
                  <a:avLst/>
                  <a:gdLst>
                    <a:gd name="T0" fmla="*/ 68 w 68"/>
                    <a:gd name="T1" fmla="*/ 38 h 70"/>
                    <a:gd name="T2" fmla="*/ 30 w 68"/>
                    <a:gd name="T3" fmla="*/ 0 h 70"/>
                    <a:gd name="T4" fmla="*/ 30 w 68"/>
                    <a:gd name="T5" fmla="*/ 0 h 70"/>
                    <a:gd name="T6" fmla="*/ 0 w 68"/>
                    <a:gd name="T7" fmla="*/ 70 h 70"/>
                    <a:gd name="T8" fmla="*/ 68 w 68"/>
                    <a:gd name="T9" fmla="*/ 38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70">
                      <a:moveTo>
                        <a:pt x="68" y="38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0" y="70"/>
                      </a:lnTo>
                      <a:lnTo>
                        <a:pt x="68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Freeform 13">
                  <a:extLst>
                    <a:ext uri="{FF2B5EF4-FFF2-40B4-BE49-F238E27FC236}">
                      <a16:creationId xmlns:a16="http://schemas.microsoft.com/office/drawing/2014/main" id="{2FF24791-5954-4ABC-BEAB-DB4A3BA2FD53}"/>
                    </a:ext>
                  </a:extLst>
                </p:cNvPr>
                <p:cNvSpPr/>
                <p:nvPr/>
              </p:nvSpPr>
              <p:spPr bwMode="auto">
                <a:xfrm>
                  <a:off x="687388" y="781051"/>
                  <a:ext cx="1588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Freeform 14">
                  <a:extLst>
                    <a:ext uri="{FF2B5EF4-FFF2-40B4-BE49-F238E27FC236}">
                      <a16:creationId xmlns:a16="http://schemas.microsoft.com/office/drawing/2014/main" id="{9992EE53-BA50-4487-8510-771DBB6A5003}"/>
                    </a:ext>
                  </a:extLst>
                </p:cNvPr>
                <p:cNvSpPr/>
                <p:nvPr/>
              </p:nvSpPr>
              <p:spPr bwMode="auto">
                <a:xfrm>
                  <a:off x="671513" y="673101"/>
                  <a:ext cx="92075" cy="92075"/>
                </a:xfrm>
                <a:custGeom>
                  <a:avLst/>
                  <a:gdLst>
                    <a:gd name="T0" fmla="*/ 158 w 174"/>
                    <a:gd name="T1" fmla="*/ 0 h 173"/>
                    <a:gd name="T2" fmla="*/ 0 w 174"/>
                    <a:gd name="T3" fmla="*/ 158 h 173"/>
                    <a:gd name="T4" fmla="*/ 16 w 174"/>
                    <a:gd name="T5" fmla="*/ 173 h 173"/>
                    <a:gd name="T6" fmla="*/ 174 w 174"/>
                    <a:gd name="T7" fmla="*/ 16 h 173"/>
                    <a:gd name="T8" fmla="*/ 158 w 174"/>
                    <a:gd name="T9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73">
                      <a:moveTo>
                        <a:pt x="158" y="0"/>
                      </a:moveTo>
                      <a:lnTo>
                        <a:pt x="0" y="158"/>
                      </a:lnTo>
                      <a:lnTo>
                        <a:pt x="16" y="173"/>
                      </a:lnTo>
                      <a:lnTo>
                        <a:pt x="174" y="16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" name="Freeform 15">
                  <a:extLst>
                    <a:ext uri="{FF2B5EF4-FFF2-40B4-BE49-F238E27FC236}">
                      <a16:creationId xmlns:a16="http://schemas.microsoft.com/office/drawing/2014/main" id="{833DCB83-21C3-4317-9E02-54F83DC2C8A9}"/>
                    </a:ext>
                  </a:extLst>
                </p:cNvPr>
                <p:cNvSpPr/>
                <p:nvPr/>
              </p:nvSpPr>
              <p:spPr bwMode="auto">
                <a:xfrm>
                  <a:off x="685800" y="685801"/>
                  <a:ext cx="92075" cy="92075"/>
                </a:xfrm>
                <a:custGeom>
                  <a:avLst/>
                  <a:gdLst>
                    <a:gd name="T0" fmla="*/ 0 w 174"/>
                    <a:gd name="T1" fmla="*/ 156 h 172"/>
                    <a:gd name="T2" fmla="*/ 16 w 174"/>
                    <a:gd name="T3" fmla="*/ 172 h 172"/>
                    <a:gd name="T4" fmla="*/ 174 w 174"/>
                    <a:gd name="T5" fmla="*/ 15 h 172"/>
                    <a:gd name="T6" fmla="*/ 158 w 174"/>
                    <a:gd name="T7" fmla="*/ 0 h 172"/>
                    <a:gd name="T8" fmla="*/ 0 w 174"/>
                    <a:gd name="T9" fmla="*/ 15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72">
                      <a:moveTo>
                        <a:pt x="0" y="156"/>
                      </a:moveTo>
                      <a:lnTo>
                        <a:pt x="16" y="172"/>
                      </a:lnTo>
                      <a:lnTo>
                        <a:pt x="174" y="15"/>
                      </a:lnTo>
                      <a:lnTo>
                        <a:pt x="158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" name="Freeform 16">
                  <a:extLst>
                    <a:ext uri="{FF2B5EF4-FFF2-40B4-BE49-F238E27FC236}">
                      <a16:creationId xmlns:a16="http://schemas.microsoft.com/office/drawing/2014/main" id="{F70AE694-73B4-4E97-B7BD-A2884B64B882}"/>
                    </a:ext>
                  </a:extLst>
                </p:cNvPr>
                <p:cNvSpPr/>
                <p:nvPr/>
              </p:nvSpPr>
              <p:spPr bwMode="auto">
                <a:xfrm>
                  <a:off x="762000" y="665164"/>
                  <a:ext cx="23813" cy="23813"/>
                </a:xfrm>
                <a:custGeom>
                  <a:avLst/>
                  <a:gdLst>
                    <a:gd name="T0" fmla="*/ 36 w 45"/>
                    <a:gd name="T1" fmla="*/ 8 h 44"/>
                    <a:gd name="T2" fmla="*/ 36 w 45"/>
                    <a:gd name="T3" fmla="*/ 8 h 44"/>
                    <a:gd name="T4" fmla="*/ 29 w 45"/>
                    <a:gd name="T5" fmla="*/ 3 h 44"/>
                    <a:gd name="T6" fmla="*/ 23 w 45"/>
                    <a:gd name="T7" fmla="*/ 2 h 44"/>
                    <a:gd name="T8" fmla="*/ 17 w 45"/>
                    <a:gd name="T9" fmla="*/ 0 h 44"/>
                    <a:gd name="T10" fmla="*/ 11 w 45"/>
                    <a:gd name="T11" fmla="*/ 2 h 44"/>
                    <a:gd name="T12" fmla="*/ 4 w 45"/>
                    <a:gd name="T13" fmla="*/ 5 h 44"/>
                    <a:gd name="T14" fmla="*/ 0 w 45"/>
                    <a:gd name="T15" fmla="*/ 6 h 44"/>
                    <a:gd name="T16" fmla="*/ 39 w 45"/>
                    <a:gd name="T17" fmla="*/ 44 h 44"/>
                    <a:gd name="T18" fmla="*/ 39 w 45"/>
                    <a:gd name="T19" fmla="*/ 44 h 44"/>
                    <a:gd name="T20" fmla="*/ 40 w 45"/>
                    <a:gd name="T21" fmla="*/ 41 h 44"/>
                    <a:gd name="T22" fmla="*/ 43 w 45"/>
                    <a:gd name="T23" fmla="*/ 34 h 44"/>
                    <a:gd name="T24" fmla="*/ 45 w 45"/>
                    <a:gd name="T25" fmla="*/ 28 h 44"/>
                    <a:gd name="T26" fmla="*/ 43 w 45"/>
                    <a:gd name="T27" fmla="*/ 22 h 44"/>
                    <a:gd name="T28" fmla="*/ 40 w 45"/>
                    <a:gd name="T29" fmla="*/ 15 h 44"/>
                    <a:gd name="T30" fmla="*/ 36 w 45"/>
                    <a:gd name="T31" fmla="*/ 8 h 44"/>
                    <a:gd name="T32" fmla="*/ 36 w 45"/>
                    <a:gd name="T33" fmla="*/ 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5" h="44">
                      <a:moveTo>
                        <a:pt x="36" y="8"/>
                      </a:moveTo>
                      <a:lnTo>
                        <a:pt x="36" y="8"/>
                      </a:lnTo>
                      <a:lnTo>
                        <a:pt x="29" y="3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4" y="5"/>
                      </a:lnTo>
                      <a:lnTo>
                        <a:pt x="0" y="6"/>
                      </a:lnTo>
                      <a:lnTo>
                        <a:pt x="39" y="44"/>
                      </a:lnTo>
                      <a:lnTo>
                        <a:pt x="39" y="44"/>
                      </a:lnTo>
                      <a:lnTo>
                        <a:pt x="40" y="41"/>
                      </a:lnTo>
                      <a:lnTo>
                        <a:pt x="43" y="34"/>
                      </a:lnTo>
                      <a:lnTo>
                        <a:pt x="45" y="28"/>
                      </a:lnTo>
                      <a:lnTo>
                        <a:pt x="43" y="22"/>
                      </a:lnTo>
                      <a:lnTo>
                        <a:pt x="40" y="15"/>
                      </a:lnTo>
                      <a:lnTo>
                        <a:pt x="36" y="8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 17">
                  <a:extLst>
                    <a:ext uri="{FF2B5EF4-FFF2-40B4-BE49-F238E27FC236}">
                      <a16:creationId xmlns:a16="http://schemas.microsoft.com/office/drawing/2014/main" id="{814F304F-CE3F-44E7-9A13-0216F299C1CA}"/>
                    </a:ext>
                  </a:extLst>
                </p:cNvPr>
                <p:cNvSpPr/>
                <p:nvPr/>
              </p:nvSpPr>
              <p:spPr bwMode="auto">
                <a:xfrm>
                  <a:off x="587375" y="665164"/>
                  <a:ext cx="169863" cy="168275"/>
                </a:xfrm>
                <a:custGeom>
                  <a:avLst/>
                  <a:gdLst>
                    <a:gd name="T0" fmla="*/ 281 w 320"/>
                    <a:gd name="T1" fmla="*/ 282 h 319"/>
                    <a:gd name="T2" fmla="*/ 39 w 320"/>
                    <a:gd name="T3" fmla="*/ 282 h 319"/>
                    <a:gd name="T4" fmla="*/ 39 w 320"/>
                    <a:gd name="T5" fmla="*/ 39 h 319"/>
                    <a:gd name="T6" fmla="*/ 266 w 320"/>
                    <a:gd name="T7" fmla="*/ 39 h 319"/>
                    <a:gd name="T8" fmla="*/ 307 w 320"/>
                    <a:gd name="T9" fmla="*/ 0 h 319"/>
                    <a:gd name="T10" fmla="*/ 0 w 320"/>
                    <a:gd name="T11" fmla="*/ 0 h 319"/>
                    <a:gd name="T12" fmla="*/ 0 w 320"/>
                    <a:gd name="T13" fmla="*/ 319 h 319"/>
                    <a:gd name="T14" fmla="*/ 320 w 320"/>
                    <a:gd name="T15" fmla="*/ 319 h 319"/>
                    <a:gd name="T16" fmla="*/ 320 w 320"/>
                    <a:gd name="T17" fmla="*/ 119 h 319"/>
                    <a:gd name="T18" fmla="*/ 281 w 320"/>
                    <a:gd name="T19" fmla="*/ 158 h 319"/>
                    <a:gd name="T20" fmla="*/ 281 w 320"/>
                    <a:gd name="T21" fmla="*/ 282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0" h="319">
                      <a:moveTo>
                        <a:pt x="281" y="282"/>
                      </a:moveTo>
                      <a:lnTo>
                        <a:pt x="39" y="282"/>
                      </a:lnTo>
                      <a:lnTo>
                        <a:pt x="39" y="39"/>
                      </a:lnTo>
                      <a:lnTo>
                        <a:pt x="266" y="39"/>
                      </a:lnTo>
                      <a:lnTo>
                        <a:pt x="307" y="0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20" y="319"/>
                      </a:lnTo>
                      <a:lnTo>
                        <a:pt x="320" y="119"/>
                      </a:lnTo>
                      <a:lnTo>
                        <a:pt x="281" y="158"/>
                      </a:lnTo>
                      <a:lnTo>
                        <a:pt x="281" y="2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43D3C4-E732-47E1-A7E4-6889C784E486}"/>
                </a:ext>
              </a:extLst>
            </p:cNvPr>
            <p:cNvSpPr/>
            <p:nvPr/>
          </p:nvSpPr>
          <p:spPr>
            <a:xfrm>
              <a:off x="1062977" y="2443225"/>
              <a:ext cx="19267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zh-CN" altLang="en-US" b="1" dirty="0">
                  <a:solidFill>
                    <a:srgbClr val="065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合成速度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BDD76A0-8102-41A6-88C3-EF82DEA2B199}"/>
                </a:ext>
              </a:extLst>
            </p:cNvPr>
            <p:cNvSpPr/>
            <p:nvPr/>
          </p:nvSpPr>
          <p:spPr>
            <a:xfrm>
              <a:off x="1062977" y="4120988"/>
              <a:ext cx="19267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rgbClr val="06506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Open Sans Light" panose="020B0306030504020204" pitchFamily="34" charset="0"/>
                </a:rPr>
                <a:t>自回归模型不可避免地存在合成速度过慢的问题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24FE98B-6F99-430F-95C9-DBAD8C13B4FE}"/>
              </a:ext>
            </a:extLst>
          </p:cNvPr>
          <p:cNvGrpSpPr/>
          <p:nvPr/>
        </p:nvGrpSpPr>
        <p:grpSpPr>
          <a:xfrm>
            <a:off x="4843663" y="1196937"/>
            <a:ext cx="1926774" cy="2324094"/>
            <a:chOff x="1062977" y="2443225"/>
            <a:chExt cx="1926774" cy="232409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00D0AA-D654-46A0-A081-D668306E1893}"/>
                </a:ext>
              </a:extLst>
            </p:cNvPr>
            <p:cNvGrpSpPr/>
            <p:nvPr/>
          </p:nvGrpSpPr>
          <p:grpSpPr>
            <a:xfrm>
              <a:off x="1062980" y="2864209"/>
              <a:ext cx="1926771" cy="1202480"/>
              <a:chOff x="1417307" y="2675945"/>
              <a:chExt cx="2569028" cy="1603307"/>
            </a:xfrm>
          </p:grpSpPr>
          <p:cxnSp>
            <p:nvCxnSpPr>
              <p:cNvPr id="49" name="Straight Connector 55">
                <a:extLst>
                  <a:ext uri="{FF2B5EF4-FFF2-40B4-BE49-F238E27FC236}">
                    <a16:creationId xmlns:a16="http://schemas.microsoft.com/office/drawing/2014/main" id="{BA39F085-8715-4A71-B2E1-A7CCB2055C90}"/>
                  </a:ext>
                </a:extLst>
              </p:cNvPr>
              <p:cNvCxnSpPr/>
              <p:nvPr/>
            </p:nvCxnSpPr>
            <p:spPr>
              <a:xfrm>
                <a:off x="1417307" y="3504705"/>
                <a:ext cx="256902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262626">
                    <a:lumMod val="75000"/>
                    <a:lumOff val="25000"/>
                  </a:srgbClr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50" name="Freeform 62">
                <a:extLst>
                  <a:ext uri="{FF2B5EF4-FFF2-40B4-BE49-F238E27FC236}">
                    <a16:creationId xmlns:a16="http://schemas.microsoft.com/office/drawing/2014/main" id="{A5FD5886-79F3-4D0E-B091-ACFD2D10EA02}"/>
                  </a:ext>
                </a:extLst>
              </p:cNvPr>
              <p:cNvSpPr/>
              <p:nvPr/>
            </p:nvSpPr>
            <p:spPr>
              <a:xfrm>
                <a:off x="1891001" y="2675945"/>
                <a:ext cx="1603331" cy="1603307"/>
              </a:xfrm>
              <a:custGeom>
                <a:avLst/>
                <a:gdLst>
                  <a:gd name="connsiteX0" fmla="*/ 0 w 2134032"/>
                  <a:gd name="connsiteY0" fmla="*/ 1067001 h 2134002"/>
                  <a:gd name="connsiteX1" fmla="*/ 1067016 w 2134032"/>
                  <a:gd name="connsiteY1" fmla="*/ 0 h 2134002"/>
                  <a:gd name="connsiteX2" fmla="*/ 2134032 w 2134032"/>
                  <a:gd name="connsiteY2" fmla="*/ 1067001 h 2134002"/>
                  <a:gd name="connsiteX3" fmla="*/ 1067016 w 2134032"/>
                  <a:gd name="connsiteY3" fmla="*/ 2134002 h 2134002"/>
                  <a:gd name="connsiteX4" fmla="*/ 0 w 2134032"/>
                  <a:gd name="connsiteY4" fmla="*/ 1067001 h 2134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4032" h="2134002">
                    <a:moveTo>
                      <a:pt x="0" y="1067001"/>
                    </a:moveTo>
                    <a:cubicBezTo>
                      <a:pt x="0" y="477713"/>
                      <a:pt x="477719" y="0"/>
                      <a:pt x="1067016" y="0"/>
                    </a:cubicBezTo>
                    <a:cubicBezTo>
                      <a:pt x="1656313" y="0"/>
                      <a:pt x="2134032" y="477713"/>
                      <a:pt x="2134032" y="1067001"/>
                    </a:cubicBezTo>
                    <a:cubicBezTo>
                      <a:pt x="2134032" y="1656289"/>
                      <a:pt x="1656313" y="2134002"/>
                      <a:pt x="1067016" y="2134002"/>
                    </a:cubicBezTo>
                    <a:cubicBezTo>
                      <a:pt x="477719" y="2134002"/>
                      <a:pt x="0" y="1656289"/>
                      <a:pt x="0" y="106700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15" kern="0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2" name="Group 65">
                <a:extLst>
                  <a:ext uri="{FF2B5EF4-FFF2-40B4-BE49-F238E27FC236}">
                    <a16:creationId xmlns:a16="http://schemas.microsoft.com/office/drawing/2014/main" id="{F4562999-A246-4F86-A18C-732BA354FB5E}"/>
                  </a:ext>
                </a:extLst>
              </p:cNvPr>
              <p:cNvGrpSpPr/>
              <p:nvPr/>
            </p:nvGrpSpPr>
            <p:grpSpPr>
              <a:xfrm>
                <a:off x="2444136" y="3237545"/>
                <a:ext cx="566168" cy="480107"/>
                <a:chOff x="587375" y="665164"/>
                <a:chExt cx="198438" cy="168275"/>
              </a:xfrm>
              <a:solidFill>
                <a:srgbClr val="FFFFFF"/>
              </a:solidFill>
            </p:grpSpPr>
            <p:sp>
              <p:nvSpPr>
                <p:cNvPr id="63" name="Freeform 12">
                  <a:extLst>
                    <a:ext uri="{FF2B5EF4-FFF2-40B4-BE49-F238E27FC236}">
                      <a16:creationId xmlns:a16="http://schemas.microsoft.com/office/drawing/2014/main" id="{2D7A3886-5BF2-4234-A5D8-0A1B901AE510}"/>
                    </a:ext>
                  </a:extLst>
                </p:cNvPr>
                <p:cNvSpPr/>
                <p:nvPr/>
              </p:nvSpPr>
              <p:spPr bwMode="auto">
                <a:xfrm>
                  <a:off x="650875" y="762001"/>
                  <a:ext cx="36513" cy="36513"/>
                </a:xfrm>
                <a:custGeom>
                  <a:avLst/>
                  <a:gdLst>
                    <a:gd name="T0" fmla="*/ 68 w 68"/>
                    <a:gd name="T1" fmla="*/ 38 h 70"/>
                    <a:gd name="T2" fmla="*/ 30 w 68"/>
                    <a:gd name="T3" fmla="*/ 0 h 70"/>
                    <a:gd name="T4" fmla="*/ 30 w 68"/>
                    <a:gd name="T5" fmla="*/ 0 h 70"/>
                    <a:gd name="T6" fmla="*/ 0 w 68"/>
                    <a:gd name="T7" fmla="*/ 70 h 70"/>
                    <a:gd name="T8" fmla="*/ 68 w 68"/>
                    <a:gd name="T9" fmla="*/ 38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70">
                      <a:moveTo>
                        <a:pt x="68" y="38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0" y="70"/>
                      </a:lnTo>
                      <a:lnTo>
                        <a:pt x="68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Freeform 13">
                  <a:extLst>
                    <a:ext uri="{FF2B5EF4-FFF2-40B4-BE49-F238E27FC236}">
                      <a16:creationId xmlns:a16="http://schemas.microsoft.com/office/drawing/2014/main" id="{CFF46ED4-F411-468B-9860-F1199FC742F5}"/>
                    </a:ext>
                  </a:extLst>
                </p:cNvPr>
                <p:cNvSpPr/>
                <p:nvPr/>
              </p:nvSpPr>
              <p:spPr bwMode="auto">
                <a:xfrm>
                  <a:off x="687388" y="781051"/>
                  <a:ext cx="1588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Freeform 14">
                  <a:extLst>
                    <a:ext uri="{FF2B5EF4-FFF2-40B4-BE49-F238E27FC236}">
                      <a16:creationId xmlns:a16="http://schemas.microsoft.com/office/drawing/2014/main" id="{C34E6E56-B0BC-4E7B-88B6-8FDC46263A05}"/>
                    </a:ext>
                  </a:extLst>
                </p:cNvPr>
                <p:cNvSpPr/>
                <p:nvPr/>
              </p:nvSpPr>
              <p:spPr bwMode="auto">
                <a:xfrm>
                  <a:off x="671513" y="673101"/>
                  <a:ext cx="92075" cy="92075"/>
                </a:xfrm>
                <a:custGeom>
                  <a:avLst/>
                  <a:gdLst>
                    <a:gd name="T0" fmla="*/ 158 w 174"/>
                    <a:gd name="T1" fmla="*/ 0 h 173"/>
                    <a:gd name="T2" fmla="*/ 0 w 174"/>
                    <a:gd name="T3" fmla="*/ 158 h 173"/>
                    <a:gd name="T4" fmla="*/ 16 w 174"/>
                    <a:gd name="T5" fmla="*/ 173 h 173"/>
                    <a:gd name="T6" fmla="*/ 174 w 174"/>
                    <a:gd name="T7" fmla="*/ 16 h 173"/>
                    <a:gd name="T8" fmla="*/ 158 w 174"/>
                    <a:gd name="T9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73">
                      <a:moveTo>
                        <a:pt x="158" y="0"/>
                      </a:moveTo>
                      <a:lnTo>
                        <a:pt x="0" y="158"/>
                      </a:lnTo>
                      <a:lnTo>
                        <a:pt x="16" y="173"/>
                      </a:lnTo>
                      <a:lnTo>
                        <a:pt x="174" y="16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6" name="Freeform 15">
                  <a:extLst>
                    <a:ext uri="{FF2B5EF4-FFF2-40B4-BE49-F238E27FC236}">
                      <a16:creationId xmlns:a16="http://schemas.microsoft.com/office/drawing/2014/main" id="{C11C0DF0-64A1-4246-8245-A8876EE041E4}"/>
                    </a:ext>
                  </a:extLst>
                </p:cNvPr>
                <p:cNvSpPr/>
                <p:nvPr/>
              </p:nvSpPr>
              <p:spPr bwMode="auto">
                <a:xfrm>
                  <a:off x="685800" y="685801"/>
                  <a:ext cx="92075" cy="92075"/>
                </a:xfrm>
                <a:custGeom>
                  <a:avLst/>
                  <a:gdLst>
                    <a:gd name="T0" fmla="*/ 0 w 174"/>
                    <a:gd name="T1" fmla="*/ 156 h 172"/>
                    <a:gd name="T2" fmla="*/ 16 w 174"/>
                    <a:gd name="T3" fmla="*/ 172 h 172"/>
                    <a:gd name="T4" fmla="*/ 174 w 174"/>
                    <a:gd name="T5" fmla="*/ 15 h 172"/>
                    <a:gd name="T6" fmla="*/ 158 w 174"/>
                    <a:gd name="T7" fmla="*/ 0 h 172"/>
                    <a:gd name="T8" fmla="*/ 0 w 174"/>
                    <a:gd name="T9" fmla="*/ 15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72">
                      <a:moveTo>
                        <a:pt x="0" y="156"/>
                      </a:moveTo>
                      <a:lnTo>
                        <a:pt x="16" y="172"/>
                      </a:lnTo>
                      <a:lnTo>
                        <a:pt x="174" y="15"/>
                      </a:lnTo>
                      <a:lnTo>
                        <a:pt x="158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7" name="Freeform 16">
                  <a:extLst>
                    <a:ext uri="{FF2B5EF4-FFF2-40B4-BE49-F238E27FC236}">
                      <a16:creationId xmlns:a16="http://schemas.microsoft.com/office/drawing/2014/main" id="{4F3F2AA4-FD23-4FA7-8E3C-BA65BD18A4AE}"/>
                    </a:ext>
                  </a:extLst>
                </p:cNvPr>
                <p:cNvSpPr/>
                <p:nvPr/>
              </p:nvSpPr>
              <p:spPr bwMode="auto">
                <a:xfrm>
                  <a:off x="762000" y="665164"/>
                  <a:ext cx="23813" cy="23813"/>
                </a:xfrm>
                <a:custGeom>
                  <a:avLst/>
                  <a:gdLst>
                    <a:gd name="T0" fmla="*/ 36 w 45"/>
                    <a:gd name="T1" fmla="*/ 8 h 44"/>
                    <a:gd name="T2" fmla="*/ 36 w 45"/>
                    <a:gd name="T3" fmla="*/ 8 h 44"/>
                    <a:gd name="T4" fmla="*/ 29 w 45"/>
                    <a:gd name="T5" fmla="*/ 3 h 44"/>
                    <a:gd name="T6" fmla="*/ 23 w 45"/>
                    <a:gd name="T7" fmla="*/ 2 h 44"/>
                    <a:gd name="T8" fmla="*/ 17 w 45"/>
                    <a:gd name="T9" fmla="*/ 0 h 44"/>
                    <a:gd name="T10" fmla="*/ 11 w 45"/>
                    <a:gd name="T11" fmla="*/ 2 h 44"/>
                    <a:gd name="T12" fmla="*/ 4 w 45"/>
                    <a:gd name="T13" fmla="*/ 5 h 44"/>
                    <a:gd name="T14" fmla="*/ 0 w 45"/>
                    <a:gd name="T15" fmla="*/ 6 h 44"/>
                    <a:gd name="T16" fmla="*/ 39 w 45"/>
                    <a:gd name="T17" fmla="*/ 44 h 44"/>
                    <a:gd name="T18" fmla="*/ 39 w 45"/>
                    <a:gd name="T19" fmla="*/ 44 h 44"/>
                    <a:gd name="T20" fmla="*/ 40 w 45"/>
                    <a:gd name="T21" fmla="*/ 41 h 44"/>
                    <a:gd name="T22" fmla="*/ 43 w 45"/>
                    <a:gd name="T23" fmla="*/ 34 h 44"/>
                    <a:gd name="T24" fmla="*/ 45 w 45"/>
                    <a:gd name="T25" fmla="*/ 28 h 44"/>
                    <a:gd name="T26" fmla="*/ 43 w 45"/>
                    <a:gd name="T27" fmla="*/ 22 h 44"/>
                    <a:gd name="T28" fmla="*/ 40 w 45"/>
                    <a:gd name="T29" fmla="*/ 15 h 44"/>
                    <a:gd name="T30" fmla="*/ 36 w 45"/>
                    <a:gd name="T31" fmla="*/ 8 h 44"/>
                    <a:gd name="T32" fmla="*/ 36 w 45"/>
                    <a:gd name="T33" fmla="*/ 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5" h="44">
                      <a:moveTo>
                        <a:pt x="36" y="8"/>
                      </a:moveTo>
                      <a:lnTo>
                        <a:pt x="36" y="8"/>
                      </a:lnTo>
                      <a:lnTo>
                        <a:pt x="29" y="3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4" y="5"/>
                      </a:lnTo>
                      <a:lnTo>
                        <a:pt x="0" y="6"/>
                      </a:lnTo>
                      <a:lnTo>
                        <a:pt x="39" y="44"/>
                      </a:lnTo>
                      <a:lnTo>
                        <a:pt x="39" y="44"/>
                      </a:lnTo>
                      <a:lnTo>
                        <a:pt x="40" y="41"/>
                      </a:lnTo>
                      <a:lnTo>
                        <a:pt x="43" y="34"/>
                      </a:lnTo>
                      <a:lnTo>
                        <a:pt x="45" y="28"/>
                      </a:lnTo>
                      <a:lnTo>
                        <a:pt x="43" y="22"/>
                      </a:lnTo>
                      <a:lnTo>
                        <a:pt x="40" y="15"/>
                      </a:lnTo>
                      <a:lnTo>
                        <a:pt x="36" y="8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8" name="Freeform 17">
                  <a:extLst>
                    <a:ext uri="{FF2B5EF4-FFF2-40B4-BE49-F238E27FC236}">
                      <a16:creationId xmlns:a16="http://schemas.microsoft.com/office/drawing/2014/main" id="{5AF63777-21BC-4469-9673-9D571EA21EF6}"/>
                    </a:ext>
                  </a:extLst>
                </p:cNvPr>
                <p:cNvSpPr/>
                <p:nvPr/>
              </p:nvSpPr>
              <p:spPr bwMode="auto">
                <a:xfrm>
                  <a:off x="587375" y="665164"/>
                  <a:ext cx="169863" cy="168275"/>
                </a:xfrm>
                <a:custGeom>
                  <a:avLst/>
                  <a:gdLst>
                    <a:gd name="T0" fmla="*/ 281 w 320"/>
                    <a:gd name="T1" fmla="*/ 282 h 319"/>
                    <a:gd name="T2" fmla="*/ 39 w 320"/>
                    <a:gd name="T3" fmla="*/ 282 h 319"/>
                    <a:gd name="T4" fmla="*/ 39 w 320"/>
                    <a:gd name="T5" fmla="*/ 39 h 319"/>
                    <a:gd name="T6" fmla="*/ 266 w 320"/>
                    <a:gd name="T7" fmla="*/ 39 h 319"/>
                    <a:gd name="T8" fmla="*/ 307 w 320"/>
                    <a:gd name="T9" fmla="*/ 0 h 319"/>
                    <a:gd name="T10" fmla="*/ 0 w 320"/>
                    <a:gd name="T11" fmla="*/ 0 h 319"/>
                    <a:gd name="T12" fmla="*/ 0 w 320"/>
                    <a:gd name="T13" fmla="*/ 319 h 319"/>
                    <a:gd name="T14" fmla="*/ 320 w 320"/>
                    <a:gd name="T15" fmla="*/ 319 h 319"/>
                    <a:gd name="T16" fmla="*/ 320 w 320"/>
                    <a:gd name="T17" fmla="*/ 119 h 319"/>
                    <a:gd name="T18" fmla="*/ 281 w 320"/>
                    <a:gd name="T19" fmla="*/ 158 h 319"/>
                    <a:gd name="T20" fmla="*/ 281 w 320"/>
                    <a:gd name="T21" fmla="*/ 282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0" h="319">
                      <a:moveTo>
                        <a:pt x="281" y="282"/>
                      </a:moveTo>
                      <a:lnTo>
                        <a:pt x="39" y="282"/>
                      </a:lnTo>
                      <a:lnTo>
                        <a:pt x="39" y="39"/>
                      </a:lnTo>
                      <a:lnTo>
                        <a:pt x="266" y="39"/>
                      </a:lnTo>
                      <a:lnTo>
                        <a:pt x="307" y="0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20" y="319"/>
                      </a:lnTo>
                      <a:lnTo>
                        <a:pt x="320" y="119"/>
                      </a:lnTo>
                      <a:lnTo>
                        <a:pt x="281" y="158"/>
                      </a:lnTo>
                      <a:lnTo>
                        <a:pt x="281" y="2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FF7F57D-09FC-4CAD-9A82-5503AC2D4770}"/>
                </a:ext>
              </a:extLst>
            </p:cNvPr>
            <p:cNvSpPr/>
            <p:nvPr/>
          </p:nvSpPr>
          <p:spPr>
            <a:xfrm>
              <a:off x="1062977" y="2443225"/>
              <a:ext cx="19267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zh-CN" altLang="en-US" b="1" dirty="0">
                  <a:solidFill>
                    <a:srgbClr val="065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鲁棒性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02B4A9-04B9-4314-9058-53A6ED23569D}"/>
                </a:ext>
              </a:extLst>
            </p:cNvPr>
            <p:cNvSpPr/>
            <p:nvPr/>
          </p:nvSpPr>
          <p:spPr>
            <a:xfrm>
              <a:off x="1062977" y="4120988"/>
              <a:ext cx="19267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rgbClr val="06506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Open Sans Light" panose="020B0306030504020204" pitchFamily="34" charset="0"/>
                </a:rPr>
                <a:t>逐帧合成语音导致容易出现跳过或重复某些单词的情况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741504D-A9DD-43AB-AED1-5496FE7CB74D}"/>
              </a:ext>
            </a:extLst>
          </p:cNvPr>
          <p:cNvGrpSpPr/>
          <p:nvPr/>
        </p:nvGrpSpPr>
        <p:grpSpPr>
          <a:xfrm>
            <a:off x="6770434" y="3697399"/>
            <a:ext cx="1926774" cy="2324094"/>
            <a:chOff x="1062977" y="2443225"/>
            <a:chExt cx="1926774" cy="232409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40ED7C4E-3ACB-4499-BE07-0AD7DCFB8E8C}"/>
                </a:ext>
              </a:extLst>
            </p:cNvPr>
            <p:cNvGrpSpPr/>
            <p:nvPr/>
          </p:nvGrpSpPr>
          <p:grpSpPr>
            <a:xfrm>
              <a:off x="1062980" y="2864209"/>
              <a:ext cx="1926771" cy="1202480"/>
              <a:chOff x="1417307" y="2675945"/>
              <a:chExt cx="2569028" cy="1603307"/>
            </a:xfrm>
          </p:grpSpPr>
          <p:cxnSp>
            <p:nvCxnSpPr>
              <p:cNvPr id="77" name="Straight Connector 55">
                <a:extLst>
                  <a:ext uri="{FF2B5EF4-FFF2-40B4-BE49-F238E27FC236}">
                    <a16:creationId xmlns:a16="http://schemas.microsoft.com/office/drawing/2014/main" id="{8275A980-7B40-4C05-9FBC-E3648204CC0F}"/>
                  </a:ext>
                </a:extLst>
              </p:cNvPr>
              <p:cNvCxnSpPr/>
              <p:nvPr/>
            </p:nvCxnSpPr>
            <p:spPr>
              <a:xfrm>
                <a:off x="1417307" y="3504705"/>
                <a:ext cx="256902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262626">
                    <a:lumMod val="75000"/>
                    <a:lumOff val="25000"/>
                  </a:srgbClr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061868D7-B3A5-4D5D-8F98-91B2D8B6C595}"/>
                  </a:ext>
                </a:extLst>
              </p:cNvPr>
              <p:cNvSpPr/>
              <p:nvPr/>
            </p:nvSpPr>
            <p:spPr>
              <a:xfrm>
                <a:off x="1891001" y="2675945"/>
                <a:ext cx="1603331" cy="1603307"/>
              </a:xfrm>
              <a:custGeom>
                <a:avLst/>
                <a:gdLst>
                  <a:gd name="connsiteX0" fmla="*/ 0 w 2134032"/>
                  <a:gd name="connsiteY0" fmla="*/ 1067001 h 2134002"/>
                  <a:gd name="connsiteX1" fmla="*/ 1067016 w 2134032"/>
                  <a:gd name="connsiteY1" fmla="*/ 0 h 2134002"/>
                  <a:gd name="connsiteX2" fmla="*/ 2134032 w 2134032"/>
                  <a:gd name="connsiteY2" fmla="*/ 1067001 h 2134002"/>
                  <a:gd name="connsiteX3" fmla="*/ 1067016 w 2134032"/>
                  <a:gd name="connsiteY3" fmla="*/ 2134002 h 2134002"/>
                  <a:gd name="connsiteX4" fmla="*/ 0 w 2134032"/>
                  <a:gd name="connsiteY4" fmla="*/ 1067001 h 2134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4032" h="2134002">
                    <a:moveTo>
                      <a:pt x="0" y="1067001"/>
                    </a:moveTo>
                    <a:cubicBezTo>
                      <a:pt x="0" y="477713"/>
                      <a:pt x="477719" y="0"/>
                      <a:pt x="1067016" y="0"/>
                    </a:cubicBezTo>
                    <a:cubicBezTo>
                      <a:pt x="1656313" y="0"/>
                      <a:pt x="2134032" y="477713"/>
                      <a:pt x="2134032" y="1067001"/>
                    </a:cubicBezTo>
                    <a:cubicBezTo>
                      <a:pt x="2134032" y="1656289"/>
                      <a:pt x="1656313" y="2134002"/>
                      <a:pt x="1067016" y="2134002"/>
                    </a:cubicBezTo>
                    <a:cubicBezTo>
                      <a:pt x="477719" y="2134002"/>
                      <a:pt x="0" y="1656289"/>
                      <a:pt x="0" y="106700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15" kern="0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79" name="Group 65">
                <a:extLst>
                  <a:ext uri="{FF2B5EF4-FFF2-40B4-BE49-F238E27FC236}">
                    <a16:creationId xmlns:a16="http://schemas.microsoft.com/office/drawing/2014/main" id="{F1B8264B-9CBE-44E6-A767-0F49D2F7D41B}"/>
                  </a:ext>
                </a:extLst>
              </p:cNvPr>
              <p:cNvGrpSpPr/>
              <p:nvPr/>
            </p:nvGrpSpPr>
            <p:grpSpPr>
              <a:xfrm>
                <a:off x="2444136" y="3237545"/>
                <a:ext cx="566168" cy="480107"/>
                <a:chOff x="587375" y="665164"/>
                <a:chExt cx="198438" cy="168275"/>
              </a:xfrm>
              <a:solidFill>
                <a:srgbClr val="FFFFFF"/>
              </a:solidFill>
            </p:grpSpPr>
            <p:sp>
              <p:nvSpPr>
                <p:cNvPr id="80" name="Freeform 12">
                  <a:extLst>
                    <a:ext uri="{FF2B5EF4-FFF2-40B4-BE49-F238E27FC236}">
                      <a16:creationId xmlns:a16="http://schemas.microsoft.com/office/drawing/2014/main" id="{455168F0-6698-4595-AA50-015760B85898}"/>
                    </a:ext>
                  </a:extLst>
                </p:cNvPr>
                <p:cNvSpPr/>
                <p:nvPr/>
              </p:nvSpPr>
              <p:spPr bwMode="auto">
                <a:xfrm>
                  <a:off x="650875" y="762001"/>
                  <a:ext cx="36513" cy="36513"/>
                </a:xfrm>
                <a:custGeom>
                  <a:avLst/>
                  <a:gdLst>
                    <a:gd name="T0" fmla="*/ 68 w 68"/>
                    <a:gd name="T1" fmla="*/ 38 h 70"/>
                    <a:gd name="T2" fmla="*/ 30 w 68"/>
                    <a:gd name="T3" fmla="*/ 0 h 70"/>
                    <a:gd name="T4" fmla="*/ 30 w 68"/>
                    <a:gd name="T5" fmla="*/ 0 h 70"/>
                    <a:gd name="T6" fmla="*/ 0 w 68"/>
                    <a:gd name="T7" fmla="*/ 70 h 70"/>
                    <a:gd name="T8" fmla="*/ 68 w 68"/>
                    <a:gd name="T9" fmla="*/ 38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70">
                      <a:moveTo>
                        <a:pt x="68" y="38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0" y="70"/>
                      </a:lnTo>
                      <a:lnTo>
                        <a:pt x="68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15105BF3-47D3-43C7-B733-1C7DA8D97B55}"/>
                    </a:ext>
                  </a:extLst>
                </p:cNvPr>
                <p:cNvSpPr/>
                <p:nvPr/>
              </p:nvSpPr>
              <p:spPr bwMode="auto">
                <a:xfrm>
                  <a:off x="687388" y="781051"/>
                  <a:ext cx="1588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B08E43E6-9037-4B7B-AFCA-124DBE990103}"/>
                    </a:ext>
                  </a:extLst>
                </p:cNvPr>
                <p:cNvSpPr/>
                <p:nvPr/>
              </p:nvSpPr>
              <p:spPr bwMode="auto">
                <a:xfrm>
                  <a:off x="671513" y="673101"/>
                  <a:ext cx="92075" cy="92075"/>
                </a:xfrm>
                <a:custGeom>
                  <a:avLst/>
                  <a:gdLst>
                    <a:gd name="T0" fmla="*/ 158 w 174"/>
                    <a:gd name="T1" fmla="*/ 0 h 173"/>
                    <a:gd name="T2" fmla="*/ 0 w 174"/>
                    <a:gd name="T3" fmla="*/ 158 h 173"/>
                    <a:gd name="T4" fmla="*/ 16 w 174"/>
                    <a:gd name="T5" fmla="*/ 173 h 173"/>
                    <a:gd name="T6" fmla="*/ 174 w 174"/>
                    <a:gd name="T7" fmla="*/ 16 h 173"/>
                    <a:gd name="T8" fmla="*/ 158 w 174"/>
                    <a:gd name="T9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73">
                      <a:moveTo>
                        <a:pt x="158" y="0"/>
                      </a:moveTo>
                      <a:lnTo>
                        <a:pt x="0" y="158"/>
                      </a:lnTo>
                      <a:lnTo>
                        <a:pt x="16" y="173"/>
                      </a:lnTo>
                      <a:lnTo>
                        <a:pt x="174" y="16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3" name="Freeform 15">
                  <a:extLst>
                    <a:ext uri="{FF2B5EF4-FFF2-40B4-BE49-F238E27FC236}">
                      <a16:creationId xmlns:a16="http://schemas.microsoft.com/office/drawing/2014/main" id="{041293C4-E887-4CCD-B437-63AEE9C4ED3B}"/>
                    </a:ext>
                  </a:extLst>
                </p:cNvPr>
                <p:cNvSpPr/>
                <p:nvPr/>
              </p:nvSpPr>
              <p:spPr bwMode="auto">
                <a:xfrm>
                  <a:off x="685800" y="685801"/>
                  <a:ext cx="92075" cy="92075"/>
                </a:xfrm>
                <a:custGeom>
                  <a:avLst/>
                  <a:gdLst>
                    <a:gd name="T0" fmla="*/ 0 w 174"/>
                    <a:gd name="T1" fmla="*/ 156 h 172"/>
                    <a:gd name="T2" fmla="*/ 16 w 174"/>
                    <a:gd name="T3" fmla="*/ 172 h 172"/>
                    <a:gd name="T4" fmla="*/ 174 w 174"/>
                    <a:gd name="T5" fmla="*/ 15 h 172"/>
                    <a:gd name="T6" fmla="*/ 158 w 174"/>
                    <a:gd name="T7" fmla="*/ 0 h 172"/>
                    <a:gd name="T8" fmla="*/ 0 w 174"/>
                    <a:gd name="T9" fmla="*/ 15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72">
                      <a:moveTo>
                        <a:pt x="0" y="156"/>
                      </a:moveTo>
                      <a:lnTo>
                        <a:pt x="16" y="172"/>
                      </a:lnTo>
                      <a:lnTo>
                        <a:pt x="174" y="15"/>
                      </a:lnTo>
                      <a:lnTo>
                        <a:pt x="158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4" name="Freeform 16">
                  <a:extLst>
                    <a:ext uri="{FF2B5EF4-FFF2-40B4-BE49-F238E27FC236}">
                      <a16:creationId xmlns:a16="http://schemas.microsoft.com/office/drawing/2014/main" id="{A8302E26-6F3F-4F53-B063-4A119BA7BB3A}"/>
                    </a:ext>
                  </a:extLst>
                </p:cNvPr>
                <p:cNvSpPr/>
                <p:nvPr/>
              </p:nvSpPr>
              <p:spPr bwMode="auto">
                <a:xfrm>
                  <a:off x="762000" y="665164"/>
                  <a:ext cx="23813" cy="23813"/>
                </a:xfrm>
                <a:custGeom>
                  <a:avLst/>
                  <a:gdLst>
                    <a:gd name="T0" fmla="*/ 36 w 45"/>
                    <a:gd name="T1" fmla="*/ 8 h 44"/>
                    <a:gd name="T2" fmla="*/ 36 w 45"/>
                    <a:gd name="T3" fmla="*/ 8 h 44"/>
                    <a:gd name="T4" fmla="*/ 29 w 45"/>
                    <a:gd name="T5" fmla="*/ 3 h 44"/>
                    <a:gd name="T6" fmla="*/ 23 w 45"/>
                    <a:gd name="T7" fmla="*/ 2 h 44"/>
                    <a:gd name="T8" fmla="*/ 17 w 45"/>
                    <a:gd name="T9" fmla="*/ 0 h 44"/>
                    <a:gd name="T10" fmla="*/ 11 w 45"/>
                    <a:gd name="T11" fmla="*/ 2 h 44"/>
                    <a:gd name="T12" fmla="*/ 4 w 45"/>
                    <a:gd name="T13" fmla="*/ 5 h 44"/>
                    <a:gd name="T14" fmla="*/ 0 w 45"/>
                    <a:gd name="T15" fmla="*/ 6 h 44"/>
                    <a:gd name="T16" fmla="*/ 39 w 45"/>
                    <a:gd name="T17" fmla="*/ 44 h 44"/>
                    <a:gd name="T18" fmla="*/ 39 w 45"/>
                    <a:gd name="T19" fmla="*/ 44 h 44"/>
                    <a:gd name="T20" fmla="*/ 40 w 45"/>
                    <a:gd name="T21" fmla="*/ 41 h 44"/>
                    <a:gd name="T22" fmla="*/ 43 w 45"/>
                    <a:gd name="T23" fmla="*/ 34 h 44"/>
                    <a:gd name="T24" fmla="*/ 45 w 45"/>
                    <a:gd name="T25" fmla="*/ 28 h 44"/>
                    <a:gd name="T26" fmla="*/ 43 w 45"/>
                    <a:gd name="T27" fmla="*/ 22 h 44"/>
                    <a:gd name="T28" fmla="*/ 40 w 45"/>
                    <a:gd name="T29" fmla="*/ 15 h 44"/>
                    <a:gd name="T30" fmla="*/ 36 w 45"/>
                    <a:gd name="T31" fmla="*/ 8 h 44"/>
                    <a:gd name="T32" fmla="*/ 36 w 45"/>
                    <a:gd name="T33" fmla="*/ 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5" h="44">
                      <a:moveTo>
                        <a:pt x="36" y="8"/>
                      </a:moveTo>
                      <a:lnTo>
                        <a:pt x="36" y="8"/>
                      </a:lnTo>
                      <a:lnTo>
                        <a:pt x="29" y="3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4" y="5"/>
                      </a:lnTo>
                      <a:lnTo>
                        <a:pt x="0" y="6"/>
                      </a:lnTo>
                      <a:lnTo>
                        <a:pt x="39" y="44"/>
                      </a:lnTo>
                      <a:lnTo>
                        <a:pt x="39" y="44"/>
                      </a:lnTo>
                      <a:lnTo>
                        <a:pt x="40" y="41"/>
                      </a:lnTo>
                      <a:lnTo>
                        <a:pt x="43" y="34"/>
                      </a:lnTo>
                      <a:lnTo>
                        <a:pt x="45" y="28"/>
                      </a:lnTo>
                      <a:lnTo>
                        <a:pt x="43" y="22"/>
                      </a:lnTo>
                      <a:lnTo>
                        <a:pt x="40" y="15"/>
                      </a:lnTo>
                      <a:lnTo>
                        <a:pt x="36" y="8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 17">
                  <a:extLst>
                    <a:ext uri="{FF2B5EF4-FFF2-40B4-BE49-F238E27FC236}">
                      <a16:creationId xmlns:a16="http://schemas.microsoft.com/office/drawing/2014/main" id="{F001FFF8-CCE6-4988-A099-3CB53176918B}"/>
                    </a:ext>
                  </a:extLst>
                </p:cNvPr>
                <p:cNvSpPr/>
                <p:nvPr/>
              </p:nvSpPr>
              <p:spPr bwMode="auto">
                <a:xfrm>
                  <a:off x="587375" y="665164"/>
                  <a:ext cx="169863" cy="168275"/>
                </a:xfrm>
                <a:custGeom>
                  <a:avLst/>
                  <a:gdLst>
                    <a:gd name="T0" fmla="*/ 281 w 320"/>
                    <a:gd name="T1" fmla="*/ 282 h 319"/>
                    <a:gd name="T2" fmla="*/ 39 w 320"/>
                    <a:gd name="T3" fmla="*/ 282 h 319"/>
                    <a:gd name="T4" fmla="*/ 39 w 320"/>
                    <a:gd name="T5" fmla="*/ 39 h 319"/>
                    <a:gd name="T6" fmla="*/ 266 w 320"/>
                    <a:gd name="T7" fmla="*/ 39 h 319"/>
                    <a:gd name="T8" fmla="*/ 307 w 320"/>
                    <a:gd name="T9" fmla="*/ 0 h 319"/>
                    <a:gd name="T10" fmla="*/ 0 w 320"/>
                    <a:gd name="T11" fmla="*/ 0 h 319"/>
                    <a:gd name="T12" fmla="*/ 0 w 320"/>
                    <a:gd name="T13" fmla="*/ 319 h 319"/>
                    <a:gd name="T14" fmla="*/ 320 w 320"/>
                    <a:gd name="T15" fmla="*/ 319 h 319"/>
                    <a:gd name="T16" fmla="*/ 320 w 320"/>
                    <a:gd name="T17" fmla="*/ 119 h 319"/>
                    <a:gd name="T18" fmla="*/ 281 w 320"/>
                    <a:gd name="T19" fmla="*/ 158 h 319"/>
                    <a:gd name="T20" fmla="*/ 281 w 320"/>
                    <a:gd name="T21" fmla="*/ 282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0" h="319">
                      <a:moveTo>
                        <a:pt x="281" y="282"/>
                      </a:moveTo>
                      <a:lnTo>
                        <a:pt x="39" y="282"/>
                      </a:lnTo>
                      <a:lnTo>
                        <a:pt x="39" y="39"/>
                      </a:lnTo>
                      <a:lnTo>
                        <a:pt x="266" y="39"/>
                      </a:lnTo>
                      <a:lnTo>
                        <a:pt x="307" y="0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20" y="319"/>
                      </a:lnTo>
                      <a:lnTo>
                        <a:pt x="320" y="119"/>
                      </a:lnTo>
                      <a:lnTo>
                        <a:pt x="281" y="158"/>
                      </a:lnTo>
                      <a:lnTo>
                        <a:pt x="281" y="2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defTabSz="68580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634DE78-4A99-4057-B169-4BCE5F09E1EF}"/>
                </a:ext>
              </a:extLst>
            </p:cNvPr>
            <p:cNvSpPr/>
            <p:nvPr/>
          </p:nvSpPr>
          <p:spPr>
            <a:xfrm>
              <a:off x="1062977" y="2443225"/>
              <a:ext cx="19267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zh-CN" altLang="en-US" b="1" dirty="0">
                  <a:solidFill>
                    <a:srgbClr val="065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可控性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1462030-E7BF-4E7B-AAFC-172C79110629}"/>
                </a:ext>
              </a:extLst>
            </p:cNvPr>
            <p:cNvSpPr/>
            <p:nvPr/>
          </p:nvSpPr>
          <p:spPr>
            <a:xfrm>
              <a:off x="1062977" y="4120988"/>
              <a:ext cx="19267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rgbClr val="06506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Open Sans Light" panose="020B0306030504020204" pitchFamily="34" charset="0"/>
                </a:rPr>
                <a:t>几乎无法对合成语音的速度或韵律等属性进行人为控制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组合 818"/>
          <p:cNvGrpSpPr/>
          <p:nvPr/>
        </p:nvGrpSpPr>
        <p:grpSpPr>
          <a:xfrm>
            <a:off x="938390" y="1416480"/>
            <a:ext cx="3533354" cy="3372272"/>
            <a:chOff x="6386700" y="881110"/>
            <a:chExt cx="6131871" cy="5257706"/>
          </a:xfrm>
        </p:grpSpPr>
        <p:pic>
          <p:nvPicPr>
            <p:cNvPr id="820" name="图片 819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386700" y="881110"/>
              <a:ext cx="6131871" cy="5257706"/>
            </a:xfrm>
            <a:prstGeom prst="rect">
              <a:avLst/>
            </a:prstGeom>
          </p:spPr>
        </p:pic>
        <p:grpSp>
          <p:nvGrpSpPr>
            <p:cNvPr id="821" name="组合 820"/>
            <p:cNvGrpSpPr/>
            <p:nvPr userDrawn="1"/>
          </p:nvGrpSpPr>
          <p:grpSpPr>
            <a:xfrm>
              <a:off x="8635684" y="2703443"/>
              <a:ext cx="420535" cy="420535"/>
              <a:chOff x="8309113" y="2703443"/>
              <a:chExt cx="420535" cy="420535"/>
            </a:xfrm>
          </p:grpSpPr>
          <p:sp>
            <p:nvSpPr>
              <p:cNvPr id="841" name="椭圆 840"/>
              <p:cNvSpPr/>
              <p:nvPr/>
            </p:nvSpPr>
            <p:spPr>
              <a:xfrm>
                <a:off x="8309113" y="2703443"/>
                <a:ext cx="420535" cy="42053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42" name="Group 4"/>
              <p:cNvGrpSpPr>
                <a:grpSpLocks noChangeAspect="1"/>
              </p:cNvGrpSpPr>
              <p:nvPr/>
            </p:nvGrpSpPr>
            <p:grpSpPr>
              <a:xfrm>
                <a:off x="8392370" y="2829037"/>
                <a:ext cx="254019" cy="169346"/>
                <a:chOff x="5284" y="1609"/>
                <a:chExt cx="999" cy="666"/>
              </a:xfrm>
            </p:grpSpPr>
            <p:sp>
              <p:nvSpPr>
                <p:cNvPr id="843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84" y="1609"/>
                  <a:ext cx="999" cy="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4" name="Freeform 5"/>
                <p:cNvSpPr>
                  <a:spLocks noEditPoints="1"/>
                </p:cNvSpPr>
                <p:nvPr/>
              </p:nvSpPr>
              <p:spPr bwMode="auto">
                <a:xfrm>
                  <a:off x="5284" y="1609"/>
                  <a:ext cx="1001" cy="667"/>
                </a:xfrm>
                <a:custGeom>
                  <a:avLst/>
                  <a:gdLst>
                    <a:gd name="T0" fmla="*/ 516 w 640"/>
                    <a:gd name="T1" fmla="*/ 161 h 427"/>
                    <a:gd name="T2" fmla="*/ 320 w 640"/>
                    <a:gd name="T3" fmla="*/ 0 h 427"/>
                    <a:gd name="T4" fmla="*/ 143 w 640"/>
                    <a:gd name="T5" fmla="*/ 108 h 427"/>
                    <a:gd name="T6" fmla="*/ 0 w 640"/>
                    <a:gd name="T7" fmla="*/ 267 h 427"/>
                    <a:gd name="T8" fmla="*/ 160 w 640"/>
                    <a:gd name="T9" fmla="*/ 427 h 427"/>
                    <a:gd name="T10" fmla="*/ 507 w 640"/>
                    <a:gd name="T11" fmla="*/ 427 h 427"/>
                    <a:gd name="T12" fmla="*/ 640 w 640"/>
                    <a:gd name="T13" fmla="*/ 293 h 427"/>
                    <a:gd name="T14" fmla="*/ 516 w 640"/>
                    <a:gd name="T15" fmla="*/ 161 h 427"/>
                    <a:gd name="T16" fmla="*/ 516 w 640"/>
                    <a:gd name="T17" fmla="*/ 161 h 427"/>
                    <a:gd name="T18" fmla="*/ 507 w 640"/>
                    <a:gd name="T19" fmla="*/ 373 h 427"/>
                    <a:gd name="T20" fmla="*/ 160 w 640"/>
                    <a:gd name="T21" fmla="*/ 373 h 427"/>
                    <a:gd name="T22" fmla="*/ 53 w 640"/>
                    <a:gd name="T23" fmla="*/ 267 h 427"/>
                    <a:gd name="T24" fmla="*/ 160 w 640"/>
                    <a:gd name="T25" fmla="*/ 160 h 427"/>
                    <a:gd name="T26" fmla="*/ 267 w 640"/>
                    <a:gd name="T27" fmla="*/ 267 h 427"/>
                    <a:gd name="T28" fmla="*/ 320 w 640"/>
                    <a:gd name="T29" fmla="*/ 267 h 427"/>
                    <a:gd name="T30" fmla="*/ 203 w 640"/>
                    <a:gd name="T31" fmla="*/ 113 h 427"/>
                    <a:gd name="T32" fmla="*/ 320 w 640"/>
                    <a:gd name="T33" fmla="*/ 53 h 427"/>
                    <a:gd name="T34" fmla="*/ 467 w 640"/>
                    <a:gd name="T35" fmla="*/ 200 h 427"/>
                    <a:gd name="T36" fmla="*/ 467 w 640"/>
                    <a:gd name="T37" fmla="*/ 213 h 427"/>
                    <a:gd name="T38" fmla="*/ 507 w 640"/>
                    <a:gd name="T39" fmla="*/ 213 h 427"/>
                    <a:gd name="T40" fmla="*/ 587 w 640"/>
                    <a:gd name="T41" fmla="*/ 293 h 427"/>
                    <a:gd name="T42" fmla="*/ 507 w 640"/>
                    <a:gd name="T43" fmla="*/ 373 h 427"/>
                    <a:gd name="T44" fmla="*/ 507 w 640"/>
                    <a:gd name="T45" fmla="*/ 373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40" h="427">
                      <a:moveTo>
                        <a:pt x="516" y="161"/>
                      </a:moveTo>
                      <a:cubicBezTo>
                        <a:pt x="498" y="69"/>
                        <a:pt x="417" y="0"/>
                        <a:pt x="320" y="0"/>
                      </a:cubicBezTo>
                      <a:cubicBezTo>
                        <a:pt x="243" y="0"/>
                        <a:pt x="176" y="44"/>
                        <a:pt x="143" y="108"/>
                      </a:cubicBezTo>
                      <a:cubicBezTo>
                        <a:pt x="63" y="116"/>
                        <a:pt x="0" y="184"/>
                        <a:pt x="0" y="267"/>
                      </a:cubicBezTo>
                      <a:cubicBezTo>
                        <a:pt x="0" y="355"/>
                        <a:pt x="72" y="427"/>
                        <a:pt x="160" y="427"/>
                      </a:cubicBezTo>
                      <a:cubicBezTo>
                        <a:pt x="507" y="427"/>
                        <a:pt x="507" y="427"/>
                        <a:pt x="507" y="427"/>
                      </a:cubicBezTo>
                      <a:cubicBezTo>
                        <a:pt x="580" y="427"/>
                        <a:pt x="640" y="367"/>
                        <a:pt x="640" y="293"/>
                      </a:cubicBezTo>
                      <a:cubicBezTo>
                        <a:pt x="640" y="223"/>
                        <a:pt x="585" y="166"/>
                        <a:pt x="516" y="161"/>
                      </a:cubicBezTo>
                      <a:cubicBezTo>
                        <a:pt x="516" y="161"/>
                        <a:pt x="516" y="161"/>
                        <a:pt x="516" y="161"/>
                      </a:cubicBezTo>
                      <a:close/>
                      <a:moveTo>
                        <a:pt x="507" y="373"/>
                      </a:moveTo>
                      <a:cubicBezTo>
                        <a:pt x="160" y="373"/>
                        <a:pt x="160" y="373"/>
                        <a:pt x="160" y="373"/>
                      </a:cubicBezTo>
                      <a:cubicBezTo>
                        <a:pt x="101" y="373"/>
                        <a:pt x="53" y="326"/>
                        <a:pt x="53" y="267"/>
                      </a:cubicBezTo>
                      <a:cubicBezTo>
                        <a:pt x="53" y="208"/>
                        <a:pt x="101" y="160"/>
                        <a:pt x="160" y="160"/>
                      </a:cubicBezTo>
                      <a:cubicBezTo>
                        <a:pt x="219" y="160"/>
                        <a:pt x="267" y="208"/>
                        <a:pt x="267" y="267"/>
                      </a:cubicBezTo>
                      <a:cubicBezTo>
                        <a:pt x="320" y="267"/>
                        <a:pt x="320" y="267"/>
                        <a:pt x="320" y="267"/>
                      </a:cubicBezTo>
                      <a:cubicBezTo>
                        <a:pt x="320" y="193"/>
                        <a:pt x="270" y="131"/>
                        <a:pt x="203" y="113"/>
                      </a:cubicBezTo>
                      <a:cubicBezTo>
                        <a:pt x="230" y="77"/>
                        <a:pt x="272" y="53"/>
                        <a:pt x="320" y="53"/>
                      </a:cubicBezTo>
                      <a:cubicBezTo>
                        <a:pt x="401" y="53"/>
                        <a:pt x="467" y="119"/>
                        <a:pt x="467" y="200"/>
                      </a:cubicBezTo>
                      <a:cubicBezTo>
                        <a:pt x="467" y="213"/>
                        <a:pt x="467" y="213"/>
                        <a:pt x="467" y="213"/>
                      </a:cubicBezTo>
                      <a:cubicBezTo>
                        <a:pt x="507" y="213"/>
                        <a:pt x="507" y="213"/>
                        <a:pt x="507" y="213"/>
                      </a:cubicBezTo>
                      <a:cubicBezTo>
                        <a:pt x="551" y="213"/>
                        <a:pt x="587" y="249"/>
                        <a:pt x="587" y="293"/>
                      </a:cubicBezTo>
                      <a:cubicBezTo>
                        <a:pt x="587" y="337"/>
                        <a:pt x="551" y="373"/>
                        <a:pt x="507" y="373"/>
                      </a:cubicBezTo>
                      <a:cubicBezTo>
                        <a:pt x="507" y="373"/>
                        <a:pt x="507" y="373"/>
                        <a:pt x="507" y="3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2" name="组合 821"/>
            <p:cNvGrpSpPr/>
            <p:nvPr userDrawn="1"/>
          </p:nvGrpSpPr>
          <p:grpSpPr>
            <a:xfrm>
              <a:off x="11260188" y="3173504"/>
              <a:ext cx="273615" cy="273615"/>
              <a:chOff x="10933617" y="3173504"/>
              <a:chExt cx="273615" cy="273615"/>
            </a:xfrm>
          </p:grpSpPr>
          <p:sp>
            <p:nvSpPr>
              <p:cNvPr id="834" name="椭圆 833"/>
              <p:cNvSpPr/>
              <p:nvPr/>
            </p:nvSpPr>
            <p:spPr>
              <a:xfrm>
                <a:off x="10933617" y="3173504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35" name="Group 8"/>
              <p:cNvGrpSpPr>
                <a:grpSpLocks noChangeAspect="1"/>
              </p:cNvGrpSpPr>
              <p:nvPr/>
            </p:nvGrpSpPr>
            <p:grpSpPr>
              <a:xfrm>
                <a:off x="10975665" y="3221899"/>
                <a:ext cx="167863" cy="153784"/>
                <a:chOff x="5881" y="2180"/>
                <a:chExt cx="763" cy="699"/>
              </a:xfrm>
              <a:solidFill>
                <a:schemeClr val="bg1"/>
              </a:solidFill>
            </p:grpSpPr>
            <p:sp>
              <p:nvSpPr>
                <p:cNvPr id="836" name="Freeform 9"/>
                <p:cNvSpPr>
                  <a:spLocks noEditPoints="1"/>
                </p:cNvSpPr>
                <p:nvPr/>
              </p:nvSpPr>
              <p:spPr bwMode="auto">
                <a:xfrm>
                  <a:off x="5881" y="2334"/>
                  <a:ext cx="660" cy="545"/>
                </a:xfrm>
                <a:custGeom>
                  <a:avLst/>
                  <a:gdLst>
                    <a:gd name="T0" fmla="*/ 151 w 422"/>
                    <a:gd name="T1" fmla="*/ 349 h 349"/>
                    <a:gd name="T2" fmla="*/ 44 w 422"/>
                    <a:gd name="T3" fmla="*/ 305 h 349"/>
                    <a:gd name="T4" fmla="*/ 0 w 422"/>
                    <a:gd name="T5" fmla="*/ 200 h 349"/>
                    <a:gd name="T6" fmla="*/ 44 w 422"/>
                    <a:gd name="T7" fmla="*/ 95 h 349"/>
                    <a:gd name="T8" fmla="*/ 151 w 422"/>
                    <a:gd name="T9" fmla="*/ 51 h 349"/>
                    <a:gd name="T10" fmla="*/ 197 w 422"/>
                    <a:gd name="T11" fmla="*/ 58 h 349"/>
                    <a:gd name="T12" fmla="*/ 201 w 422"/>
                    <a:gd name="T13" fmla="*/ 60 h 349"/>
                    <a:gd name="T14" fmla="*/ 203 w 422"/>
                    <a:gd name="T15" fmla="*/ 56 h 349"/>
                    <a:gd name="T16" fmla="*/ 297 w 422"/>
                    <a:gd name="T17" fmla="*/ 0 h 349"/>
                    <a:gd name="T18" fmla="*/ 373 w 422"/>
                    <a:gd name="T19" fmla="*/ 31 h 349"/>
                    <a:gd name="T20" fmla="*/ 405 w 422"/>
                    <a:gd name="T21" fmla="*/ 106 h 349"/>
                    <a:gd name="T22" fmla="*/ 389 w 422"/>
                    <a:gd name="T23" fmla="*/ 161 h 349"/>
                    <a:gd name="T24" fmla="*/ 387 w 422"/>
                    <a:gd name="T25" fmla="*/ 164 h 349"/>
                    <a:gd name="T26" fmla="*/ 390 w 422"/>
                    <a:gd name="T27" fmla="*/ 167 h 349"/>
                    <a:gd name="T28" fmla="*/ 422 w 422"/>
                    <a:gd name="T29" fmla="*/ 243 h 349"/>
                    <a:gd name="T30" fmla="*/ 393 w 422"/>
                    <a:gd name="T31" fmla="*/ 315 h 349"/>
                    <a:gd name="T32" fmla="*/ 323 w 422"/>
                    <a:gd name="T33" fmla="*/ 349 h 349"/>
                    <a:gd name="T34" fmla="*/ 318 w 422"/>
                    <a:gd name="T35" fmla="*/ 349 h 349"/>
                    <a:gd name="T36" fmla="*/ 318 w 422"/>
                    <a:gd name="T37" fmla="*/ 349 h 349"/>
                    <a:gd name="T38" fmla="*/ 151 w 422"/>
                    <a:gd name="T39" fmla="*/ 349 h 349"/>
                    <a:gd name="T40" fmla="*/ 151 w 422"/>
                    <a:gd name="T41" fmla="*/ 349 h 349"/>
                    <a:gd name="T42" fmla="*/ 155 w 422"/>
                    <a:gd name="T43" fmla="*/ 84 h 349"/>
                    <a:gd name="T44" fmla="*/ 37 w 422"/>
                    <a:gd name="T45" fmla="*/ 200 h 349"/>
                    <a:gd name="T46" fmla="*/ 155 w 422"/>
                    <a:gd name="T47" fmla="*/ 316 h 349"/>
                    <a:gd name="T48" fmla="*/ 310 w 422"/>
                    <a:gd name="T49" fmla="*/ 316 h 349"/>
                    <a:gd name="T50" fmla="*/ 314 w 422"/>
                    <a:gd name="T51" fmla="*/ 316 h 349"/>
                    <a:gd name="T52" fmla="*/ 385 w 422"/>
                    <a:gd name="T53" fmla="*/ 240 h 349"/>
                    <a:gd name="T54" fmla="*/ 308 w 422"/>
                    <a:gd name="T55" fmla="*/ 164 h 349"/>
                    <a:gd name="T56" fmla="*/ 291 w 422"/>
                    <a:gd name="T57" fmla="*/ 165 h 349"/>
                    <a:gd name="T58" fmla="*/ 270 w 422"/>
                    <a:gd name="T59" fmla="*/ 170 h 349"/>
                    <a:gd name="T60" fmla="*/ 261 w 422"/>
                    <a:gd name="T61" fmla="*/ 150 h 349"/>
                    <a:gd name="T62" fmla="*/ 155 w 422"/>
                    <a:gd name="T63" fmla="*/ 84 h 349"/>
                    <a:gd name="T64" fmla="*/ 155 w 422"/>
                    <a:gd name="T65" fmla="*/ 84 h 349"/>
                    <a:gd name="T66" fmla="*/ 315 w 422"/>
                    <a:gd name="T67" fmla="*/ 136 h 349"/>
                    <a:gd name="T68" fmla="*/ 363 w 422"/>
                    <a:gd name="T69" fmla="*/ 148 h 349"/>
                    <a:gd name="T70" fmla="*/ 375 w 422"/>
                    <a:gd name="T71" fmla="*/ 106 h 349"/>
                    <a:gd name="T72" fmla="*/ 297 w 422"/>
                    <a:gd name="T73" fmla="*/ 29 h 349"/>
                    <a:gd name="T74" fmla="*/ 227 w 422"/>
                    <a:gd name="T75" fmla="*/ 72 h 349"/>
                    <a:gd name="T76" fmla="*/ 287 w 422"/>
                    <a:gd name="T77" fmla="*/ 136 h 349"/>
                    <a:gd name="T78" fmla="*/ 288 w 422"/>
                    <a:gd name="T79" fmla="*/ 140 h 349"/>
                    <a:gd name="T80" fmla="*/ 292 w 422"/>
                    <a:gd name="T81" fmla="*/ 139 h 349"/>
                    <a:gd name="T82" fmla="*/ 315 w 422"/>
                    <a:gd name="T83" fmla="*/ 136 h 349"/>
                    <a:gd name="T84" fmla="*/ 315 w 422"/>
                    <a:gd name="T85" fmla="*/ 136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2" h="349">
                      <a:moveTo>
                        <a:pt x="151" y="349"/>
                      </a:moveTo>
                      <a:cubicBezTo>
                        <a:pt x="110" y="349"/>
                        <a:pt x="73" y="333"/>
                        <a:pt x="44" y="305"/>
                      </a:cubicBezTo>
                      <a:cubicBezTo>
                        <a:pt x="16" y="277"/>
                        <a:pt x="0" y="240"/>
                        <a:pt x="0" y="200"/>
                      </a:cubicBezTo>
                      <a:cubicBezTo>
                        <a:pt x="0" y="160"/>
                        <a:pt x="16" y="123"/>
                        <a:pt x="44" y="95"/>
                      </a:cubicBezTo>
                      <a:cubicBezTo>
                        <a:pt x="73" y="66"/>
                        <a:pt x="110" y="51"/>
                        <a:pt x="151" y="51"/>
                      </a:cubicBezTo>
                      <a:cubicBezTo>
                        <a:pt x="166" y="51"/>
                        <a:pt x="182" y="53"/>
                        <a:pt x="197" y="58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3" y="56"/>
                        <a:pt x="203" y="56"/>
                        <a:pt x="203" y="56"/>
                      </a:cubicBezTo>
                      <a:cubicBezTo>
                        <a:pt x="221" y="21"/>
                        <a:pt x="258" y="0"/>
                        <a:pt x="297" y="0"/>
                      </a:cubicBezTo>
                      <a:cubicBezTo>
                        <a:pt x="326" y="0"/>
                        <a:pt x="353" y="11"/>
                        <a:pt x="373" y="31"/>
                      </a:cubicBezTo>
                      <a:cubicBezTo>
                        <a:pt x="394" y="51"/>
                        <a:pt x="405" y="78"/>
                        <a:pt x="405" y="106"/>
                      </a:cubicBezTo>
                      <a:cubicBezTo>
                        <a:pt x="405" y="125"/>
                        <a:pt x="399" y="144"/>
                        <a:pt x="389" y="161"/>
                      </a:cubicBezTo>
                      <a:cubicBezTo>
                        <a:pt x="387" y="164"/>
                        <a:pt x="387" y="164"/>
                        <a:pt x="387" y="164"/>
                      </a:cubicBezTo>
                      <a:cubicBezTo>
                        <a:pt x="390" y="167"/>
                        <a:pt x="390" y="167"/>
                        <a:pt x="390" y="167"/>
                      </a:cubicBezTo>
                      <a:cubicBezTo>
                        <a:pt x="411" y="187"/>
                        <a:pt x="422" y="214"/>
                        <a:pt x="422" y="243"/>
                      </a:cubicBezTo>
                      <a:cubicBezTo>
                        <a:pt x="422" y="270"/>
                        <a:pt x="412" y="295"/>
                        <a:pt x="393" y="315"/>
                      </a:cubicBezTo>
                      <a:cubicBezTo>
                        <a:pt x="375" y="335"/>
                        <a:pt x="350" y="347"/>
                        <a:pt x="323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lose/>
                      <a:moveTo>
                        <a:pt x="155" y="84"/>
                      </a:moveTo>
                      <a:cubicBezTo>
                        <a:pt x="90" y="84"/>
                        <a:pt x="37" y="136"/>
                        <a:pt x="37" y="200"/>
                      </a:cubicBezTo>
                      <a:cubicBezTo>
                        <a:pt x="37" y="264"/>
                        <a:pt x="90" y="316"/>
                        <a:pt x="155" y="316"/>
                      </a:cubicBezTo>
                      <a:cubicBezTo>
                        <a:pt x="310" y="316"/>
                        <a:pt x="310" y="316"/>
                        <a:pt x="310" y="316"/>
                      </a:cubicBezTo>
                      <a:cubicBezTo>
                        <a:pt x="314" y="316"/>
                        <a:pt x="314" y="316"/>
                        <a:pt x="314" y="316"/>
                      </a:cubicBezTo>
                      <a:cubicBezTo>
                        <a:pt x="354" y="313"/>
                        <a:pt x="385" y="279"/>
                        <a:pt x="385" y="240"/>
                      </a:cubicBezTo>
                      <a:cubicBezTo>
                        <a:pt x="385" y="198"/>
                        <a:pt x="350" y="164"/>
                        <a:pt x="308" y="164"/>
                      </a:cubicBezTo>
                      <a:cubicBezTo>
                        <a:pt x="302" y="164"/>
                        <a:pt x="297" y="164"/>
                        <a:pt x="291" y="165"/>
                      </a:cubicBezTo>
                      <a:cubicBezTo>
                        <a:pt x="270" y="170"/>
                        <a:pt x="270" y="170"/>
                        <a:pt x="270" y="170"/>
                      </a:cubicBezTo>
                      <a:cubicBezTo>
                        <a:pt x="261" y="150"/>
                        <a:pt x="261" y="150"/>
                        <a:pt x="261" y="150"/>
                      </a:cubicBezTo>
                      <a:cubicBezTo>
                        <a:pt x="241" y="110"/>
                        <a:pt x="200" y="84"/>
                        <a:pt x="155" y="84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lose/>
                      <a:moveTo>
                        <a:pt x="315" y="136"/>
                      </a:moveTo>
                      <a:cubicBezTo>
                        <a:pt x="331" y="136"/>
                        <a:pt x="348" y="140"/>
                        <a:pt x="363" y="148"/>
                      </a:cubicBezTo>
                      <a:cubicBezTo>
                        <a:pt x="363" y="148"/>
                        <a:pt x="375" y="126"/>
                        <a:pt x="375" y="106"/>
                      </a:cubicBezTo>
                      <a:cubicBezTo>
                        <a:pt x="375" y="69"/>
                        <a:pt x="343" y="29"/>
                        <a:pt x="297" y="29"/>
                      </a:cubicBezTo>
                      <a:cubicBezTo>
                        <a:pt x="248" y="29"/>
                        <a:pt x="227" y="72"/>
                        <a:pt x="227" y="72"/>
                      </a:cubicBezTo>
                      <a:cubicBezTo>
                        <a:pt x="253" y="88"/>
                        <a:pt x="274" y="110"/>
                        <a:pt x="287" y="136"/>
                      </a:cubicBezTo>
                      <a:cubicBezTo>
                        <a:pt x="288" y="140"/>
                        <a:pt x="288" y="140"/>
                        <a:pt x="288" y="140"/>
                      </a:cubicBezTo>
                      <a:cubicBezTo>
                        <a:pt x="292" y="139"/>
                        <a:pt x="292" y="139"/>
                        <a:pt x="292" y="139"/>
                      </a:cubicBezTo>
                      <a:cubicBezTo>
                        <a:pt x="299" y="137"/>
                        <a:pt x="307" y="136"/>
                        <a:pt x="315" y="136"/>
                      </a:cubicBezTo>
                      <a:cubicBezTo>
                        <a:pt x="315" y="136"/>
                        <a:pt x="315" y="136"/>
                        <a:pt x="315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7" name="Freeform 10"/>
                <p:cNvSpPr/>
                <p:nvPr/>
              </p:nvSpPr>
              <p:spPr bwMode="auto">
                <a:xfrm>
                  <a:off x="6129" y="2254"/>
                  <a:ext cx="85" cy="83"/>
                </a:xfrm>
                <a:custGeom>
                  <a:avLst/>
                  <a:gdLst>
                    <a:gd name="T0" fmla="*/ 27 w 54"/>
                    <a:gd name="T1" fmla="*/ 48 h 53"/>
                    <a:gd name="T2" fmla="*/ 6 w 54"/>
                    <a:gd name="T3" fmla="*/ 27 h 53"/>
                    <a:gd name="T4" fmla="*/ 6 w 54"/>
                    <a:gd name="T5" fmla="*/ 6 h 53"/>
                    <a:gd name="T6" fmla="*/ 6 w 54"/>
                    <a:gd name="T7" fmla="*/ 6 h 53"/>
                    <a:gd name="T8" fmla="*/ 26 w 54"/>
                    <a:gd name="T9" fmla="*/ 6 h 53"/>
                    <a:gd name="T10" fmla="*/ 48 w 54"/>
                    <a:gd name="T11" fmla="*/ 26 h 53"/>
                    <a:gd name="T12" fmla="*/ 48 w 54"/>
                    <a:gd name="T13" fmla="*/ 47 h 53"/>
                    <a:gd name="T14" fmla="*/ 48 w 54"/>
                    <a:gd name="T15" fmla="*/ 47 h 53"/>
                    <a:gd name="T16" fmla="*/ 27 w 54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52">
                      <a:moveTo>
                        <a:pt x="27" y="48"/>
                      </a:move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0" y="22"/>
                        <a:pt x="0" y="12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1" y="1"/>
                        <a:pt x="20" y="0"/>
                        <a:pt x="26" y="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53" y="32"/>
                        <a:pt x="54" y="41"/>
                        <a:pt x="48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2" y="53"/>
                        <a:pt x="33" y="53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8" name="Freeform 11"/>
                <p:cNvSpPr/>
                <p:nvPr/>
              </p:nvSpPr>
              <p:spPr bwMode="auto">
                <a:xfrm>
                  <a:off x="6333" y="2180"/>
                  <a:ext cx="47" cy="93"/>
                </a:xfrm>
                <a:custGeom>
                  <a:avLst/>
                  <a:gdLst>
                    <a:gd name="T0" fmla="*/ 0 w 30"/>
                    <a:gd name="T1" fmla="*/ 44 h 59"/>
                    <a:gd name="T2" fmla="*/ 0 w 30"/>
                    <a:gd name="T3" fmla="*/ 15 h 59"/>
                    <a:gd name="T4" fmla="*/ 15 w 30"/>
                    <a:gd name="T5" fmla="*/ 0 h 59"/>
                    <a:gd name="T6" fmla="*/ 15 w 30"/>
                    <a:gd name="T7" fmla="*/ 0 h 59"/>
                    <a:gd name="T8" fmla="*/ 30 w 30"/>
                    <a:gd name="T9" fmla="*/ 15 h 59"/>
                    <a:gd name="T10" fmla="*/ 30 w 30"/>
                    <a:gd name="T11" fmla="*/ 44 h 59"/>
                    <a:gd name="T12" fmla="*/ 15 w 30"/>
                    <a:gd name="T13" fmla="*/ 59 h 59"/>
                    <a:gd name="T14" fmla="*/ 15 w 30"/>
                    <a:gd name="T15" fmla="*/ 59 h 59"/>
                    <a:gd name="T16" fmla="*/ 0 w 30"/>
                    <a:gd name="T17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59">
                      <a:moveTo>
                        <a:pt x="0" y="4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23" y="59"/>
                        <a:pt x="15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7" y="59"/>
                        <a:pt x="0" y="52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9" name="Freeform 12"/>
                <p:cNvSpPr/>
                <p:nvPr/>
              </p:nvSpPr>
              <p:spPr bwMode="auto">
                <a:xfrm>
                  <a:off x="6552" y="2438"/>
                  <a:ext cx="92" cy="47"/>
                </a:xfrm>
                <a:custGeom>
                  <a:avLst/>
                  <a:gdLst>
                    <a:gd name="T0" fmla="*/ 15 w 59"/>
                    <a:gd name="T1" fmla="*/ 30 h 30"/>
                    <a:gd name="T2" fmla="*/ 44 w 59"/>
                    <a:gd name="T3" fmla="*/ 29 h 30"/>
                    <a:gd name="T4" fmla="*/ 59 w 59"/>
                    <a:gd name="T5" fmla="*/ 14 h 30"/>
                    <a:gd name="T6" fmla="*/ 59 w 59"/>
                    <a:gd name="T7" fmla="*/ 14 h 30"/>
                    <a:gd name="T8" fmla="*/ 44 w 59"/>
                    <a:gd name="T9" fmla="*/ 0 h 30"/>
                    <a:gd name="T10" fmla="*/ 14 w 59"/>
                    <a:gd name="T11" fmla="*/ 1 h 30"/>
                    <a:gd name="T12" fmla="*/ 0 w 59"/>
                    <a:gd name="T13" fmla="*/ 16 h 30"/>
                    <a:gd name="T14" fmla="*/ 0 w 59"/>
                    <a:gd name="T15" fmla="*/ 16 h 30"/>
                    <a:gd name="T16" fmla="*/ 15 w 59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" h="30">
                      <a:moveTo>
                        <a:pt x="15" y="30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52" y="29"/>
                        <a:pt x="59" y="22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6" y="1"/>
                        <a:pt x="0" y="8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0"/>
                        <a:pt x="1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0" name="Freeform 13"/>
                <p:cNvSpPr/>
                <p:nvPr/>
              </p:nvSpPr>
              <p:spPr bwMode="auto">
                <a:xfrm>
                  <a:off x="6500" y="2254"/>
                  <a:ext cx="83" cy="83"/>
                </a:xfrm>
                <a:custGeom>
                  <a:avLst/>
                  <a:gdLst>
                    <a:gd name="T0" fmla="*/ 26 w 53"/>
                    <a:gd name="T1" fmla="*/ 48 h 53"/>
                    <a:gd name="T2" fmla="*/ 47 w 53"/>
                    <a:gd name="T3" fmla="*/ 27 h 53"/>
                    <a:gd name="T4" fmla="*/ 48 w 53"/>
                    <a:gd name="T5" fmla="*/ 6 h 53"/>
                    <a:gd name="T6" fmla="*/ 48 w 53"/>
                    <a:gd name="T7" fmla="*/ 6 h 53"/>
                    <a:gd name="T8" fmla="*/ 27 w 53"/>
                    <a:gd name="T9" fmla="*/ 6 h 53"/>
                    <a:gd name="T10" fmla="*/ 6 w 53"/>
                    <a:gd name="T11" fmla="*/ 26 h 53"/>
                    <a:gd name="T12" fmla="*/ 6 w 53"/>
                    <a:gd name="T13" fmla="*/ 47 h 53"/>
                    <a:gd name="T14" fmla="*/ 6 w 53"/>
                    <a:gd name="T15" fmla="*/ 47 h 53"/>
                    <a:gd name="T16" fmla="*/ 26 w 53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26" y="48"/>
                      </a:move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53" y="22"/>
                        <a:pt x="53" y="12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2" y="1"/>
                        <a:pt x="33" y="0"/>
                        <a:pt x="27" y="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0" y="32"/>
                        <a:pt x="0" y="41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11" y="53"/>
                        <a:pt x="20" y="53"/>
                        <a:pt x="2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3" name="组合 822"/>
            <p:cNvGrpSpPr/>
            <p:nvPr userDrawn="1"/>
          </p:nvGrpSpPr>
          <p:grpSpPr>
            <a:xfrm>
              <a:off x="10397384" y="3155385"/>
              <a:ext cx="273615" cy="273615"/>
              <a:chOff x="10070813" y="3155385"/>
              <a:chExt cx="273615" cy="273615"/>
            </a:xfrm>
          </p:grpSpPr>
          <p:sp>
            <p:nvSpPr>
              <p:cNvPr id="832" name="椭圆 831"/>
              <p:cNvSpPr/>
              <p:nvPr/>
            </p:nvSpPr>
            <p:spPr>
              <a:xfrm>
                <a:off x="10070813" y="3155385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3" name="KSO_Shape"/>
              <p:cNvSpPr/>
              <p:nvPr/>
            </p:nvSpPr>
            <p:spPr bwMode="auto">
              <a:xfrm>
                <a:off x="10110323" y="3221899"/>
                <a:ext cx="177044" cy="131144"/>
              </a:xfrm>
              <a:custGeom>
                <a:avLst/>
                <a:gdLst>
                  <a:gd name="T0" fmla="*/ 186223 w 4950"/>
                  <a:gd name="T1" fmla="*/ 870396 h 3662"/>
                  <a:gd name="T2" fmla="*/ 534663 w 4950"/>
                  <a:gd name="T3" fmla="*/ 870396 h 3662"/>
                  <a:gd name="T4" fmla="*/ 74926 w 4950"/>
                  <a:gd name="T5" fmla="*/ 586935 h 3662"/>
                  <a:gd name="T6" fmla="*/ 1246820 w 4950"/>
                  <a:gd name="T7" fmla="*/ 965004 h 3662"/>
                  <a:gd name="T8" fmla="*/ 1479235 w 4950"/>
                  <a:gd name="T9" fmla="*/ 1007578 h 3662"/>
                  <a:gd name="T10" fmla="*/ 1651637 w 4950"/>
                  <a:gd name="T11" fmla="*/ 896595 h 3662"/>
                  <a:gd name="T12" fmla="*/ 1800397 w 4950"/>
                  <a:gd name="T13" fmla="*/ 1147671 h 3662"/>
                  <a:gd name="T14" fmla="*/ 1397763 w 4950"/>
                  <a:gd name="T15" fmla="*/ 1332521 h 3662"/>
                  <a:gd name="T16" fmla="*/ 446644 w 4950"/>
                  <a:gd name="T17" fmla="*/ 1137119 h 3662"/>
                  <a:gd name="T18" fmla="*/ 63650 w 4950"/>
                  <a:gd name="T19" fmla="*/ 955907 h 3662"/>
                  <a:gd name="T20" fmla="*/ 420093 w 4950"/>
                  <a:gd name="T21" fmla="*/ 955907 h 3662"/>
                  <a:gd name="T22" fmla="*/ 542665 w 4950"/>
                  <a:gd name="T23" fmla="*/ 997026 h 3662"/>
                  <a:gd name="T24" fmla="*/ 863827 w 4950"/>
                  <a:gd name="T25" fmla="*/ 1099639 h 3662"/>
                  <a:gd name="T26" fmla="*/ 872920 w 4950"/>
                  <a:gd name="T27" fmla="*/ 950813 h 3662"/>
                  <a:gd name="T28" fmla="*/ 974397 w 4950"/>
                  <a:gd name="T29" fmla="*/ 910423 h 3662"/>
                  <a:gd name="T30" fmla="*/ 976943 w 4950"/>
                  <a:gd name="T31" fmla="*/ 985745 h 3662"/>
                  <a:gd name="T32" fmla="*/ 1150435 w 4950"/>
                  <a:gd name="T33" fmla="*/ 914789 h 3662"/>
                  <a:gd name="T34" fmla="*/ 1706194 w 4950"/>
                  <a:gd name="T35" fmla="*/ 590210 h 3662"/>
                  <a:gd name="T36" fmla="*/ 1343205 w 4950"/>
                  <a:gd name="T37" fmla="*/ 590210 h 3662"/>
                  <a:gd name="T38" fmla="*/ 1337386 w 4950"/>
                  <a:gd name="T39" fmla="*/ 639697 h 3662"/>
                  <a:gd name="T40" fmla="*/ 1369029 w 4950"/>
                  <a:gd name="T41" fmla="*/ 783793 h 3662"/>
                  <a:gd name="T42" fmla="*/ 1376303 w 4950"/>
                  <a:gd name="T43" fmla="*/ 799440 h 3662"/>
                  <a:gd name="T44" fmla="*/ 1678552 w 4950"/>
                  <a:gd name="T45" fmla="*/ 793982 h 3662"/>
                  <a:gd name="T46" fmla="*/ 1688736 w 4950"/>
                  <a:gd name="T47" fmla="*/ 657891 h 3662"/>
                  <a:gd name="T48" fmla="*/ 1706558 w 4950"/>
                  <a:gd name="T49" fmla="*/ 594577 h 3662"/>
                  <a:gd name="T50" fmla="*/ 1215904 w 4950"/>
                  <a:gd name="T51" fmla="*/ 467583 h 3662"/>
                  <a:gd name="T52" fmla="*/ 627411 w 4950"/>
                  <a:gd name="T53" fmla="*/ 270725 h 3662"/>
                  <a:gd name="T54" fmla="*/ 693244 w 4950"/>
                  <a:gd name="T55" fmla="*/ 640425 h 3662"/>
                  <a:gd name="T56" fmla="*/ 804541 w 4950"/>
                  <a:gd name="T57" fmla="*/ 842014 h 3662"/>
                  <a:gd name="T58" fmla="*/ 934388 w 4950"/>
                  <a:gd name="T59" fmla="*/ 851838 h 3662"/>
                  <a:gd name="T60" fmla="*/ 1064235 w 4950"/>
                  <a:gd name="T61" fmla="*/ 842014 h 3662"/>
                  <a:gd name="T62" fmla="*/ 1179533 w 4950"/>
                  <a:gd name="T63" fmla="*/ 647339 h 36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950" h="3661">
                    <a:moveTo>
                      <a:pt x="134" y="2392"/>
                    </a:moveTo>
                    <a:cubicBezTo>
                      <a:pt x="512" y="2392"/>
                      <a:pt x="512" y="2392"/>
                      <a:pt x="512" y="2392"/>
                    </a:cubicBezTo>
                    <a:cubicBezTo>
                      <a:pt x="677" y="2556"/>
                      <a:pt x="901" y="2556"/>
                      <a:pt x="1065" y="2392"/>
                    </a:cubicBezTo>
                    <a:cubicBezTo>
                      <a:pt x="1470" y="2392"/>
                      <a:pt x="1470" y="2392"/>
                      <a:pt x="1470" y="2392"/>
                    </a:cubicBezTo>
                    <a:cubicBezTo>
                      <a:pt x="1436" y="2126"/>
                      <a:pt x="1402" y="1861"/>
                      <a:pt x="1368" y="1595"/>
                    </a:cubicBezTo>
                    <a:cubicBezTo>
                      <a:pt x="1161" y="1029"/>
                      <a:pt x="375" y="1059"/>
                      <a:pt x="206" y="1613"/>
                    </a:cubicBezTo>
                    <a:cubicBezTo>
                      <a:pt x="134" y="2392"/>
                      <a:pt x="134" y="2392"/>
                      <a:pt x="134" y="2392"/>
                    </a:cubicBezTo>
                    <a:close/>
                    <a:moveTo>
                      <a:pt x="3428" y="2652"/>
                    </a:moveTo>
                    <a:cubicBezTo>
                      <a:pt x="3827" y="2460"/>
                      <a:pt x="3827" y="2460"/>
                      <a:pt x="3827" y="2460"/>
                    </a:cubicBezTo>
                    <a:cubicBezTo>
                      <a:pt x="4067" y="2769"/>
                      <a:pt x="4067" y="2769"/>
                      <a:pt x="4067" y="2769"/>
                    </a:cubicBezTo>
                    <a:cubicBezTo>
                      <a:pt x="4312" y="2773"/>
                      <a:pt x="4312" y="2773"/>
                      <a:pt x="4312" y="2773"/>
                    </a:cubicBezTo>
                    <a:cubicBezTo>
                      <a:pt x="4541" y="2464"/>
                      <a:pt x="4541" y="2464"/>
                      <a:pt x="4541" y="2464"/>
                    </a:cubicBezTo>
                    <a:cubicBezTo>
                      <a:pt x="4950" y="2676"/>
                      <a:pt x="4950" y="2676"/>
                      <a:pt x="4950" y="2676"/>
                    </a:cubicBezTo>
                    <a:cubicBezTo>
                      <a:pt x="4950" y="3154"/>
                      <a:pt x="4950" y="3154"/>
                      <a:pt x="4950" y="3154"/>
                    </a:cubicBezTo>
                    <a:cubicBezTo>
                      <a:pt x="3843" y="3154"/>
                      <a:pt x="3843" y="3154"/>
                      <a:pt x="3843" y="3154"/>
                    </a:cubicBezTo>
                    <a:cubicBezTo>
                      <a:pt x="3843" y="3662"/>
                      <a:pt x="3843" y="3662"/>
                      <a:pt x="3843" y="3662"/>
                    </a:cubicBezTo>
                    <a:cubicBezTo>
                      <a:pt x="1228" y="3662"/>
                      <a:pt x="1228" y="3662"/>
                      <a:pt x="1228" y="3662"/>
                    </a:cubicBezTo>
                    <a:cubicBezTo>
                      <a:pt x="1228" y="3125"/>
                      <a:pt x="1228" y="3125"/>
                      <a:pt x="1228" y="3125"/>
                    </a:cubicBezTo>
                    <a:cubicBezTo>
                      <a:pt x="0" y="3125"/>
                      <a:pt x="0" y="3125"/>
                      <a:pt x="0" y="3125"/>
                    </a:cubicBezTo>
                    <a:cubicBezTo>
                      <a:pt x="2" y="2943"/>
                      <a:pt x="57" y="2776"/>
                      <a:pt x="175" y="2627"/>
                    </a:cubicBezTo>
                    <a:cubicBezTo>
                      <a:pt x="263" y="2627"/>
                      <a:pt x="350" y="2627"/>
                      <a:pt x="437" y="2627"/>
                    </a:cubicBezTo>
                    <a:cubicBezTo>
                      <a:pt x="677" y="2890"/>
                      <a:pt x="916" y="2884"/>
                      <a:pt x="1155" y="2627"/>
                    </a:cubicBezTo>
                    <a:cubicBezTo>
                      <a:pt x="1240" y="2627"/>
                      <a:pt x="1325" y="2627"/>
                      <a:pt x="1409" y="2627"/>
                    </a:cubicBezTo>
                    <a:cubicBezTo>
                      <a:pt x="1441" y="2663"/>
                      <a:pt x="1469" y="2701"/>
                      <a:pt x="1492" y="2740"/>
                    </a:cubicBezTo>
                    <a:cubicBezTo>
                      <a:pt x="1975" y="2508"/>
                      <a:pt x="1975" y="2508"/>
                      <a:pt x="1975" y="2508"/>
                    </a:cubicBezTo>
                    <a:cubicBezTo>
                      <a:pt x="2375" y="3022"/>
                      <a:pt x="2375" y="3022"/>
                      <a:pt x="2375" y="3022"/>
                    </a:cubicBezTo>
                    <a:cubicBezTo>
                      <a:pt x="2477" y="2709"/>
                      <a:pt x="2477" y="2709"/>
                      <a:pt x="2477" y="2709"/>
                    </a:cubicBezTo>
                    <a:cubicBezTo>
                      <a:pt x="2400" y="2613"/>
                      <a:pt x="2400" y="2613"/>
                      <a:pt x="2400" y="2613"/>
                    </a:cubicBezTo>
                    <a:cubicBezTo>
                      <a:pt x="2485" y="2502"/>
                      <a:pt x="2485" y="2502"/>
                      <a:pt x="2485" y="2502"/>
                    </a:cubicBezTo>
                    <a:cubicBezTo>
                      <a:pt x="2679" y="2502"/>
                      <a:pt x="2679" y="2502"/>
                      <a:pt x="2679" y="2502"/>
                    </a:cubicBezTo>
                    <a:cubicBezTo>
                      <a:pt x="2763" y="2613"/>
                      <a:pt x="2763" y="2613"/>
                      <a:pt x="2763" y="2613"/>
                    </a:cubicBezTo>
                    <a:cubicBezTo>
                      <a:pt x="2686" y="2709"/>
                      <a:pt x="2686" y="2709"/>
                      <a:pt x="2686" y="2709"/>
                    </a:cubicBezTo>
                    <a:cubicBezTo>
                      <a:pt x="2782" y="3000"/>
                      <a:pt x="2782" y="3000"/>
                      <a:pt x="2782" y="3000"/>
                    </a:cubicBezTo>
                    <a:cubicBezTo>
                      <a:pt x="3163" y="2514"/>
                      <a:pt x="3163" y="2514"/>
                      <a:pt x="3163" y="2514"/>
                    </a:cubicBezTo>
                    <a:cubicBezTo>
                      <a:pt x="3428" y="2652"/>
                      <a:pt x="3428" y="2652"/>
                      <a:pt x="3428" y="2652"/>
                    </a:cubicBezTo>
                    <a:close/>
                    <a:moveTo>
                      <a:pt x="4691" y="1622"/>
                    </a:moveTo>
                    <a:cubicBezTo>
                      <a:pt x="4686" y="1278"/>
                      <a:pt x="4503" y="1107"/>
                      <a:pt x="4175" y="1103"/>
                    </a:cubicBezTo>
                    <a:cubicBezTo>
                      <a:pt x="3896" y="1099"/>
                      <a:pt x="3687" y="1274"/>
                      <a:pt x="3693" y="1622"/>
                    </a:cubicBezTo>
                    <a:cubicBezTo>
                      <a:pt x="3674" y="1622"/>
                      <a:pt x="3674" y="1622"/>
                      <a:pt x="3674" y="1622"/>
                    </a:cubicBezTo>
                    <a:cubicBezTo>
                      <a:pt x="3672" y="1669"/>
                      <a:pt x="3671" y="1736"/>
                      <a:pt x="3677" y="1758"/>
                    </a:cubicBezTo>
                    <a:cubicBezTo>
                      <a:pt x="3681" y="1773"/>
                      <a:pt x="3701" y="1792"/>
                      <a:pt x="3722" y="1808"/>
                    </a:cubicBezTo>
                    <a:cubicBezTo>
                      <a:pt x="3764" y="2154"/>
                      <a:pt x="3764" y="2154"/>
                      <a:pt x="3764" y="2154"/>
                    </a:cubicBezTo>
                    <a:cubicBezTo>
                      <a:pt x="3764" y="2180"/>
                      <a:pt x="3764" y="2180"/>
                      <a:pt x="3764" y="2180"/>
                    </a:cubicBezTo>
                    <a:cubicBezTo>
                      <a:pt x="3784" y="2197"/>
                      <a:pt x="3784" y="2197"/>
                      <a:pt x="3784" y="2197"/>
                    </a:cubicBezTo>
                    <a:cubicBezTo>
                      <a:pt x="4074" y="2430"/>
                      <a:pt x="4297" y="2414"/>
                      <a:pt x="4593" y="2198"/>
                    </a:cubicBezTo>
                    <a:cubicBezTo>
                      <a:pt x="4615" y="2182"/>
                      <a:pt x="4615" y="2182"/>
                      <a:pt x="4615" y="2182"/>
                    </a:cubicBezTo>
                    <a:cubicBezTo>
                      <a:pt x="4615" y="2154"/>
                      <a:pt x="4615" y="2154"/>
                      <a:pt x="4615" y="2154"/>
                    </a:cubicBezTo>
                    <a:cubicBezTo>
                      <a:pt x="4643" y="1808"/>
                      <a:pt x="4643" y="1808"/>
                      <a:pt x="4643" y="1808"/>
                    </a:cubicBezTo>
                    <a:cubicBezTo>
                      <a:pt x="4664" y="1792"/>
                      <a:pt x="4685" y="1773"/>
                      <a:pt x="4689" y="1758"/>
                    </a:cubicBezTo>
                    <a:cubicBezTo>
                      <a:pt x="4694" y="1738"/>
                      <a:pt x="4693" y="1680"/>
                      <a:pt x="4692" y="1634"/>
                    </a:cubicBezTo>
                    <a:cubicBezTo>
                      <a:pt x="4691" y="1622"/>
                      <a:pt x="4691" y="1622"/>
                      <a:pt x="4691" y="1622"/>
                    </a:cubicBezTo>
                    <a:close/>
                    <a:moveTo>
                      <a:pt x="3343" y="1285"/>
                    </a:moveTo>
                    <a:cubicBezTo>
                      <a:pt x="3468" y="744"/>
                      <a:pt x="3468" y="744"/>
                      <a:pt x="3468" y="744"/>
                    </a:cubicBezTo>
                    <a:cubicBezTo>
                      <a:pt x="3122" y="701"/>
                      <a:pt x="2501" y="0"/>
                      <a:pt x="1725" y="744"/>
                    </a:cubicBezTo>
                    <a:cubicBezTo>
                      <a:pt x="1825" y="1266"/>
                      <a:pt x="1825" y="1266"/>
                      <a:pt x="1825" y="1266"/>
                    </a:cubicBezTo>
                    <a:cubicBezTo>
                      <a:pt x="1838" y="1443"/>
                      <a:pt x="1864" y="1609"/>
                      <a:pt x="1906" y="1760"/>
                    </a:cubicBezTo>
                    <a:cubicBezTo>
                      <a:pt x="1965" y="1970"/>
                      <a:pt x="2055" y="2150"/>
                      <a:pt x="2190" y="2291"/>
                    </a:cubicBezTo>
                    <a:cubicBezTo>
                      <a:pt x="2212" y="2314"/>
                      <a:pt x="2212" y="2314"/>
                      <a:pt x="2212" y="2314"/>
                    </a:cubicBezTo>
                    <a:cubicBezTo>
                      <a:pt x="2244" y="2318"/>
                      <a:pt x="2244" y="2318"/>
                      <a:pt x="2244" y="2318"/>
                    </a:cubicBezTo>
                    <a:cubicBezTo>
                      <a:pt x="2354" y="2334"/>
                      <a:pt x="2462" y="2341"/>
                      <a:pt x="2569" y="2341"/>
                    </a:cubicBezTo>
                    <a:cubicBezTo>
                      <a:pt x="2677" y="2341"/>
                      <a:pt x="2784" y="2334"/>
                      <a:pt x="2895" y="2318"/>
                    </a:cubicBezTo>
                    <a:cubicBezTo>
                      <a:pt x="2926" y="2314"/>
                      <a:pt x="2926" y="2314"/>
                      <a:pt x="2926" y="2314"/>
                    </a:cubicBezTo>
                    <a:cubicBezTo>
                      <a:pt x="2948" y="2291"/>
                      <a:pt x="2948" y="2291"/>
                      <a:pt x="2948" y="2291"/>
                    </a:cubicBezTo>
                    <a:cubicBezTo>
                      <a:pt x="3078" y="2155"/>
                      <a:pt x="3176" y="1981"/>
                      <a:pt x="3243" y="1779"/>
                    </a:cubicBezTo>
                    <a:cubicBezTo>
                      <a:pt x="3292" y="1629"/>
                      <a:pt x="3326" y="1462"/>
                      <a:pt x="3343" y="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grpSp>
          <p:nvGrpSpPr>
            <p:cNvPr id="824" name="组合 823"/>
            <p:cNvGrpSpPr/>
            <p:nvPr userDrawn="1"/>
          </p:nvGrpSpPr>
          <p:grpSpPr>
            <a:xfrm>
              <a:off x="9145779" y="3353043"/>
              <a:ext cx="273615" cy="273615"/>
              <a:chOff x="8819208" y="3353043"/>
              <a:chExt cx="273615" cy="273615"/>
            </a:xfrm>
          </p:grpSpPr>
          <p:sp>
            <p:nvSpPr>
              <p:cNvPr id="830" name="椭圆 829"/>
              <p:cNvSpPr/>
              <p:nvPr/>
            </p:nvSpPr>
            <p:spPr>
              <a:xfrm>
                <a:off x="8819208" y="3353043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1" name="KSO_Shape"/>
              <p:cNvSpPr/>
              <p:nvPr/>
            </p:nvSpPr>
            <p:spPr bwMode="auto">
              <a:xfrm>
                <a:off x="8876510" y="3422165"/>
                <a:ext cx="170278" cy="145020"/>
              </a:xfrm>
              <a:custGeom>
                <a:avLst/>
                <a:gdLst/>
                <a:ahLst/>
                <a:cxnLst/>
                <a:rect l="0" t="0" r="r" b="b"/>
                <a:pathLst>
                  <a:path w="4999037" h="4260141">
                    <a:moveTo>
                      <a:pt x="1900345" y="3557911"/>
                    </a:moveTo>
                    <a:lnTo>
                      <a:pt x="3097730" y="3557911"/>
                    </a:lnTo>
                    <a:lnTo>
                      <a:pt x="3102535" y="3590573"/>
                    </a:lnTo>
                    <a:lnTo>
                      <a:pt x="3107340" y="3623235"/>
                    </a:lnTo>
                    <a:lnTo>
                      <a:pt x="3113106" y="3656858"/>
                    </a:lnTo>
                    <a:lnTo>
                      <a:pt x="3119833" y="3691441"/>
                    </a:lnTo>
                    <a:lnTo>
                      <a:pt x="3126560" y="3717378"/>
                    </a:lnTo>
                    <a:lnTo>
                      <a:pt x="3134248" y="3744276"/>
                    </a:lnTo>
                    <a:lnTo>
                      <a:pt x="3140975" y="3769253"/>
                    </a:lnTo>
                    <a:lnTo>
                      <a:pt x="3148663" y="3795190"/>
                    </a:lnTo>
                    <a:lnTo>
                      <a:pt x="3158272" y="3821127"/>
                    </a:lnTo>
                    <a:lnTo>
                      <a:pt x="3166921" y="3846104"/>
                    </a:lnTo>
                    <a:lnTo>
                      <a:pt x="3177492" y="3871081"/>
                    </a:lnTo>
                    <a:lnTo>
                      <a:pt x="3189024" y="3895097"/>
                    </a:lnTo>
                    <a:lnTo>
                      <a:pt x="3200556" y="3919113"/>
                    </a:lnTo>
                    <a:lnTo>
                      <a:pt x="3213048" y="3941208"/>
                    </a:lnTo>
                    <a:lnTo>
                      <a:pt x="3226502" y="3964263"/>
                    </a:lnTo>
                    <a:lnTo>
                      <a:pt x="3240917" y="3984437"/>
                    </a:lnTo>
                    <a:lnTo>
                      <a:pt x="3256293" y="4004610"/>
                    </a:lnTo>
                    <a:lnTo>
                      <a:pt x="3271668" y="4024784"/>
                    </a:lnTo>
                    <a:lnTo>
                      <a:pt x="3288966" y="4042075"/>
                    </a:lnTo>
                    <a:lnTo>
                      <a:pt x="3306264" y="4058406"/>
                    </a:lnTo>
                    <a:lnTo>
                      <a:pt x="3318757" y="4069934"/>
                    </a:lnTo>
                    <a:lnTo>
                      <a:pt x="3331249" y="4079540"/>
                    </a:lnTo>
                    <a:lnTo>
                      <a:pt x="3344703" y="4089147"/>
                    </a:lnTo>
                    <a:lnTo>
                      <a:pt x="3358157" y="4097793"/>
                    </a:lnTo>
                    <a:lnTo>
                      <a:pt x="3372572" y="4106438"/>
                    </a:lnTo>
                    <a:lnTo>
                      <a:pt x="3386026" y="4114123"/>
                    </a:lnTo>
                    <a:lnTo>
                      <a:pt x="3402362" y="4121809"/>
                    </a:lnTo>
                    <a:lnTo>
                      <a:pt x="3417738" y="4127573"/>
                    </a:lnTo>
                    <a:lnTo>
                      <a:pt x="3433114" y="4133336"/>
                    </a:lnTo>
                    <a:lnTo>
                      <a:pt x="3450411" y="4138140"/>
                    </a:lnTo>
                    <a:lnTo>
                      <a:pt x="3467709" y="4142943"/>
                    </a:lnTo>
                    <a:lnTo>
                      <a:pt x="3485007" y="4145825"/>
                    </a:lnTo>
                    <a:lnTo>
                      <a:pt x="3504227" y="4148707"/>
                    </a:lnTo>
                    <a:lnTo>
                      <a:pt x="3523446" y="4151589"/>
                    </a:lnTo>
                    <a:lnTo>
                      <a:pt x="3543627" y="4152549"/>
                    </a:lnTo>
                    <a:lnTo>
                      <a:pt x="3564769" y="4152549"/>
                    </a:lnTo>
                    <a:lnTo>
                      <a:pt x="3564769" y="4260141"/>
                    </a:lnTo>
                    <a:lnTo>
                      <a:pt x="1434268" y="4260141"/>
                    </a:lnTo>
                    <a:lnTo>
                      <a:pt x="1434268" y="4152549"/>
                    </a:lnTo>
                    <a:lnTo>
                      <a:pt x="1455409" y="4152549"/>
                    </a:lnTo>
                    <a:lnTo>
                      <a:pt x="1474629" y="4151589"/>
                    </a:lnTo>
                    <a:lnTo>
                      <a:pt x="1493849" y="4148707"/>
                    </a:lnTo>
                    <a:lnTo>
                      <a:pt x="1513068" y="4145825"/>
                    </a:lnTo>
                    <a:lnTo>
                      <a:pt x="1530366" y="4142943"/>
                    </a:lnTo>
                    <a:lnTo>
                      <a:pt x="1547664" y="4138140"/>
                    </a:lnTo>
                    <a:lnTo>
                      <a:pt x="1564962" y="4133336"/>
                    </a:lnTo>
                    <a:lnTo>
                      <a:pt x="1581298" y="4127573"/>
                    </a:lnTo>
                    <a:lnTo>
                      <a:pt x="1596674" y="4121809"/>
                    </a:lnTo>
                    <a:lnTo>
                      <a:pt x="1612050" y="4114123"/>
                    </a:lnTo>
                    <a:lnTo>
                      <a:pt x="1626465" y="4106438"/>
                    </a:lnTo>
                    <a:lnTo>
                      <a:pt x="1639918" y="4097793"/>
                    </a:lnTo>
                    <a:lnTo>
                      <a:pt x="1653372" y="4089147"/>
                    </a:lnTo>
                    <a:lnTo>
                      <a:pt x="1666826" y="4079540"/>
                    </a:lnTo>
                    <a:lnTo>
                      <a:pt x="1679319" y="4069934"/>
                    </a:lnTo>
                    <a:lnTo>
                      <a:pt x="1691811" y="4058406"/>
                    </a:lnTo>
                    <a:lnTo>
                      <a:pt x="1703343" y="4047839"/>
                    </a:lnTo>
                    <a:lnTo>
                      <a:pt x="1715836" y="4036311"/>
                    </a:lnTo>
                    <a:lnTo>
                      <a:pt x="1726407" y="4024784"/>
                    </a:lnTo>
                    <a:lnTo>
                      <a:pt x="1736978" y="4012295"/>
                    </a:lnTo>
                    <a:lnTo>
                      <a:pt x="1757158" y="3985397"/>
                    </a:lnTo>
                    <a:lnTo>
                      <a:pt x="1776378" y="3956578"/>
                    </a:lnTo>
                    <a:lnTo>
                      <a:pt x="1793676" y="3926798"/>
                    </a:lnTo>
                    <a:lnTo>
                      <a:pt x="1809052" y="3895097"/>
                    </a:lnTo>
                    <a:lnTo>
                      <a:pt x="1824427" y="3863396"/>
                    </a:lnTo>
                    <a:lnTo>
                      <a:pt x="1837881" y="3829773"/>
                    </a:lnTo>
                    <a:lnTo>
                      <a:pt x="1849413" y="3795190"/>
                    </a:lnTo>
                    <a:lnTo>
                      <a:pt x="1859984" y="3761568"/>
                    </a:lnTo>
                    <a:lnTo>
                      <a:pt x="1868632" y="3726984"/>
                    </a:lnTo>
                    <a:lnTo>
                      <a:pt x="1878242" y="3692401"/>
                    </a:lnTo>
                    <a:lnTo>
                      <a:pt x="1884969" y="3657818"/>
                    </a:lnTo>
                    <a:lnTo>
                      <a:pt x="1890735" y="3623235"/>
                    </a:lnTo>
                    <a:lnTo>
                      <a:pt x="1896501" y="3590573"/>
                    </a:lnTo>
                    <a:lnTo>
                      <a:pt x="1900345" y="3557911"/>
                    </a:lnTo>
                    <a:close/>
                    <a:moveTo>
                      <a:pt x="344993" y="345832"/>
                    </a:moveTo>
                    <a:lnTo>
                      <a:pt x="344993" y="3036592"/>
                    </a:lnTo>
                    <a:lnTo>
                      <a:pt x="4655005" y="3036592"/>
                    </a:lnTo>
                    <a:lnTo>
                      <a:pt x="4655005" y="345832"/>
                    </a:lnTo>
                    <a:lnTo>
                      <a:pt x="344993" y="345832"/>
                    </a:lnTo>
                    <a:close/>
                    <a:moveTo>
                      <a:pt x="142226" y="0"/>
                    </a:moveTo>
                    <a:lnTo>
                      <a:pt x="4857773" y="0"/>
                    </a:lnTo>
                    <a:lnTo>
                      <a:pt x="4872187" y="961"/>
                    </a:lnTo>
                    <a:lnTo>
                      <a:pt x="4885641" y="2882"/>
                    </a:lnTo>
                    <a:lnTo>
                      <a:pt x="4899095" y="6725"/>
                    </a:lnTo>
                    <a:lnTo>
                      <a:pt x="4913510" y="10567"/>
                    </a:lnTo>
                    <a:lnTo>
                      <a:pt x="4925042" y="17292"/>
                    </a:lnTo>
                    <a:lnTo>
                      <a:pt x="4936573" y="24016"/>
                    </a:lnTo>
                    <a:lnTo>
                      <a:pt x="4947144" y="32662"/>
                    </a:lnTo>
                    <a:lnTo>
                      <a:pt x="4957715" y="42268"/>
                    </a:lnTo>
                    <a:lnTo>
                      <a:pt x="4967325" y="51875"/>
                    </a:lnTo>
                    <a:lnTo>
                      <a:pt x="4975974" y="62442"/>
                    </a:lnTo>
                    <a:lnTo>
                      <a:pt x="4982701" y="73970"/>
                    </a:lnTo>
                    <a:lnTo>
                      <a:pt x="4988466" y="87419"/>
                    </a:lnTo>
                    <a:lnTo>
                      <a:pt x="4993271" y="99907"/>
                    </a:lnTo>
                    <a:lnTo>
                      <a:pt x="4996154" y="113356"/>
                    </a:lnTo>
                    <a:lnTo>
                      <a:pt x="4999037" y="127766"/>
                    </a:lnTo>
                    <a:lnTo>
                      <a:pt x="4999037" y="142175"/>
                    </a:lnTo>
                    <a:lnTo>
                      <a:pt x="4999037" y="3238327"/>
                    </a:lnTo>
                    <a:lnTo>
                      <a:pt x="4999037" y="3253697"/>
                    </a:lnTo>
                    <a:lnTo>
                      <a:pt x="4996154" y="3268106"/>
                    </a:lnTo>
                    <a:lnTo>
                      <a:pt x="4993271" y="3281555"/>
                    </a:lnTo>
                    <a:lnTo>
                      <a:pt x="4988466" y="3295004"/>
                    </a:lnTo>
                    <a:lnTo>
                      <a:pt x="4982701" y="3307493"/>
                    </a:lnTo>
                    <a:lnTo>
                      <a:pt x="4975974" y="3319021"/>
                    </a:lnTo>
                    <a:lnTo>
                      <a:pt x="4967325" y="3329588"/>
                    </a:lnTo>
                    <a:lnTo>
                      <a:pt x="4957715" y="3339194"/>
                    </a:lnTo>
                    <a:lnTo>
                      <a:pt x="4947144" y="3349761"/>
                    </a:lnTo>
                    <a:lnTo>
                      <a:pt x="4936573" y="3357446"/>
                    </a:lnTo>
                    <a:lnTo>
                      <a:pt x="4925042" y="3364171"/>
                    </a:lnTo>
                    <a:lnTo>
                      <a:pt x="4913510" y="3369935"/>
                    </a:lnTo>
                    <a:lnTo>
                      <a:pt x="4899095" y="3374738"/>
                    </a:lnTo>
                    <a:lnTo>
                      <a:pt x="4885641" y="3378580"/>
                    </a:lnTo>
                    <a:lnTo>
                      <a:pt x="4872187" y="3380502"/>
                    </a:lnTo>
                    <a:lnTo>
                      <a:pt x="4857773" y="3381462"/>
                    </a:lnTo>
                    <a:lnTo>
                      <a:pt x="142226" y="3381462"/>
                    </a:lnTo>
                    <a:lnTo>
                      <a:pt x="127811" y="3380502"/>
                    </a:lnTo>
                    <a:lnTo>
                      <a:pt x="113396" y="3378580"/>
                    </a:lnTo>
                    <a:lnTo>
                      <a:pt x="99942" y="3374738"/>
                    </a:lnTo>
                    <a:lnTo>
                      <a:pt x="86489" y="3369935"/>
                    </a:lnTo>
                    <a:lnTo>
                      <a:pt x="73996" y="3364171"/>
                    </a:lnTo>
                    <a:lnTo>
                      <a:pt x="62464" y="3357446"/>
                    </a:lnTo>
                    <a:lnTo>
                      <a:pt x="51893" y="3349761"/>
                    </a:lnTo>
                    <a:lnTo>
                      <a:pt x="42283" y="3339194"/>
                    </a:lnTo>
                    <a:lnTo>
                      <a:pt x="31713" y="3329588"/>
                    </a:lnTo>
                    <a:lnTo>
                      <a:pt x="24025" y="3319021"/>
                    </a:lnTo>
                    <a:lnTo>
                      <a:pt x="17298" y="3307493"/>
                    </a:lnTo>
                    <a:lnTo>
                      <a:pt x="11532" y="3295004"/>
                    </a:lnTo>
                    <a:lnTo>
                      <a:pt x="6727" y="3281555"/>
                    </a:lnTo>
                    <a:lnTo>
                      <a:pt x="2883" y="3268106"/>
                    </a:lnTo>
                    <a:lnTo>
                      <a:pt x="961" y="3253697"/>
                    </a:lnTo>
                    <a:lnTo>
                      <a:pt x="0" y="3238327"/>
                    </a:lnTo>
                    <a:lnTo>
                      <a:pt x="0" y="142175"/>
                    </a:lnTo>
                    <a:lnTo>
                      <a:pt x="961" y="127766"/>
                    </a:lnTo>
                    <a:lnTo>
                      <a:pt x="2883" y="113356"/>
                    </a:lnTo>
                    <a:lnTo>
                      <a:pt x="6727" y="99907"/>
                    </a:lnTo>
                    <a:lnTo>
                      <a:pt x="11532" y="87419"/>
                    </a:lnTo>
                    <a:lnTo>
                      <a:pt x="17298" y="73970"/>
                    </a:lnTo>
                    <a:lnTo>
                      <a:pt x="24025" y="62442"/>
                    </a:lnTo>
                    <a:lnTo>
                      <a:pt x="31713" y="51875"/>
                    </a:lnTo>
                    <a:lnTo>
                      <a:pt x="42283" y="42268"/>
                    </a:lnTo>
                    <a:lnTo>
                      <a:pt x="51893" y="32662"/>
                    </a:lnTo>
                    <a:lnTo>
                      <a:pt x="62464" y="24016"/>
                    </a:lnTo>
                    <a:lnTo>
                      <a:pt x="73996" y="17292"/>
                    </a:lnTo>
                    <a:lnTo>
                      <a:pt x="86489" y="10567"/>
                    </a:lnTo>
                    <a:lnTo>
                      <a:pt x="99942" y="6725"/>
                    </a:lnTo>
                    <a:lnTo>
                      <a:pt x="113396" y="2882"/>
                    </a:lnTo>
                    <a:lnTo>
                      <a:pt x="127811" y="961"/>
                    </a:lnTo>
                    <a:lnTo>
                      <a:pt x="142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297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5" name="组合 824"/>
            <p:cNvGrpSpPr/>
            <p:nvPr userDrawn="1"/>
          </p:nvGrpSpPr>
          <p:grpSpPr>
            <a:xfrm>
              <a:off x="9540702" y="4040720"/>
              <a:ext cx="273615" cy="273615"/>
              <a:chOff x="9214131" y="4040720"/>
              <a:chExt cx="273615" cy="273615"/>
            </a:xfrm>
          </p:grpSpPr>
          <p:sp>
            <p:nvSpPr>
              <p:cNvPr id="826" name="椭圆 825"/>
              <p:cNvSpPr/>
              <p:nvPr/>
            </p:nvSpPr>
            <p:spPr>
              <a:xfrm>
                <a:off x="9214131" y="4040720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27" name="组合 826"/>
              <p:cNvGrpSpPr/>
              <p:nvPr/>
            </p:nvGrpSpPr>
            <p:grpSpPr>
              <a:xfrm>
                <a:off x="9281787" y="4109909"/>
                <a:ext cx="138302" cy="135235"/>
                <a:chOff x="7841218" y="3183638"/>
                <a:chExt cx="530547" cy="518782"/>
              </a:xfrm>
            </p:grpSpPr>
            <p:sp>
              <p:nvSpPr>
                <p:cNvPr id="828" name="Freeform 17"/>
                <p:cNvSpPr>
                  <a:spLocks noEditPoints="1"/>
                </p:cNvSpPr>
                <p:nvPr/>
              </p:nvSpPr>
              <p:spPr bwMode="auto">
                <a:xfrm>
                  <a:off x="7841218" y="3183638"/>
                  <a:ext cx="530547" cy="443020"/>
                </a:xfrm>
                <a:custGeom>
                  <a:avLst/>
                  <a:gdLst>
                    <a:gd name="T0" fmla="*/ 237 w 585"/>
                    <a:gd name="T1" fmla="*/ 489 h 489"/>
                    <a:gd name="T2" fmla="*/ 237 w 585"/>
                    <a:gd name="T3" fmla="*/ 489 h 489"/>
                    <a:gd name="T4" fmla="*/ 195 w 585"/>
                    <a:gd name="T5" fmla="*/ 489 h 489"/>
                    <a:gd name="T6" fmla="*/ 195 w 585"/>
                    <a:gd name="T7" fmla="*/ 489 h 489"/>
                    <a:gd name="T8" fmla="*/ 516 w 585"/>
                    <a:gd name="T9" fmla="*/ 489 h 489"/>
                    <a:gd name="T10" fmla="*/ 516 w 585"/>
                    <a:gd name="T11" fmla="*/ 489 h 489"/>
                    <a:gd name="T12" fmla="*/ 474 w 585"/>
                    <a:gd name="T13" fmla="*/ 489 h 489"/>
                    <a:gd name="T14" fmla="*/ 474 w 585"/>
                    <a:gd name="T15" fmla="*/ 489 h 489"/>
                    <a:gd name="T16" fmla="*/ 223 w 585"/>
                    <a:gd name="T17" fmla="*/ 308 h 489"/>
                    <a:gd name="T18" fmla="*/ 530 w 585"/>
                    <a:gd name="T19" fmla="*/ 308 h 489"/>
                    <a:gd name="T20" fmla="*/ 585 w 585"/>
                    <a:gd name="T21" fmla="*/ 252 h 489"/>
                    <a:gd name="T22" fmla="*/ 585 w 585"/>
                    <a:gd name="T23" fmla="*/ 154 h 489"/>
                    <a:gd name="T24" fmla="*/ 530 w 585"/>
                    <a:gd name="T25" fmla="*/ 99 h 489"/>
                    <a:gd name="T26" fmla="*/ 223 w 585"/>
                    <a:gd name="T27" fmla="*/ 99 h 489"/>
                    <a:gd name="T28" fmla="*/ 195 w 585"/>
                    <a:gd name="T29" fmla="*/ 127 h 489"/>
                    <a:gd name="T30" fmla="*/ 223 w 585"/>
                    <a:gd name="T31" fmla="*/ 154 h 489"/>
                    <a:gd name="T32" fmla="*/ 502 w 585"/>
                    <a:gd name="T33" fmla="*/ 154 h 489"/>
                    <a:gd name="T34" fmla="*/ 530 w 585"/>
                    <a:gd name="T35" fmla="*/ 182 h 489"/>
                    <a:gd name="T36" fmla="*/ 530 w 585"/>
                    <a:gd name="T37" fmla="*/ 224 h 489"/>
                    <a:gd name="T38" fmla="*/ 502 w 585"/>
                    <a:gd name="T39" fmla="*/ 252 h 489"/>
                    <a:gd name="T40" fmla="*/ 170 w 585"/>
                    <a:gd name="T41" fmla="*/ 252 h 489"/>
                    <a:gd name="T42" fmla="*/ 105 w 585"/>
                    <a:gd name="T43" fmla="*/ 22 h 489"/>
                    <a:gd name="T44" fmla="*/ 76 w 585"/>
                    <a:gd name="T45" fmla="*/ 1 h 489"/>
                    <a:gd name="T46" fmla="*/ 28 w 585"/>
                    <a:gd name="T47" fmla="*/ 1 h 489"/>
                    <a:gd name="T48" fmla="*/ 0 w 585"/>
                    <a:gd name="T49" fmla="*/ 29 h 489"/>
                    <a:gd name="T50" fmla="*/ 36 w 585"/>
                    <a:gd name="T51" fmla="*/ 57 h 489"/>
                    <a:gd name="T52" fmla="*/ 57 w 585"/>
                    <a:gd name="T53" fmla="*/ 57 h 489"/>
                    <a:gd name="T54" fmla="*/ 154 w 585"/>
                    <a:gd name="T55" fmla="*/ 399 h 489"/>
                    <a:gd name="T56" fmla="*/ 180 w 585"/>
                    <a:gd name="T57" fmla="*/ 419 h 489"/>
                    <a:gd name="T58" fmla="*/ 181 w 585"/>
                    <a:gd name="T59" fmla="*/ 419 h 489"/>
                    <a:gd name="T60" fmla="*/ 544 w 585"/>
                    <a:gd name="T61" fmla="*/ 419 h 489"/>
                    <a:gd name="T62" fmla="*/ 572 w 585"/>
                    <a:gd name="T63" fmla="*/ 391 h 489"/>
                    <a:gd name="T64" fmla="*/ 544 w 585"/>
                    <a:gd name="T65" fmla="*/ 363 h 489"/>
                    <a:gd name="T66" fmla="*/ 223 w 585"/>
                    <a:gd name="T67" fmla="*/ 363 h 489"/>
                    <a:gd name="T68" fmla="*/ 195 w 585"/>
                    <a:gd name="T69" fmla="*/ 336 h 489"/>
                    <a:gd name="T70" fmla="*/ 223 w 585"/>
                    <a:gd name="T71" fmla="*/ 308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5" h="489">
                      <a:moveTo>
                        <a:pt x="237" y="489"/>
                      </a:moveTo>
                      <a:cubicBezTo>
                        <a:pt x="237" y="489"/>
                        <a:pt x="237" y="489"/>
                        <a:pt x="237" y="489"/>
                      </a:cubicBezTo>
                      <a:moveTo>
                        <a:pt x="195" y="489"/>
                      </a:moveTo>
                      <a:cubicBezTo>
                        <a:pt x="195" y="489"/>
                        <a:pt x="195" y="489"/>
                        <a:pt x="195" y="489"/>
                      </a:cubicBezTo>
                      <a:moveTo>
                        <a:pt x="516" y="489"/>
                      </a:moveTo>
                      <a:cubicBezTo>
                        <a:pt x="516" y="489"/>
                        <a:pt x="516" y="489"/>
                        <a:pt x="516" y="489"/>
                      </a:cubicBezTo>
                      <a:moveTo>
                        <a:pt x="474" y="489"/>
                      </a:moveTo>
                      <a:cubicBezTo>
                        <a:pt x="474" y="489"/>
                        <a:pt x="474" y="489"/>
                        <a:pt x="474" y="489"/>
                      </a:cubicBezTo>
                      <a:moveTo>
                        <a:pt x="223" y="308"/>
                      </a:moveTo>
                      <a:cubicBezTo>
                        <a:pt x="530" y="308"/>
                        <a:pt x="530" y="308"/>
                        <a:pt x="530" y="308"/>
                      </a:cubicBezTo>
                      <a:cubicBezTo>
                        <a:pt x="560" y="308"/>
                        <a:pt x="585" y="283"/>
                        <a:pt x="585" y="252"/>
                      </a:cubicBezTo>
                      <a:cubicBezTo>
                        <a:pt x="585" y="154"/>
                        <a:pt x="585" y="154"/>
                        <a:pt x="585" y="154"/>
                      </a:cubicBezTo>
                      <a:cubicBezTo>
                        <a:pt x="585" y="124"/>
                        <a:pt x="560" y="99"/>
                        <a:pt x="53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ubicBezTo>
                        <a:pt x="208" y="99"/>
                        <a:pt x="195" y="111"/>
                        <a:pt x="195" y="127"/>
                      </a:cubicBezTo>
                      <a:cubicBezTo>
                        <a:pt x="195" y="142"/>
                        <a:pt x="208" y="154"/>
                        <a:pt x="223" y="154"/>
                      </a:cubicBezTo>
                      <a:cubicBezTo>
                        <a:pt x="502" y="154"/>
                        <a:pt x="502" y="154"/>
                        <a:pt x="502" y="154"/>
                      </a:cubicBezTo>
                      <a:cubicBezTo>
                        <a:pt x="517" y="154"/>
                        <a:pt x="530" y="167"/>
                        <a:pt x="530" y="182"/>
                      </a:cubicBezTo>
                      <a:cubicBezTo>
                        <a:pt x="530" y="224"/>
                        <a:pt x="530" y="224"/>
                        <a:pt x="530" y="224"/>
                      </a:cubicBezTo>
                      <a:cubicBezTo>
                        <a:pt x="530" y="240"/>
                        <a:pt x="517" y="252"/>
                        <a:pt x="502" y="252"/>
                      </a:cubicBezTo>
                      <a:cubicBezTo>
                        <a:pt x="170" y="252"/>
                        <a:pt x="170" y="252"/>
                        <a:pt x="170" y="252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102" y="8"/>
                        <a:pt x="90" y="0"/>
                        <a:pt x="76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12" y="1"/>
                        <a:pt x="0" y="14"/>
                        <a:pt x="0" y="29"/>
                      </a:cubicBezTo>
                      <a:cubicBezTo>
                        <a:pt x="0" y="44"/>
                        <a:pt x="12" y="57"/>
                        <a:pt x="36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154" y="399"/>
                        <a:pt x="154" y="399"/>
                        <a:pt x="154" y="399"/>
                      </a:cubicBezTo>
                      <a:cubicBezTo>
                        <a:pt x="157" y="411"/>
                        <a:pt x="168" y="419"/>
                        <a:pt x="180" y="419"/>
                      </a:cubicBezTo>
                      <a:cubicBezTo>
                        <a:pt x="180" y="419"/>
                        <a:pt x="181" y="419"/>
                        <a:pt x="181" y="419"/>
                      </a:cubicBezTo>
                      <a:cubicBezTo>
                        <a:pt x="544" y="419"/>
                        <a:pt x="544" y="419"/>
                        <a:pt x="544" y="419"/>
                      </a:cubicBezTo>
                      <a:cubicBezTo>
                        <a:pt x="559" y="419"/>
                        <a:pt x="572" y="407"/>
                        <a:pt x="572" y="391"/>
                      </a:cubicBezTo>
                      <a:cubicBezTo>
                        <a:pt x="572" y="376"/>
                        <a:pt x="559" y="363"/>
                        <a:pt x="544" y="363"/>
                      </a:cubicBezTo>
                      <a:cubicBezTo>
                        <a:pt x="223" y="363"/>
                        <a:pt x="223" y="363"/>
                        <a:pt x="223" y="363"/>
                      </a:cubicBezTo>
                      <a:cubicBezTo>
                        <a:pt x="208" y="363"/>
                        <a:pt x="195" y="351"/>
                        <a:pt x="195" y="336"/>
                      </a:cubicBezTo>
                      <a:cubicBezTo>
                        <a:pt x="195" y="320"/>
                        <a:pt x="208" y="308"/>
                        <a:pt x="223" y="3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29" name="任意多边形: 形状 828"/>
                <p:cNvSpPr/>
                <p:nvPr/>
              </p:nvSpPr>
              <p:spPr>
                <a:xfrm>
                  <a:off x="8013055" y="3591722"/>
                  <a:ext cx="296058" cy="110698"/>
                </a:xfrm>
                <a:custGeom>
                  <a:avLst/>
                  <a:gdLst>
                    <a:gd name="connsiteX0" fmla="*/ 151935 w 186871"/>
                    <a:gd name="connsiteY0" fmla="*/ 0 h 69872"/>
                    <a:gd name="connsiteX1" fmla="*/ 186871 w 186871"/>
                    <a:gd name="connsiteY1" fmla="*/ 34936 h 69872"/>
                    <a:gd name="connsiteX2" fmla="*/ 151935 w 186871"/>
                    <a:gd name="connsiteY2" fmla="*/ 69872 h 69872"/>
                    <a:gd name="connsiteX3" fmla="*/ 116999 w 186871"/>
                    <a:gd name="connsiteY3" fmla="*/ 34936 h 69872"/>
                    <a:gd name="connsiteX4" fmla="*/ 151935 w 186871"/>
                    <a:gd name="connsiteY4" fmla="*/ 0 h 69872"/>
                    <a:gd name="connsiteX5" fmla="*/ 34936 w 186871"/>
                    <a:gd name="connsiteY5" fmla="*/ 0 h 69872"/>
                    <a:gd name="connsiteX6" fmla="*/ 69872 w 186871"/>
                    <a:gd name="connsiteY6" fmla="*/ 34936 h 69872"/>
                    <a:gd name="connsiteX7" fmla="*/ 34936 w 186871"/>
                    <a:gd name="connsiteY7" fmla="*/ 69872 h 69872"/>
                    <a:gd name="connsiteX8" fmla="*/ 0 w 186871"/>
                    <a:gd name="connsiteY8" fmla="*/ 34936 h 69872"/>
                    <a:gd name="connsiteX9" fmla="*/ 34936 w 186871"/>
                    <a:gd name="connsiteY9" fmla="*/ 0 h 69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71" h="69872">
                      <a:moveTo>
                        <a:pt x="151935" y="0"/>
                      </a:moveTo>
                      <a:cubicBezTo>
                        <a:pt x="171230" y="0"/>
                        <a:pt x="186871" y="15641"/>
                        <a:pt x="186871" y="34936"/>
                      </a:cubicBezTo>
                      <a:cubicBezTo>
                        <a:pt x="186871" y="54231"/>
                        <a:pt x="171230" y="69872"/>
                        <a:pt x="151935" y="69872"/>
                      </a:cubicBezTo>
                      <a:cubicBezTo>
                        <a:pt x="132640" y="69872"/>
                        <a:pt x="116999" y="54231"/>
                        <a:pt x="116999" y="34936"/>
                      </a:cubicBezTo>
                      <a:cubicBezTo>
                        <a:pt x="116999" y="15641"/>
                        <a:pt x="132640" y="0"/>
                        <a:pt x="151935" y="0"/>
                      </a:cubicBezTo>
                      <a:close/>
                      <a:moveTo>
                        <a:pt x="34936" y="0"/>
                      </a:moveTo>
                      <a:cubicBezTo>
                        <a:pt x="54231" y="0"/>
                        <a:pt x="69872" y="15641"/>
                        <a:pt x="69872" y="34936"/>
                      </a:cubicBezTo>
                      <a:cubicBezTo>
                        <a:pt x="69872" y="54231"/>
                        <a:pt x="54231" y="69872"/>
                        <a:pt x="34936" y="69872"/>
                      </a:cubicBezTo>
                      <a:cubicBezTo>
                        <a:pt x="15641" y="69872"/>
                        <a:pt x="0" y="54231"/>
                        <a:pt x="0" y="34936"/>
                      </a:cubicBezTo>
                      <a:cubicBezTo>
                        <a:pt x="0" y="15641"/>
                        <a:pt x="15641" y="0"/>
                        <a:pt x="349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grpSp>
        <p:nvGrpSpPr>
          <p:cNvPr id="851" name="组合 850"/>
          <p:cNvGrpSpPr/>
          <p:nvPr/>
        </p:nvGrpSpPr>
        <p:grpSpPr>
          <a:xfrm>
            <a:off x="5137377" y="2721004"/>
            <a:ext cx="465192" cy="487878"/>
            <a:chOff x="5436355" y="1288259"/>
            <a:chExt cx="417431" cy="397767"/>
          </a:xfrm>
        </p:grpSpPr>
        <p:sp>
          <p:nvSpPr>
            <p:cNvPr id="849" name="椭圆 848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0" name="文本框 849"/>
            <p:cNvSpPr txBox="1"/>
            <p:nvPr/>
          </p:nvSpPr>
          <p:spPr>
            <a:xfrm>
              <a:off x="5436355" y="1288259"/>
              <a:ext cx="417431" cy="376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52" name="文本框 851"/>
          <p:cNvSpPr txBox="1"/>
          <p:nvPr/>
        </p:nvSpPr>
        <p:spPr>
          <a:xfrm>
            <a:off x="5718189" y="2774490"/>
            <a:ext cx="204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65063"/>
                </a:solidFill>
                <a:latin typeface="+mn-ea"/>
              </a:rPr>
              <a:t>解决思路</a:t>
            </a:r>
          </a:p>
        </p:txBody>
      </p:sp>
      <p:grpSp>
        <p:nvGrpSpPr>
          <p:cNvPr id="871" name="组合 870"/>
          <p:cNvGrpSpPr/>
          <p:nvPr/>
        </p:nvGrpSpPr>
        <p:grpSpPr>
          <a:xfrm>
            <a:off x="3715" y="5737407"/>
            <a:ext cx="9186009" cy="268922"/>
            <a:chOff x="4948" y="6506875"/>
            <a:chExt cx="12192000" cy="358563"/>
          </a:xfrm>
        </p:grpSpPr>
        <p:sp>
          <p:nvSpPr>
            <p:cNvPr id="870" name="矩形 869"/>
            <p:cNvSpPr/>
            <p:nvPr/>
          </p:nvSpPr>
          <p:spPr>
            <a:xfrm>
              <a:off x="4948" y="6506875"/>
              <a:ext cx="12192000" cy="307571"/>
            </a:xfrm>
            <a:prstGeom prst="rect">
              <a:avLst/>
            </a:prstGeom>
            <a:solidFill>
              <a:srgbClr val="1CB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9" name="矩形 868"/>
            <p:cNvSpPr/>
            <p:nvPr/>
          </p:nvSpPr>
          <p:spPr>
            <a:xfrm>
              <a:off x="4948" y="6557867"/>
              <a:ext cx="12192000" cy="307571"/>
            </a:xfrm>
            <a:prstGeom prst="rect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77" name="组合 876"/>
          <p:cNvGrpSpPr/>
          <p:nvPr/>
        </p:nvGrpSpPr>
        <p:grpSpPr>
          <a:xfrm>
            <a:off x="615285" y="662515"/>
            <a:ext cx="649989" cy="1099567"/>
            <a:chOff x="712111" y="12596"/>
            <a:chExt cx="866652" cy="1466089"/>
          </a:xfrm>
        </p:grpSpPr>
        <p:grpSp>
          <p:nvGrpSpPr>
            <p:cNvPr id="876" name="组合 875"/>
            <p:cNvGrpSpPr/>
            <p:nvPr/>
          </p:nvGrpSpPr>
          <p:grpSpPr>
            <a:xfrm>
              <a:off x="712111" y="12596"/>
              <a:ext cx="866652" cy="1466089"/>
              <a:chOff x="1152686" y="0"/>
              <a:chExt cx="866652" cy="1466089"/>
            </a:xfrm>
          </p:grpSpPr>
          <p:sp>
            <p:nvSpPr>
              <p:cNvPr id="875" name="矩形 874"/>
              <p:cNvSpPr/>
              <p:nvPr/>
            </p:nvSpPr>
            <p:spPr>
              <a:xfrm>
                <a:off x="1152686" y="0"/>
                <a:ext cx="784180" cy="1466089"/>
              </a:xfrm>
              <a:prstGeom prst="rect">
                <a:avLst/>
              </a:prstGeom>
              <a:solidFill>
                <a:srgbClr val="1CB7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72" name="文本框 871"/>
              <p:cNvSpPr txBox="1"/>
              <p:nvPr/>
            </p:nvSpPr>
            <p:spPr>
              <a:xfrm>
                <a:off x="1402342" y="122417"/>
                <a:ext cx="61699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章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节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3" name="矩形 872"/>
            <p:cNvSpPr/>
            <p:nvPr/>
          </p:nvSpPr>
          <p:spPr>
            <a:xfrm>
              <a:off x="746323" y="879018"/>
              <a:ext cx="430887" cy="50013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/>
              <a:r>
                <a:rPr lang="en-US" altLang="zh-CN" sz="900" dirty="0">
                  <a:solidFill>
                    <a:schemeClr val="bg1"/>
                  </a:solidFill>
                </a:rPr>
                <a:t>part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4277" y="21729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解决思路</a:t>
            </a:r>
          </a:p>
        </p:txBody>
      </p:sp>
      <p:grpSp>
        <p:nvGrpSpPr>
          <p:cNvPr id="5" name="#5207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76E0804-484E-41BE-9C86-69A482B7DF9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1543" y="1226871"/>
            <a:ext cx="9028071" cy="3695608"/>
            <a:chOff x="1528197" y="2046420"/>
            <a:chExt cx="9154054" cy="3498242"/>
          </a:xfrm>
        </p:grpSpPr>
        <p:grpSp>
          <p:nvGrpSpPr>
            <p:cNvPr id="7" name="íṣľïde">
              <a:extLst>
                <a:ext uri="{FF2B5EF4-FFF2-40B4-BE49-F238E27FC236}">
                  <a16:creationId xmlns:a16="http://schemas.microsoft.com/office/drawing/2014/main" id="{9044CCEB-663E-4A31-86B7-5775CCBFF110}"/>
                </a:ext>
              </a:extLst>
            </p:cNvPr>
            <p:cNvGrpSpPr/>
            <p:nvPr/>
          </p:nvGrpSpPr>
          <p:grpSpPr>
            <a:xfrm>
              <a:off x="1528197" y="2643900"/>
              <a:ext cx="1994021" cy="2900762"/>
              <a:chOff x="1464189" y="2570748"/>
              <a:chExt cx="1994021" cy="2900762"/>
            </a:xfrm>
          </p:grpSpPr>
          <p:sp>
            <p:nvSpPr>
              <p:cNvPr id="25" name="íŝ1íďê">
                <a:extLst>
                  <a:ext uri="{FF2B5EF4-FFF2-40B4-BE49-F238E27FC236}">
                    <a16:creationId xmlns:a16="http://schemas.microsoft.com/office/drawing/2014/main" id="{826C767B-6658-47DB-A0F5-2E9E659A3AF0}"/>
                  </a:ext>
                </a:extLst>
              </p:cNvPr>
              <p:cNvSpPr/>
              <p:nvPr/>
            </p:nvSpPr>
            <p:spPr>
              <a:xfrm>
                <a:off x="1464189" y="2570748"/>
                <a:ext cx="1994021" cy="2577083"/>
              </a:xfrm>
              <a:prstGeom prst="roundRect">
                <a:avLst>
                  <a:gd name="adj" fmla="val 4000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ïṩlïḋê">
                <a:extLst>
                  <a:ext uri="{FF2B5EF4-FFF2-40B4-BE49-F238E27FC236}">
                    <a16:creationId xmlns:a16="http://schemas.microsoft.com/office/drawing/2014/main" id="{C4B08B1B-0D27-4C12-AED7-0FEB947B11D3}"/>
                  </a:ext>
                </a:extLst>
              </p:cNvPr>
              <p:cNvSpPr/>
              <p:nvPr/>
            </p:nvSpPr>
            <p:spPr>
              <a:xfrm>
                <a:off x="1620639" y="3228738"/>
                <a:ext cx="1670585" cy="163503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通过软对齐模型学习 </a:t>
                </a:r>
                <a:r>
                  <a:rPr lang="en-US" altLang="zh-CN" sz="1200" dirty="0"/>
                  <a:t>&lt;</a:t>
                </a:r>
                <a:r>
                  <a:rPr lang="zh-CN" altLang="en-US" sz="1200" dirty="0"/>
                  <a:t>音素或字符序列</a:t>
                </a:r>
                <a:r>
                  <a:rPr lang="en-US" altLang="zh-CN" sz="1200" dirty="0"/>
                  <a:t>, </a:t>
                </a:r>
                <a:r>
                  <a:rPr lang="zh-CN" altLang="en-US" sz="1200" dirty="0"/>
                  <a:t>声谱图</a:t>
                </a:r>
                <a:r>
                  <a:rPr lang="en-US" altLang="zh-CN" sz="1200" dirty="0"/>
                  <a:t>&gt; </a:t>
                </a:r>
                <a:r>
                  <a:rPr lang="zh-CN" altLang="en-US" sz="1200" dirty="0"/>
                  <a:t>对之间的注意力分布情况，进而获得相应地对齐关系</a:t>
                </a:r>
                <a:endParaRPr lang="en-US" altLang="zh-CN" sz="1200" dirty="0"/>
              </a:p>
            </p:txBody>
          </p:sp>
          <p:sp>
            <p:nvSpPr>
              <p:cNvPr id="27" name="íṣļïdé">
                <a:extLst>
                  <a:ext uri="{FF2B5EF4-FFF2-40B4-BE49-F238E27FC236}">
                    <a16:creationId xmlns:a16="http://schemas.microsoft.com/office/drawing/2014/main" id="{377F3952-55D9-4632-823D-CBDF0BCEA66A}"/>
                  </a:ext>
                </a:extLst>
              </p:cNvPr>
              <p:cNvSpPr txBox="1"/>
              <p:nvPr/>
            </p:nvSpPr>
            <p:spPr>
              <a:xfrm>
                <a:off x="1605891" y="2768372"/>
                <a:ext cx="1670585" cy="36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3765">
                  <a:buSzPct val="25000"/>
                  <a:defRPr/>
                </a:pPr>
                <a:r>
                  <a:rPr lang="zh-CN" altLang="en-US" b="1" dirty="0"/>
                  <a:t>软对齐模型</a:t>
                </a:r>
                <a:endParaRPr lang="en-US" b="1" dirty="0"/>
              </a:p>
            </p:txBody>
          </p:sp>
          <p:sp>
            <p:nvSpPr>
              <p:cNvPr id="28" name="íšḷîḓe">
                <a:extLst>
                  <a:ext uri="{FF2B5EF4-FFF2-40B4-BE49-F238E27FC236}">
                    <a16:creationId xmlns:a16="http://schemas.microsoft.com/office/drawing/2014/main" id="{8E8CF703-F1CD-4AE2-8508-71A5F03BEC79}"/>
                  </a:ext>
                </a:extLst>
              </p:cNvPr>
              <p:cNvSpPr/>
              <p:nvPr/>
            </p:nvSpPr>
            <p:spPr>
              <a:xfrm>
                <a:off x="2110747" y="4874904"/>
                <a:ext cx="596606" cy="596606"/>
              </a:xfrm>
              <a:prstGeom prst="ellipse">
                <a:avLst/>
              </a:prstGeom>
              <a:solidFill>
                <a:srgbClr val="2E6C7B"/>
              </a:solidFill>
              <a:ln w="1905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r>
                  <a:rPr lang="en-US" altLang="zh-CN" sz="1600" b="1" dirty="0">
                    <a:solidFill>
                      <a:srgbClr val="FFFFFF"/>
                    </a:solidFill>
                  </a:rPr>
                  <a:t>A</a:t>
                </a:r>
                <a:r>
                  <a:rPr lang="en-US" altLang="zh-CN" sz="100" b="1" dirty="0">
                    <a:solidFill>
                      <a:srgbClr val="FFFFFF"/>
                    </a:solidFill>
                  </a:rPr>
                  <a:t>A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îṥḻïde">
              <a:extLst>
                <a:ext uri="{FF2B5EF4-FFF2-40B4-BE49-F238E27FC236}">
                  <a16:creationId xmlns:a16="http://schemas.microsoft.com/office/drawing/2014/main" id="{D2605581-D81E-4DDD-8A0B-7A066F9C160E}"/>
                </a:ext>
              </a:extLst>
            </p:cNvPr>
            <p:cNvGrpSpPr/>
            <p:nvPr/>
          </p:nvGrpSpPr>
          <p:grpSpPr>
            <a:xfrm>
              <a:off x="3909606" y="2649311"/>
              <a:ext cx="1999289" cy="2869110"/>
              <a:chOff x="3917877" y="2581571"/>
              <a:chExt cx="1999289" cy="2869110"/>
            </a:xfrm>
          </p:grpSpPr>
          <p:sp>
            <p:nvSpPr>
              <p:cNvPr id="21" name="îṣḻïďè">
                <a:extLst>
                  <a:ext uri="{FF2B5EF4-FFF2-40B4-BE49-F238E27FC236}">
                    <a16:creationId xmlns:a16="http://schemas.microsoft.com/office/drawing/2014/main" id="{0BA90412-2177-4D7D-B109-CA7C0ABE3B76}"/>
                  </a:ext>
                </a:extLst>
              </p:cNvPr>
              <p:cNvSpPr/>
              <p:nvPr/>
            </p:nvSpPr>
            <p:spPr>
              <a:xfrm>
                <a:off x="3917877" y="2581571"/>
                <a:ext cx="1999289" cy="2577083"/>
              </a:xfrm>
              <a:prstGeom prst="roundRect">
                <a:avLst>
                  <a:gd name="adj" fmla="val 4000"/>
                </a:avLst>
              </a:prstGeom>
              <a:noFill/>
              <a:ln w="12700" cap="rnd">
                <a:solidFill>
                  <a:schemeClr val="lt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íṥľïḍé">
                <a:extLst>
                  <a:ext uri="{FF2B5EF4-FFF2-40B4-BE49-F238E27FC236}">
                    <a16:creationId xmlns:a16="http://schemas.microsoft.com/office/drawing/2014/main" id="{854042B0-C985-4C9E-8BC2-6307B33A5BE0}"/>
                  </a:ext>
                </a:extLst>
              </p:cNvPr>
              <p:cNvSpPr/>
              <p:nvPr/>
            </p:nvSpPr>
            <p:spPr>
              <a:xfrm>
                <a:off x="4079596" y="3229577"/>
                <a:ext cx="1670585" cy="163503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在不改变编码器</a:t>
                </a:r>
                <a:r>
                  <a:rPr lang="en-US" altLang="zh-CN" sz="1200" dirty="0"/>
                  <a:t>-</a:t>
                </a:r>
                <a:r>
                  <a:rPr lang="zh-CN" altLang="en-US" sz="1200" dirty="0"/>
                  <a:t>解码器架构的前提下，仅使用简单的残差卷积块搭建编码器与解码器，从而加快训练</a:t>
                </a:r>
                <a:r>
                  <a:rPr lang="en-US" altLang="zh-CN" sz="1200" dirty="0"/>
                  <a:t>/</a:t>
                </a:r>
                <a:r>
                  <a:rPr lang="zh-CN" altLang="en-US" sz="1200" dirty="0"/>
                  <a:t>推断的速度</a:t>
                </a:r>
                <a:endParaRPr lang="en-US" altLang="zh-CN" sz="1200" dirty="0"/>
              </a:p>
            </p:txBody>
          </p:sp>
          <p:sp>
            <p:nvSpPr>
              <p:cNvPr id="23" name="îṣļïḋé">
                <a:extLst>
                  <a:ext uri="{FF2B5EF4-FFF2-40B4-BE49-F238E27FC236}">
                    <a16:creationId xmlns:a16="http://schemas.microsoft.com/office/drawing/2014/main" id="{4F7C3E22-C23D-4B9D-A071-247DEFA9C4BC}"/>
                  </a:ext>
                </a:extLst>
              </p:cNvPr>
              <p:cNvSpPr txBox="1"/>
              <p:nvPr/>
            </p:nvSpPr>
            <p:spPr>
              <a:xfrm>
                <a:off x="4079596" y="2773785"/>
                <a:ext cx="1670585" cy="36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3765">
                  <a:buSzPct val="25000"/>
                  <a:defRPr/>
                </a:pPr>
                <a:r>
                  <a:rPr lang="zh-CN" altLang="en-US" b="1" dirty="0"/>
                  <a:t>残差卷积块</a:t>
                </a:r>
                <a:endParaRPr lang="en-US" b="1" dirty="0"/>
              </a:p>
            </p:txBody>
          </p:sp>
          <p:sp>
            <p:nvSpPr>
              <p:cNvPr id="24" name="îṣliḓé">
                <a:extLst>
                  <a:ext uri="{FF2B5EF4-FFF2-40B4-BE49-F238E27FC236}">
                    <a16:creationId xmlns:a16="http://schemas.microsoft.com/office/drawing/2014/main" id="{00472B10-5829-4DB7-8DF5-AAB312DC18A9}"/>
                  </a:ext>
                </a:extLst>
              </p:cNvPr>
              <p:cNvSpPr/>
              <p:nvPr/>
            </p:nvSpPr>
            <p:spPr>
              <a:xfrm>
                <a:off x="4604470" y="4854075"/>
                <a:ext cx="596606" cy="596606"/>
              </a:xfrm>
              <a:prstGeom prst="ellipse">
                <a:avLst/>
              </a:prstGeom>
              <a:solidFill>
                <a:srgbClr val="2E6C7B"/>
              </a:solidFill>
              <a:ln w="1905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r>
                  <a:rPr lang="en-US" altLang="zh-CN" sz="1600" b="1" dirty="0">
                    <a:solidFill>
                      <a:schemeClr val="lt1">
                        <a:lumMod val="100000"/>
                      </a:schemeClr>
                    </a:solidFill>
                  </a:rPr>
                  <a:t>C</a:t>
                </a:r>
                <a:endParaRPr lang="zh-CN" altLang="en-US" sz="1600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0" name="íṩľïḓè">
              <a:extLst>
                <a:ext uri="{FF2B5EF4-FFF2-40B4-BE49-F238E27FC236}">
                  <a16:creationId xmlns:a16="http://schemas.microsoft.com/office/drawing/2014/main" id="{FF1D71B6-61F2-425E-A328-33AAB7884D61}"/>
                </a:ext>
              </a:extLst>
            </p:cNvPr>
            <p:cNvGrpSpPr/>
            <p:nvPr/>
          </p:nvGrpSpPr>
          <p:grpSpPr>
            <a:xfrm>
              <a:off x="6296284" y="2649311"/>
              <a:ext cx="1999289" cy="2869110"/>
              <a:chOff x="6118963" y="2581571"/>
              <a:chExt cx="1999289" cy="2869110"/>
            </a:xfrm>
          </p:grpSpPr>
          <p:sp>
            <p:nvSpPr>
              <p:cNvPr id="17" name="îṥliḑè">
                <a:extLst>
                  <a:ext uri="{FF2B5EF4-FFF2-40B4-BE49-F238E27FC236}">
                    <a16:creationId xmlns:a16="http://schemas.microsoft.com/office/drawing/2014/main" id="{7CEEFAD4-A22D-400E-848D-DCA2FAFE227C}"/>
                  </a:ext>
                </a:extLst>
              </p:cNvPr>
              <p:cNvSpPr/>
              <p:nvPr/>
            </p:nvSpPr>
            <p:spPr>
              <a:xfrm>
                <a:off x="6118963" y="2581571"/>
                <a:ext cx="1999289" cy="2577083"/>
              </a:xfrm>
              <a:prstGeom prst="roundRect">
                <a:avLst>
                  <a:gd name="adj" fmla="val 4000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îšḻïḓè">
                <a:extLst>
                  <a:ext uri="{FF2B5EF4-FFF2-40B4-BE49-F238E27FC236}">
                    <a16:creationId xmlns:a16="http://schemas.microsoft.com/office/drawing/2014/main" id="{62147038-C6AA-43DA-9AE4-ABA6E5BBE854}"/>
                  </a:ext>
                </a:extLst>
              </p:cNvPr>
              <p:cNvSpPr/>
              <p:nvPr/>
            </p:nvSpPr>
            <p:spPr>
              <a:xfrm>
                <a:off x="6277525" y="3234149"/>
                <a:ext cx="1670585" cy="163503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通过引入持续时间预测与序列长度规范，将模型由自回归转化为非自回归，从而实现真正的并行化</a:t>
                </a:r>
                <a:endParaRPr lang="en-US" altLang="zh-CN" sz="1200" dirty="0"/>
              </a:p>
            </p:txBody>
          </p:sp>
          <p:sp>
            <p:nvSpPr>
              <p:cNvPr id="19" name="ïšľïḑé">
                <a:extLst>
                  <a:ext uri="{FF2B5EF4-FFF2-40B4-BE49-F238E27FC236}">
                    <a16:creationId xmlns:a16="http://schemas.microsoft.com/office/drawing/2014/main" id="{177F8DFF-BE48-4CFF-A2AB-A194B16B708B}"/>
                  </a:ext>
                </a:extLst>
              </p:cNvPr>
              <p:cNvSpPr txBox="1"/>
              <p:nvPr/>
            </p:nvSpPr>
            <p:spPr>
              <a:xfrm>
                <a:off x="6303332" y="2773785"/>
                <a:ext cx="1670585" cy="36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3765">
                  <a:buSzPct val="25000"/>
                  <a:defRPr/>
                </a:pPr>
                <a:r>
                  <a:rPr lang="zh-CN" altLang="en-US" b="1" dirty="0"/>
                  <a:t>持续时间预测</a:t>
                </a:r>
                <a:endParaRPr lang="en-US" b="1" dirty="0"/>
              </a:p>
            </p:txBody>
          </p:sp>
          <p:sp>
            <p:nvSpPr>
              <p:cNvPr id="20" name="íṩlïdè">
                <a:extLst>
                  <a:ext uri="{FF2B5EF4-FFF2-40B4-BE49-F238E27FC236}">
                    <a16:creationId xmlns:a16="http://schemas.microsoft.com/office/drawing/2014/main" id="{BDEE5E91-10C9-4272-AE1D-F3628C0A1A36}"/>
                  </a:ext>
                </a:extLst>
              </p:cNvPr>
              <p:cNvSpPr/>
              <p:nvPr/>
            </p:nvSpPr>
            <p:spPr>
              <a:xfrm>
                <a:off x="6840323" y="4854075"/>
                <a:ext cx="596606" cy="596606"/>
              </a:xfrm>
              <a:prstGeom prst="ellipse">
                <a:avLst/>
              </a:prstGeom>
              <a:solidFill>
                <a:srgbClr val="2E6C7B"/>
              </a:solidFill>
              <a:ln w="1905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r>
                  <a:rPr lang="en-US" altLang="zh-CN" sz="1600" b="1" dirty="0">
                    <a:solidFill>
                      <a:srgbClr val="FFFFFF"/>
                    </a:solidFill>
                  </a:rPr>
                  <a:t>D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iṥļide">
              <a:extLst>
                <a:ext uri="{FF2B5EF4-FFF2-40B4-BE49-F238E27FC236}">
                  <a16:creationId xmlns:a16="http://schemas.microsoft.com/office/drawing/2014/main" id="{374DA9D4-6FAD-481D-8E9A-071F8AB2C341}"/>
                </a:ext>
              </a:extLst>
            </p:cNvPr>
            <p:cNvSpPr/>
            <p:nvPr/>
          </p:nvSpPr>
          <p:spPr>
            <a:xfrm>
              <a:off x="2063658" y="2046420"/>
              <a:ext cx="8064683" cy="393308"/>
            </a:xfrm>
            <a:prstGeom prst="rect">
              <a:avLst/>
            </a:prstGeom>
          </p:spPr>
          <p:txBody>
            <a:bodyPr anchor="b" anchorCtr="0">
              <a:no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rgbClr val="2E6C7B"/>
                  </a:solidFill>
                </a:rPr>
                <a:t>四点改进</a:t>
              </a:r>
              <a:endParaRPr lang="en-US" altLang="zh-CN" sz="2400" b="1" dirty="0">
                <a:solidFill>
                  <a:srgbClr val="2E6C7B"/>
                </a:solidFill>
              </a:endParaRPr>
            </a:p>
          </p:txBody>
        </p:sp>
        <p:grpSp>
          <p:nvGrpSpPr>
            <p:cNvPr id="12" name="î$lïdè">
              <a:extLst>
                <a:ext uri="{FF2B5EF4-FFF2-40B4-BE49-F238E27FC236}">
                  <a16:creationId xmlns:a16="http://schemas.microsoft.com/office/drawing/2014/main" id="{97609AB6-B21D-4E00-BF81-1E4AC5547B8F}"/>
                </a:ext>
              </a:extLst>
            </p:cNvPr>
            <p:cNvGrpSpPr/>
            <p:nvPr/>
          </p:nvGrpSpPr>
          <p:grpSpPr>
            <a:xfrm>
              <a:off x="8682962" y="2649311"/>
              <a:ext cx="1999289" cy="2875386"/>
              <a:chOff x="8618954" y="2581571"/>
              <a:chExt cx="1999289" cy="2875386"/>
            </a:xfrm>
          </p:grpSpPr>
          <p:sp>
            <p:nvSpPr>
              <p:cNvPr id="13" name="ïṣḷíḍè">
                <a:extLst>
                  <a:ext uri="{FF2B5EF4-FFF2-40B4-BE49-F238E27FC236}">
                    <a16:creationId xmlns:a16="http://schemas.microsoft.com/office/drawing/2014/main" id="{8900F4F7-72FD-4141-81AD-460BB797BC74}"/>
                  </a:ext>
                </a:extLst>
              </p:cNvPr>
              <p:cNvSpPr/>
              <p:nvPr/>
            </p:nvSpPr>
            <p:spPr>
              <a:xfrm>
                <a:off x="8618954" y="2581571"/>
                <a:ext cx="1999289" cy="2577083"/>
              </a:xfrm>
              <a:prstGeom prst="roundRect">
                <a:avLst>
                  <a:gd name="adj" fmla="val 4000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iśḻiḋé">
                <a:extLst>
                  <a:ext uri="{FF2B5EF4-FFF2-40B4-BE49-F238E27FC236}">
                    <a16:creationId xmlns:a16="http://schemas.microsoft.com/office/drawing/2014/main" id="{48C49E4F-B391-4C52-ABE1-743FCC08EC8A}"/>
                  </a:ext>
                </a:extLst>
              </p:cNvPr>
              <p:cNvSpPr/>
              <p:nvPr/>
            </p:nvSpPr>
            <p:spPr>
              <a:xfrm>
                <a:off x="8782784" y="3229577"/>
                <a:ext cx="1670585" cy="163503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通过引入视觉领域的超分辨率重建技术解决将高度压缩的源文本“解压”为语音时可能存在的信息不足的问题</a:t>
                </a:r>
                <a:endParaRPr lang="en-US" altLang="zh-CN" sz="1200" dirty="0"/>
              </a:p>
            </p:txBody>
          </p:sp>
          <p:sp>
            <p:nvSpPr>
              <p:cNvPr id="15" name="ïṣḻiďè">
                <a:extLst>
                  <a:ext uri="{FF2B5EF4-FFF2-40B4-BE49-F238E27FC236}">
                    <a16:creationId xmlns:a16="http://schemas.microsoft.com/office/drawing/2014/main" id="{83019DA8-EDB1-49BF-9AF1-4A3536D9AA54}"/>
                  </a:ext>
                </a:extLst>
              </p:cNvPr>
              <p:cNvSpPr txBox="1"/>
              <p:nvPr/>
            </p:nvSpPr>
            <p:spPr>
              <a:xfrm>
                <a:off x="8782784" y="2773785"/>
                <a:ext cx="1670585" cy="36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3765">
                  <a:buSzPct val="25000"/>
                  <a:defRPr/>
                </a:pPr>
                <a:r>
                  <a:rPr lang="zh-CN" altLang="en-US" b="1" dirty="0"/>
                  <a:t>超分辨率重建</a:t>
                </a:r>
                <a:endParaRPr lang="en-US" b="1" dirty="0"/>
              </a:p>
            </p:txBody>
          </p:sp>
          <p:sp>
            <p:nvSpPr>
              <p:cNvPr id="16" name="iŝ1îḑè">
                <a:extLst>
                  <a:ext uri="{FF2B5EF4-FFF2-40B4-BE49-F238E27FC236}">
                    <a16:creationId xmlns:a16="http://schemas.microsoft.com/office/drawing/2014/main" id="{ACBCEFDF-5ACB-442E-8923-40F1252F9BAB}"/>
                  </a:ext>
                </a:extLst>
              </p:cNvPr>
              <p:cNvSpPr/>
              <p:nvPr/>
            </p:nvSpPr>
            <p:spPr>
              <a:xfrm>
                <a:off x="9375080" y="4860351"/>
                <a:ext cx="596606" cy="596606"/>
              </a:xfrm>
              <a:prstGeom prst="ellipse">
                <a:avLst/>
              </a:prstGeom>
              <a:solidFill>
                <a:srgbClr val="2E6C7B"/>
              </a:solidFill>
              <a:ln w="1905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r>
                  <a:rPr lang="en-US" altLang="zh-CN" sz="1600" b="1" dirty="0">
                    <a:solidFill>
                      <a:srgbClr val="FFFFFF"/>
                    </a:solidFill>
                  </a:rPr>
                  <a:t>S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组合 818"/>
          <p:cNvGrpSpPr/>
          <p:nvPr/>
        </p:nvGrpSpPr>
        <p:grpSpPr>
          <a:xfrm>
            <a:off x="938390" y="1416480"/>
            <a:ext cx="3533354" cy="3372272"/>
            <a:chOff x="6386700" y="881110"/>
            <a:chExt cx="6131871" cy="5257706"/>
          </a:xfrm>
        </p:grpSpPr>
        <p:pic>
          <p:nvPicPr>
            <p:cNvPr id="820" name="图片 819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386700" y="881110"/>
              <a:ext cx="6131871" cy="5257706"/>
            </a:xfrm>
            <a:prstGeom prst="rect">
              <a:avLst/>
            </a:prstGeom>
          </p:spPr>
        </p:pic>
        <p:grpSp>
          <p:nvGrpSpPr>
            <p:cNvPr id="821" name="组合 820"/>
            <p:cNvGrpSpPr/>
            <p:nvPr userDrawn="1"/>
          </p:nvGrpSpPr>
          <p:grpSpPr>
            <a:xfrm>
              <a:off x="8635684" y="2703443"/>
              <a:ext cx="420535" cy="420535"/>
              <a:chOff x="8309113" y="2703443"/>
              <a:chExt cx="420535" cy="420535"/>
            </a:xfrm>
          </p:grpSpPr>
          <p:sp>
            <p:nvSpPr>
              <p:cNvPr id="841" name="椭圆 840"/>
              <p:cNvSpPr/>
              <p:nvPr/>
            </p:nvSpPr>
            <p:spPr>
              <a:xfrm>
                <a:off x="8309113" y="2703443"/>
                <a:ext cx="420535" cy="42053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42" name="Group 4"/>
              <p:cNvGrpSpPr>
                <a:grpSpLocks noChangeAspect="1"/>
              </p:cNvGrpSpPr>
              <p:nvPr/>
            </p:nvGrpSpPr>
            <p:grpSpPr>
              <a:xfrm>
                <a:off x="8392370" y="2829037"/>
                <a:ext cx="254019" cy="169346"/>
                <a:chOff x="5284" y="1609"/>
                <a:chExt cx="999" cy="666"/>
              </a:xfrm>
            </p:grpSpPr>
            <p:sp>
              <p:nvSpPr>
                <p:cNvPr id="843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84" y="1609"/>
                  <a:ext cx="999" cy="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4" name="Freeform 5"/>
                <p:cNvSpPr>
                  <a:spLocks noEditPoints="1"/>
                </p:cNvSpPr>
                <p:nvPr/>
              </p:nvSpPr>
              <p:spPr bwMode="auto">
                <a:xfrm>
                  <a:off x="5284" y="1609"/>
                  <a:ext cx="1001" cy="667"/>
                </a:xfrm>
                <a:custGeom>
                  <a:avLst/>
                  <a:gdLst>
                    <a:gd name="T0" fmla="*/ 516 w 640"/>
                    <a:gd name="T1" fmla="*/ 161 h 427"/>
                    <a:gd name="T2" fmla="*/ 320 w 640"/>
                    <a:gd name="T3" fmla="*/ 0 h 427"/>
                    <a:gd name="T4" fmla="*/ 143 w 640"/>
                    <a:gd name="T5" fmla="*/ 108 h 427"/>
                    <a:gd name="T6" fmla="*/ 0 w 640"/>
                    <a:gd name="T7" fmla="*/ 267 h 427"/>
                    <a:gd name="T8" fmla="*/ 160 w 640"/>
                    <a:gd name="T9" fmla="*/ 427 h 427"/>
                    <a:gd name="T10" fmla="*/ 507 w 640"/>
                    <a:gd name="T11" fmla="*/ 427 h 427"/>
                    <a:gd name="T12" fmla="*/ 640 w 640"/>
                    <a:gd name="T13" fmla="*/ 293 h 427"/>
                    <a:gd name="T14" fmla="*/ 516 w 640"/>
                    <a:gd name="T15" fmla="*/ 161 h 427"/>
                    <a:gd name="T16" fmla="*/ 516 w 640"/>
                    <a:gd name="T17" fmla="*/ 161 h 427"/>
                    <a:gd name="T18" fmla="*/ 507 w 640"/>
                    <a:gd name="T19" fmla="*/ 373 h 427"/>
                    <a:gd name="T20" fmla="*/ 160 w 640"/>
                    <a:gd name="T21" fmla="*/ 373 h 427"/>
                    <a:gd name="T22" fmla="*/ 53 w 640"/>
                    <a:gd name="T23" fmla="*/ 267 h 427"/>
                    <a:gd name="T24" fmla="*/ 160 w 640"/>
                    <a:gd name="T25" fmla="*/ 160 h 427"/>
                    <a:gd name="T26" fmla="*/ 267 w 640"/>
                    <a:gd name="T27" fmla="*/ 267 h 427"/>
                    <a:gd name="T28" fmla="*/ 320 w 640"/>
                    <a:gd name="T29" fmla="*/ 267 h 427"/>
                    <a:gd name="T30" fmla="*/ 203 w 640"/>
                    <a:gd name="T31" fmla="*/ 113 h 427"/>
                    <a:gd name="T32" fmla="*/ 320 w 640"/>
                    <a:gd name="T33" fmla="*/ 53 h 427"/>
                    <a:gd name="T34" fmla="*/ 467 w 640"/>
                    <a:gd name="T35" fmla="*/ 200 h 427"/>
                    <a:gd name="T36" fmla="*/ 467 w 640"/>
                    <a:gd name="T37" fmla="*/ 213 h 427"/>
                    <a:gd name="T38" fmla="*/ 507 w 640"/>
                    <a:gd name="T39" fmla="*/ 213 h 427"/>
                    <a:gd name="T40" fmla="*/ 587 w 640"/>
                    <a:gd name="T41" fmla="*/ 293 h 427"/>
                    <a:gd name="T42" fmla="*/ 507 w 640"/>
                    <a:gd name="T43" fmla="*/ 373 h 427"/>
                    <a:gd name="T44" fmla="*/ 507 w 640"/>
                    <a:gd name="T45" fmla="*/ 373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40" h="427">
                      <a:moveTo>
                        <a:pt x="516" y="161"/>
                      </a:moveTo>
                      <a:cubicBezTo>
                        <a:pt x="498" y="69"/>
                        <a:pt x="417" y="0"/>
                        <a:pt x="320" y="0"/>
                      </a:cubicBezTo>
                      <a:cubicBezTo>
                        <a:pt x="243" y="0"/>
                        <a:pt x="176" y="44"/>
                        <a:pt x="143" y="108"/>
                      </a:cubicBezTo>
                      <a:cubicBezTo>
                        <a:pt x="63" y="116"/>
                        <a:pt x="0" y="184"/>
                        <a:pt x="0" y="267"/>
                      </a:cubicBezTo>
                      <a:cubicBezTo>
                        <a:pt x="0" y="355"/>
                        <a:pt x="72" y="427"/>
                        <a:pt x="160" y="427"/>
                      </a:cubicBezTo>
                      <a:cubicBezTo>
                        <a:pt x="507" y="427"/>
                        <a:pt x="507" y="427"/>
                        <a:pt x="507" y="427"/>
                      </a:cubicBezTo>
                      <a:cubicBezTo>
                        <a:pt x="580" y="427"/>
                        <a:pt x="640" y="367"/>
                        <a:pt x="640" y="293"/>
                      </a:cubicBezTo>
                      <a:cubicBezTo>
                        <a:pt x="640" y="223"/>
                        <a:pt x="585" y="166"/>
                        <a:pt x="516" y="161"/>
                      </a:cubicBezTo>
                      <a:cubicBezTo>
                        <a:pt x="516" y="161"/>
                        <a:pt x="516" y="161"/>
                        <a:pt x="516" y="161"/>
                      </a:cubicBezTo>
                      <a:close/>
                      <a:moveTo>
                        <a:pt x="507" y="373"/>
                      </a:moveTo>
                      <a:cubicBezTo>
                        <a:pt x="160" y="373"/>
                        <a:pt x="160" y="373"/>
                        <a:pt x="160" y="373"/>
                      </a:cubicBezTo>
                      <a:cubicBezTo>
                        <a:pt x="101" y="373"/>
                        <a:pt x="53" y="326"/>
                        <a:pt x="53" y="267"/>
                      </a:cubicBezTo>
                      <a:cubicBezTo>
                        <a:pt x="53" y="208"/>
                        <a:pt x="101" y="160"/>
                        <a:pt x="160" y="160"/>
                      </a:cubicBezTo>
                      <a:cubicBezTo>
                        <a:pt x="219" y="160"/>
                        <a:pt x="267" y="208"/>
                        <a:pt x="267" y="267"/>
                      </a:cubicBezTo>
                      <a:cubicBezTo>
                        <a:pt x="320" y="267"/>
                        <a:pt x="320" y="267"/>
                        <a:pt x="320" y="267"/>
                      </a:cubicBezTo>
                      <a:cubicBezTo>
                        <a:pt x="320" y="193"/>
                        <a:pt x="270" y="131"/>
                        <a:pt x="203" y="113"/>
                      </a:cubicBezTo>
                      <a:cubicBezTo>
                        <a:pt x="230" y="77"/>
                        <a:pt x="272" y="53"/>
                        <a:pt x="320" y="53"/>
                      </a:cubicBezTo>
                      <a:cubicBezTo>
                        <a:pt x="401" y="53"/>
                        <a:pt x="467" y="119"/>
                        <a:pt x="467" y="200"/>
                      </a:cubicBezTo>
                      <a:cubicBezTo>
                        <a:pt x="467" y="213"/>
                        <a:pt x="467" y="213"/>
                        <a:pt x="467" y="213"/>
                      </a:cubicBezTo>
                      <a:cubicBezTo>
                        <a:pt x="507" y="213"/>
                        <a:pt x="507" y="213"/>
                        <a:pt x="507" y="213"/>
                      </a:cubicBezTo>
                      <a:cubicBezTo>
                        <a:pt x="551" y="213"/>
                        <a:pt x="587" y="249"/>
                        <a:pt x="587" y="293"/>
                      </a:cubicBezTo>
                      <a:cubicBezTo>
                        <a:pt x="587" y="337"/>
                        <a:pt x="551" y="373"/>
                        <a:pt x="507" y="373"/>
                      </a:cubicBezTo>
                      <a:cubicBezTo>
                        <a:pt x="507" y="373"/>
                        <a:pt x="507" y="373"/>
                        <a:pt x="507" y="3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2" name="组合 821"/>
            <p:cNvGrpSpPr/>
            <p:nvPr userDrawn="1"/>
          </p:nvGrpSpPr>
          <p:grpSpPr>
            <a:xfrm>
              <a:off x="11260188" y="3173504"/>
              <a:ext cx="273615" cy="273615"/>
              <a:chOff x="10933617" y="3173504"/>
              <a:chExt cx="273615" cy="273615"/>
            </a:xfrm>
          </p:grpSpPr>
          <p:sp>
            <p:nvSpPr>
              <p:cNvPr id="834" name="椭圆 833"/>
              <p:cNvSpPr/>
              <p:nvPr/>
            </p:nvSpPr>
            <p:spPr>
              <a:xfrm>
                <a:off x="10933617" y="3173504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35" name="Group 8"/>
              <p:cNvGrpSpPr>
                <a:grpSpLocks noChangeAspect="1"/>
              </p:cNvGrpSpPr>
              <p:nvPr/>
            </p:nvGrpSpPr>
            <p:grpSpPr>
              <a:xfrm>
                <a:off x="10975665" y="3221899"/>
                <a:ext cx="167863" cy="153784"/>
                <a:chOff x="5881" y="2180"/>
                <a:chExt cx="763" cy="699"/>
              </a:xfrm>
              <a:solidFill>
                <a:schemeClr val="bg1"/>
              </a:solidFill>
            </p:grpSpPr>
            <p:sp>
              <p:nvSpPr>
                <p:cNvPr id="836" name="Freeform 9"/>
                <p:cNvSpPr>
                  <a:spLocks noEditPoints="1"/>
                </p:cNvSpPr>
                <p:nvPr/>
              </p:nvSpPr>
              <p:spPr bwMode="auto">
                <a:xfrm>
                  <a:off x="5881" y="2334"/>
                  <a:ext cx="660" cy="545"/>
                </a:xfrm>
                <a:custGeom>
                  <a:avLst/>
                  <a:gdLst>
                    <a:gd name="T0" fmla="*/ 151 w 422"/>
                    <a:gd name="T1" fmla="*/ 349 h 349"/>
                    <a:gd name="T2" fmla="*/ 44 w 422"/>
                    <a:gd name="T3" fmla="*/ 305 h 349"/>
                    <a:gd name="T4" fmla="*/ 0 w 422"/>
                    <a:gd name="T5" fmla="*/ 200 h 349"/>
                    <a:gd name="T6" fmla="*/ 44 w 422"/>
                    <a:gd name="T7" fmla="*/ 95 h 349"/>
                    <a:gd name="T8" fmla="*/ 151 w 422"/>
                    <a:gd name="T9" fmla="*/ 51 h 349"/>
                    <a:gd name="T10" fmla="*/ 197 w 422"/>
                    <a:gd name="T11" fmla="*/ 58 h 349"/>
                    <a:gd name="T12" fmla="*/ 201 w 422"/>
                    <a:gd name="T13" fmla="*/ 60 h 349"/>
                    <a:gd name="T14" fmla="*/ 203 w 422"/>
                    <a:gd name="T15" fmla="*/ 56 h 349"/>
                    <a:gd name="T16" fmla="*/ 297 w 422"/>
                    <a:gd name="T17" fmla="*/ 0 h 349"/>
                    <a:gd name="T18" fmla="*/ 373 w 422"/>
                    <a:gd name="T19" fmla="*/ 31 h 349"/>
                    <a:gd name="T20" fmla="*/ 405 w 422"/>
                    <a:gd name="T21" fmla="*/ 106 h 349"/>
                    <a:gd name="T22" fmla="*/ 389 w 422"/>
                    <a:gd name="T23" fmla="*/ 161 h 349"/>
                    <a:gd name="T24" fmla="*/ 387 w 422"/>
                    <a:gd name="T25" fmla="*/ 164 h 349"/>
                    <a:gd name="T26" fmla="*/ 390 w 422"/>
                    <a:gd name="T27" fmla="*/ 167 h 349"/>
                    <a:gd name="T28" fmla="*/ 422 w 422"/>
                    <a:gd name="T29" fmla="*/ 243 h 349"/>
                    <a:gd name="T30" fmla="*/ 393 w 422"/>
                    <a:gd name="T31" fmla="*/ 315 h 349"/>
                    <a:gd name="T32" fmla="*/ 323 w 422"/>
                    <a:gd name="T33" fmla="*/ 349 h 349"/>
                    <a:gd name="T34" fmla="*/ 318 w 422"/>
                    <a:gd name="T35" fmla="*/ 349 h 349"/>
                    <a:gd name="T36" fmla="*/ 318 w 422"/>
                    <a:gd name="T37" fmla="*/ 349 h 349"/>
                    <a:gd name="T38" fmla="*/ 151 w 422"/>
                    <a:gd name="T39" fmla="*/ 349 h 349"/>
                    <a:gd name="T40" fmla="*/ 151 w 422"/>
                    <a:gd name="T41" fmla="*/ 349 h 349"/>
                    <a:gd name="T42" fmla="*/ 155 w 422"/>
                    <a:gd name="T43" fmla="*/ 84 h 349"/>
                    <a:gd name="T44" fmla="*/ 37 w 422"/>
                    <a:gd name="T45" fmla="*/ 200 h 349"/>
                    <a:gd name="T46" fmla="*/ 155 w 422"/>
                    <a:gd name="T47" fmla="*/ 316 h 349"/>
                    <a:gd name="T48" fmla="*/ 310 w 422"/>
                    <a:gd name="T49" fmla="*/ 316 h 349"/>
                    <a:gd name="T50" fmla="*/ 314 w 422"/>
                    <a:gd name="T51" fmla="*/ 316 h 349"/>
                    <a:gd name="T52" fmla="*/ 385 w 422"/>
                    <a:gd name="T53" fmla="*/ 240 h 349"/>
                    <a:gd name="T54" fmla="*/ 308 w 422"/>
                    <a:gd name="T55" fmla="*/ 164 h 349"/>
                    <a:gd name="T56" fmla="*/ 291 w 422"/>
                    <a:gd name="T57" fmla="*/ 165 h 349"/>
                    <a:gd name="T58" fmla="*/ 270 w 422"/>
                    <a:gd name="T59" fmla="*/ 170 h 349"/>
                    <a:gd name="T60" fmla="*/ 261 w 422"/>
                    <a:gd name="T61" fmla="*/ 150 h 349"/>
                    <a:gd name="T62" fmla="*/ 155 w 422"/>
                    <a:gd name="T63" fmla="*/ 84 h 349"/>
                    <a:gd name="T64" fmla="*/ 155 w 422"/>
                    <a:gd name="T65" fmla="*/ 84 h 349"/>
                    <a:gd name="T66" fmla="*/ 315 w 422"/>
                    <a:gd name="T67" fmla="*/ 136 h 349"/>
                    <a:gd name="T68" fmla="*/ 363 w 422"/>
                    <a:gd name="T69" fmla="*/ 148 h 349"/>
                    <a:gd name="T70" fmla="*/ 375 w 422"/>
                    <a:gd name="T71" fmla="*/ 106 h 349"/>
                    <a:gd name="T72" fmla="*/ 297 w 422"/>
                    <a:gd name="T73" fmla="*/ 29 h 349"/>
                    <a:gd name="T74" fmla="*/ 227 w 422"/>
                    <a:gd name="T75" fmla="*/ 72 h 349"/>
                    <a:gd name="T76" fmla="*/ 287 w 422"/>
                    <a:gd name="T77" fmla="*/ 136 h 349"/>
                    <a:gd name="T78" fmla="*/ 288 w 422"/>
                    <a:gd name="T79" fmla="*/ 140 h 349"/>
                    <a:gd name="T80" fmla="*/ 292 w 422"/>
                    <a:gd name="T81" fmla="*/ 139 h 349"/>
                    <a:gd name="T82" fmla="*/ 315 w 422"/>
                    <a:gd name="T83" fmla="*/ 136 h 349"/>
                    <a:gd name="T84" fmla="*/ 315 w 422"/>
                    <a:gd name="T85" fmla="*/ 136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2" h="349">
                      <a:moveTo>
                        <a:pt x="151" y="349"/>
                      </a:moveTo>
                      <a:cubicBezTo>
                        <a:pt x="110" y="349"/>
                        <a:pt x="73" y="333"/>
                        <a:pt x="44" y="305"/>
                      </a:cubicBezTo>
                      <a:cubicBezTo>
                        <a:pt x="16" y="277"/>
                        <a:pt x="0" y="240"/>
                        <a:pt x="0" y="200"/>
                      </a:cubicBezTo>
                      <a:cubicBezTo>
                        <a:pt x="0" y="160"/>
                        <a:pt x="16" y="123"/>
                        <a:pt x="44" y="95"/>
                      </a:cubicBezTo>
                      <a:cubicBezTo>
                        <a:pt x="73" y="66"/>
                        <a:pt x="110" y="51"/>
                        <a:pt x="151" y="51"/>
                      </a:cubicBezTo>
                      <a:cubicBezTo>
                        <a:pt x="166" y="51"/>
                        <a:pt x="182" y="53"/>
                        <a:pt x="197" y="58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3" y="56"/>
                        <a:pt x="203" y="56"/>
                        <a:pt x="203" y="56"/>
                      </a:cubicBezTo>
                      <a:cubicBezTo>
                        <a:pt x="221" y="21"/>
                        <a:pt x="258" y="0"/>
                        <a:pt x="297" y="0"/>
                      </a:cubicBezTo>
                      <a:cubicBezTo>
                        <a:pt x="326" y="0"/>
                        <a:pt x="353" y="11"/>
                        <a:pt x="373" y="31"/>
                      </a:cubicBezTo>
                      <a:cubicBezTo>
                        <a:pt x="394" y="51"/>
                        <a:pt x="405" y="78"/>
                        <a:pt x="405" y="106"/>
                      </a:cubicBezTo>
                      <a:cubicBezTo>
                        <a:pt x="405" y="125"/>
                        <a:pt x="399" y="144"/>
                        <a:pt x="389" y="161"/>
                      </a:cubicBezTo>
                      <a:cubicBezTo>
                        <a:pt x="387" y="164"/>
                        <a:pt x="387" y="164"/>
                        <a:pt x="387" y="164"/>
                      </a:cubicBezTo>
                      <a:cubicBezTo>
                        <a:pt x="390" y="167"/>
                        <a:pt x="390" y="167"/>
                        <a:pt x="390" y="167"/>
                      </a:cubicBezTo>
                      <a:cubicBezTo>
                        <a:pt x="411" y="187"/>
                        <a:pt x="422" y="214"/>
                        <a:pt x="422" y="243"/>
                      </a:cubicBezTo>
                      <a:cubicBezTo>
                        <a:pt x="422" y="270"/>
                        <a:pt x="412" y="295"/>
                        <a:pt x="393" y="315"/>
                      </a:cubicBezTo>
                      <a:cubicBezTo>
                        <a:pt x="375" y="335"/>
                        <a:pt x="350" y="347"/>
                        <a:pt x="323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318" y="349"/>
                        <a:pt x="318" y="349"/>
                        <a:pt x="318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ubicBezTo>
                        <a:pt x="151" y="349"/>
                        <a:pt x="151" y="349"/>
                        <a:pt x="151" y="349"/>
                      </a:cubicBezTo>
                      <a:close/>
                      <a:moveTo>
                        <a:pt x="155" y="84"/>
                      </a:moveTo>
                      <a:cubicBezTo>
                        <a:pt x="90" y="84"/>
                        <a:pt x="37" y="136"/>
                        <a:pt x="37" y="200"/>
                      </a:cubicBezTo>
                      <a:cubicBezTo>
                        <a:pt x="37" y="264"/>
                        <a:pt x="90" y="316"/>
                        <a:pt x="155" y="316"/>
                      </a:cubicBezTo>
                      <a:cubicBezTo>
                        <a:pt x="310" y="316"/>
                        <a:pt x="310" y="316"/>
                        <a:pt x="310" y="316"/>
                      </a:cubicBezTo>
                      <a:cubicBezTo>
                        <a:pt x="314" y="316"/>
                        <a:pt x="314" y="316"/>
                        <a:pt x="314" y="316"/>
                      </a:cubicBezTo>
                      <a:cubicBezTo>
                        <a:pt x="354" y="313"/>
                        <a:pt x="385" y="279"/>
                        <a:pt x="385" y="240"/>
                      </a:cubicBezTo>
                      <a:cubicBezTo>
                        <a:pt x="385" y="198"/>
                        <a:pt x="350" y="164"/>
                        <a:pt x="308" y="164"/>
                      </a:cubicBezTo>
                      <a:cubicBezTo>
                        <a:pt x="302" y="164"/>
                        <a:pt x="297" y="164"/>
                        <a:pt x="291" y="165"/>
                      </a:cubicBezTo>
                      <a:cubicBezTo>
                        <a:pt x="270" y="170"/>
                        <a:pt x="270" y="170"/>
                        <a:pt x="270" y="170"/>
                      </a:cubicBezTo>
                      <a:cubicBezTo>
                        <a:pt x="261" y="150"/>
                        <a:pt x="261" y="150"/>
                        <a:pt x="261" y="150"/>
                      </a:cubicBezTo>
                      <a:cubicBezTo>
                        <a:pt x="241" y="110"/>
                        <a:pt x="200" y="84"/>
                        <a:pt x="155" y="84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lose/>
                      <a:moveTo>
                        <a:pt x="315" y="136"/>
                      </a:moveTo>
                      <a:cubicBezTo>
                        <a:pt x="331" y="136"/>
                        <a:pt x="348" y="140"/>
                        <a:pt x="363" y="148"/>
                      </a:cubicBezTo>
                      <a:cubicBezTo>
                        <a:pt x="363" y="148"/>
                        <a:pt x="375" y="126"/>
                        <a:pt x="375" y="106"/>
                      </a:cubicBezTo>
                      <a:cubicBezTo>
                        <a:pt x="375" y="69"/>
                        <a:pt x="343" y="29"/>
                        <a:pt x="297" y="29"/>
                      </a:cubicBezTo>
                      <a:cubicBezTo>
                        <a:pt x="248" y="29"/>
                        <a:pt x="227" y="72"/>
                        <a:pt x="227" y="72"/>
                      </a:cubicBezTo>
                      <a:cubicBezTo>
                        <a:pt x="253" y="88"/>
                        <a:pt x="274" y="110"/>
                        <a:pt x="287" y="136"/>
                      </a:cubicBezTo>
                      <a:cubicBezTo>
                        <a:pt x="288" y="140"/>
                        <a:pt x="288" y="140"/>
                        <a:pt x="288" y="140"/>
                      </a:cubicBezTo>
                      <a:cubicBezTo>
                        <a:pt x="292" y="139"/>
                        <a:pt x="292" y="139"/>
                        <a:pt x="292" y="139"/>
                      </a:cubicBezTo>
                      <a:cubicBezTo>
                        <a:pt x="299" y="137"/>
                        <a:pt x="307" y="136"/>
                        <a:pt x="315" y="136"/>
                      </a:cubicBezTo>
                      <a:cubicBezTo>
                        <a:pt x="315" y="136"/>
                        <a:pt x="315" y="136"/>
                        <a:pt x="315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7" name="Freeform 10"/>
                <p:cNvSpPr/>
                <p:nvPr/>
              </p:nvSpPr>
              <p:spPr bwMode="auto">
                <a:xfrm>
                  <a:off x="6129" y="2254"/>
                  <a:ext cx="85" cy="83"/>
                </a:xfrm>
                <a:custGeom>
                  <a:avLst/>
                  <a:gdLst>
                    <a:gd name="T0" fmla="*/ 27 w 54"/>
                    <a:gd name="T1" fmla="*/ 48 h 53"/>
                    <a:gd name="T2" fmla="*/ 6 w 54"/>
                    <a:gd name="T3" fmla="*/ 27 h 53"/>
                    <a:gd name="T4" fmla="*/ 6 w 54"/>
                    <a:gd name="T5" fmla="*/ 6 h 53"/>
                    <a:gd name="T6" fmla="*/ 6 w 54"/>
                    <a:gd name="T7" fmla="*/ 6 h 53"/>
                    <a:gd name="T8" fmla="*/ 26 w 54"/>
                    <a:gd name="T9" fmla="*/ 6 h 53"/>
                    <a:gd name="T10" fmla="*/ 48 w 54"/>
                    <a:gd name="T11" fmla="*/ 26 h 53"/>
                    <a:gd name="T12" fmla="*/ 48 w 54"/>
                    <a:gd name="T13" fmla="*/ 47 h 53"/>
                    <a:gd name="T14" fmla="*/ 48 w 54"/>
                    <a:gd name="T15" fmla="*/ 47 h 53"/>
                    <a:gd name="T16" fmla="*/ 27 w 54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52">
                      <a:moveTo>
                        <a:pt x="27" y="48"/>
                      </a:move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0" y="22"/>
                        <a:pt x="0" y="12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1" y="1"/>
                        <a:pt x="20" y="0"/>
                        <a:pt x="26" y="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53" y="32"/>
                        <a:pt x="54" y="41"/>
                        <a:pt x="48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2" y="53"/>
                        <a:pt x="33" y="53"/>
                        <a:pt x="2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8" name="Freeform 11"/>
                <p:cNvSpPr/>
                <p:nvPr/>
              </p:nvSpPr>
              <p:spPr bwMode="auto">
                <a:xfrm>
                  <a:off x="6333" y="2180"/>
                  <a:ext cx="47" cy="93"/>
                </a:xfrm>
                <a:custGeom>
                  <a:avLst/>
                  <a:gdLst>
                    <a:gd name="T0" fmla="*/ 0 w 30"/>
                    <a:gd name="T1" fmla="*/ 44 h 59"/>
                    <a:gd name="T2" fmla="*/ 0 w 30"/>
                    <a:gd name="T3" fmla="*/ 15 h 59"/>
                    <a:gd name="T4" fmla="*/ 15 w 30"/>
                    <a:gd name="T5" fmla="*/ 0 h 59"/>
                    <a:gd name="T6" fmla="*/ 15 w 30"/>
                    <a:gd name="T7" fmla="*/ 0 h 59"/>
                    <a:gd name="T8" fmla="*/ 30 w 30"/>
                    <a:gd name="T9" fmla="*/ 15 h 59"/>
                    <a:gd name="T10" fmla="*/ 30 w 30"/>
                    <a:gd name="T11" fmla="*/ 44 h 59"/>
                    <a:gd name="T12" fmla="*/ 15 w 30"/>
                    <a:gd name="T13" fmla="*/ 59 h 59"/>
                    <a:gd name="T14" fmla="*/ 15 w 30"/>
                    <a:gd name="T15" fmla="*/ 59 h 59"/>
                    <a:gd name="T16" fmla="*/ 0 w 30"/>
                    <a:gd name="T17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59">
                      <a:moveTo>
                        <a:pt x="0" y="4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23" y="59"/>
                        <a:pt x="15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7" y="59"/>
                        <a:pt x="0" y="52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9" name="Freeform 12"/>
                <p:cNvSpPr/>
                <p:nvPr/>
              </p:nvSpPr>
              <p:spPr bwMode="auto">
                <a:xfrm>
                  <a:off x="6552" y="2438"/>
                  <a:ext cx="92" cy="47"/>
                </a:xfrm>
                <a:custGeom>
                  <a:avLst/>
                  <a:gdLst>
                    <a:gd name="T0" fmla="*/ 15 w 59"/>
                    <a:gd name="T1" fmla="*/ 30 h 30"/>
                    <a:gd name="T2" fmla="*/ 44 w 59"/>
                    <a:gd name="T3" fmla="*/ 29 h 30"/>
                    <a:gd name="T4" fmla="*/ 59 w 59"/>
                    <a:gd name="T5" fmla="*/ 14 h 30"/>
                    <a:gd name="T6" fmla="*/ 59 w 59"/>
                    <a:gd name="T7" fmla="*/ 14 h 30"/>
                    <a:gd name="T8" fmla="*/ 44 w 59"/>
                    <a:gd name="T9" fmla="*/ 0 h 30"/>
                    <a:gd name="T10" fmla="*/ 14 w 59"/>
                    <a:gd name="T11" fmla="*/ 1 h 30"/>
                    <a:gd name="T12" fmla="*/ 0 w 59"/>
                    <a:gd name="T13" fmla="*/ 16 h 30"/>
                    <a:gd name="T14" fmla="*/ 0 w 59"/>
                    <a:gd name="T15" fmla="*/ 16 h 30"/>
                    <a:gd name="T16" fmla="*/ 15 w 59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" h="30">
                      <a:moveTo>
                        <a:pt x="15" y="30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52" y="29"/>
                        <a:pt x="59" y="22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6" y="1"/>
                        <a:pt x="0" y="8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0"/>
                        <a:pt x="1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40" name="Freeform 13"/>
                <p:cNvSpPr/>
                <p:nvPr/>
              </p:nvSpPr>
              <p:spPr bwMode="auto">
                <a:xfrm>
                  <a:off x="6500" y="2254"/>
                  <a:ext cx="83" cy="83"/>
                </a:xfrm>
                <a:custGeom>
                  <a:avLst/>
                  <a:gdLst>
                    <a:gd name="T0" fmla="*/ 26 w 53"/>
                    <a:gd name="T1" fmla="*/ 48 h 53"/>
                    <a:gd name="T2" fmla="*/ 47 w 53"/>
                    <a:gd name="T3" fmla="*/ 27 h 53"/>
                    <a:gd name="T4" fmla="*/ 48 w 53"/>
                    <a:gd name="T5" fmla="*/ 6 h 53"/>
                    <a:gd name="T6" fmla="*/ 48 w 53"/>
                    <a:gd name="T7" fmla="*/ 6 h 53"/>
                    <a:gd name="T8" fmla="*/ 27 w 53"/>
                    <a:gd name="T9" fmla="*/ 6 h 53"/>
                    <a:gd name="T10" fmla="*/ 6 w 53"/>
                    <a:gd name="T11" fmla="*/ 26 h 53"/>
                    <a:gd name="T12" fmla="*/ 6 w 53"/>
                    <a:gd name="T13" fmla="*/ 47 h 53"/>
                    <a:gd name="T14" fmla="*/ 6 w 53"/>
                    <a:gd name="T15" fmla="*/ 47 h 53"/>
                    <a:gd name="T16" fmla="*/ 26 w 53"/>
                    <a:gd name="T17" fmla="*/ 4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26" y="48"/>
                      </a:move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53" y="22"/>
                        <a:pt x="53" y="12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2" y="1"/>
                        <a:pt x="33" y="0"/>
                        <a:pt x="27" y="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0" y="32"/>
                        <a:pt x="0" y="41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11" y="53"/>
                        <a:pt x="20" y="53"/>
                        <a:pt x="2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23" name="组合 822"/>
            <p:cNvGrpSpPr/>
            <p:nvPr userDrawn="1"/>
          </p:nvGrpSpPr>
          <p:grpSpPr>
            <a:xfrm>
              <a:off x="10397384" y="3155385"/>
              <a:ext cx="273615" cy="273615"/>
              <a:chOff x="10070813" y="3155385"/>
              <a:chExt cx="273615" cy="273615"/>
            </a:xfrm>
          </p:grpSpPr>
          <p:sp>
            <p:nvSpPr>
              <p:cNvPr id="832" name="椭圆 831"/>
              <p:cNvSpPr/>
              <p:nvPr/>
            </p:nvSpPr>
            <p:spPr>
              <a:xfrm>
                <a:off x="10070813" y="3155385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3" name="KSO_Shape"/>
              <p:cNvSpPr/>
              <p:nvPr/>
            </p:nvSpPr>
            <p:spPr bwMode="auto">
              <a:xfrm>
                <a:off x="10110323" y="3221899"/>
                <a:ext cx="177044" cy="131144"/>
              </a:xfrm>
              <a:custGeom>
                <a:avLst/>
                <a:gdLst>
                  <a:gd name="T0" fmla="*/ 186223 w 4950"/>
                  <a:gd name="T1" fmla="*/ 870396 h 3662"/>
                  <a:gd name="T2" fmla="*/ 534663 w 4950"/>
                  <a:gd name="T3" fmla="*/ 870396 h 3662"/>
                  <a:gd name="T4" fmla="*/ 74926 w 4950"/>
                  <a:gd name="T5" fmla="*/ 586935 h 3662"/>
                  <a:gd name="T6" fmla="*/ 1246820 w 4950"/>
                  <a:gd name="T7" fmla="*/ 965004 h 3662"/>
                  <a:gd name="T8" fmla="*/ 1479235 w 4950"/>
                  <a:gd name="T9" fmla="*/ 1007578 h 3662"/>
                  <a:gd name="T10" fmla="*/ 1651637 w 4950"/>
                  <a:gd name="T11" fmla="*/ 896595 h 3662"/>
                  <a:gd name="T12" fmla="*/ 1800397 w 4950"/>
                  <a:gd name="T13" fmla="*/ 1147671 h 3662"/>
                  <a:gd name="T14" fmla="*/ 1397763 w 4950"/>
                  <a:gd name="T15" fmla="*/ 1332521 h 3662"/>
                  <a:gd name="T16" fmla="*/ 446644 w 4950"/>
                  <a:gd name="T17" fmla="*/ 1137119 h 3662"/>
                  <a:gd name="T18" fmla="*/ 63650 w 4950"/>
                  <a:gd name="T19" fmla="*/ 955907 h 3662"/>
                  <a:gd name="T20" fmla="*/ 420093 w 4950"/>
                  <a:gd name="T21" fmla="*/ 955907 h 3662"/>
                  <a:gd name="T22" fmla="*/ 542665 w 4950"/>
                  <a:gd name="T23" fmla="*/ 997026 h 3662"/>
                  <a:gd name="T24" fmla="*/ 863827 w 4950"/>
                  <a:gd name="T25" fmla="*/ 1099639 h 3662"/>
                  <a:gd name="T26" fmla="*/ 872920 w 4950"/>
                  <a:gd name="T27" fmla="*/ 950813 h 3662"/>
                  <a:gd name="T28" fmla="*/ 974397 w 4950"/>
                  <a:gd name="T29" fmla="*/ 910423 h 3662"/>
                  <a:gd name="T30" fmla="*/ 976943 w 4950"/>
                  <a:gd name="T31" fmla="*/ 985745 h 3662"/>
                  <a:gd name="T32" fmla="*/ 1150435 w 4950"/>
                  <a:gd name="T33" fmla="*/ 914789 h 3662"/>
                  <a:gd name="T34" fmla="*/ 1706194 w 4950"/>
                  <a:gd name="T35" fmla="*/ 590210 h 3662"/>
                  <a:gd name="T36" fmla="*/ 1343205 w 4950"/>
                  <a:gd name="T37" fmla="*/ 590210 h 3662"/>
                  <a:gd name="T38" fmla="*/ 1337386 w 4950"/>
                  <a:gd name="T39" fmla="*/ 639697 h 3662"/>
                  <a:gd name="T40" fmla="*/ 1369029 w 4950"/>
                  <a:gd name="T41" fmla="*/ 783793 h 3662"/>
                  <a:gd name="T42" fmla="*/ 1376303 w 4950"/>
                  <a:gd name="T43" fmla="*/ 799440 h 3662"/>
                  <a:gd name="T44" fmla="*/ 1678552 w 4950"/>
                  <a:gd name="T45" fmla="*/ 793982 h 3662"/>
                  <a:gd name="T46" fmla="*/ 1688736 w 4950"/>
                  <a:gd name="T47" fmla="*/ 657891 h 3662"/>
                  <a:gd name="T48" fmla="*/ 1706558 w 4950"/>
                  <a:gd name="T49" fmla="*/ 594577 h 3662"/>
                  <a:gd name="T50" fmla="*/ 1215904 w 4950"/>
                  <a:gd name="T51" fmla="*/ 467583 h 3662"/>
                  <a:gd name="T52" fmla="*/ 627411 w 4950"/>
                  <a:gd name="T53" fmla="*/ 270725 h 3662"/>
                  <a:gd name="T54" fmla="*/ 693244 w 4950"/>
                  <a:gd name="T55" fmla="*/ 640425 h 3662"/>
                  <a:gd name="T56" fmla="*/ 804541 w 4950"/>
                  <a:gd name="T57" fmla="*/ 842014 h 3662"/>
                  <a:gd name="T58" fmla="*/ 934388 w 4950"/>
                  <a:gd name="T59" fmla="*/ 851838 h 3662"/>
                  <a:gd name="T60" fmla="*/ 1064235 w 4950"/>
                  <a:gd name="T61" fmla="*/ 842014 h 3662"/>
                  <a:gd name="T62" fmla="*/ 1179533 w 4950"/>
                  <a:gd name="T63" fmla="*/ 647339 h 366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950" h="3661">
                    <a:moveTo>
                      <a:pt x="134" y="2392"/>
                    </a:moveTo>
                    <a:cubicBezTo>
                      <a:pt x="512" y="2392"/>
                      <a:pt x="512" y="2392"/>
                      <a:pt x="512" y="2392"/>
                    </a:cubicBezTo>
                    <a:cubicBezTo>
                      <a:pt x="677" y="2556"/>
                      <a:pt x="901" y="2556"/>
                      <a:pt x="1065" y="2392"/>
                    </a:cubicBezTo>
                    <a:cubicBezTo>
                      <a:pt x="1470" y="2392"/>
                      <a:pt x="1470" y="2392"/>
                      <a:pt x="1470" y="2392"/>
                    </a:cubicBezTo>
                    <a:cubicBezTo>
                      <a:pt x="1436" y="2126"/>
                      <a:pt x="1402" y="1861"/>
                      <a:pt x="1368" y="1595"/>
                    </a:cubicBezTo>
                    <a:cubicBezTo>
                      <a:pt x="1161" y="1029"/>
                      <a:pt x="375" y="1059"/>
                      <a:pt x="206" y="1613"/>
                    </a:cubicBezTo>
                    <a:cubicBezTo>
                      <a:pt x="134" y="2392"/>
                      <a:pt x="134" y="2392"/>
                      <a:pt x="134" y="2392"/>
                    </a:cubicBezTo>
                    <a:close/>
                    <a:moveTo>
                      <a:pt x="3428" y="2652"/>
                    </a:moveTo>
                    <a:cubicBezTo>
                      <a:pt x="3827" y="2460"/>
                      <a:pt x="3827" y="2460"/>
                      <a:pt x="3827" y="2460"/>
                    </a:cubicBezTo>
                    <a:cubicBezTo>
                      <a:pt x="4067" y="2769"/>
                      <a:pt x="4067" y="2769"/>
                      <a:pt x="4067" y="2769"/>
                    </a:cubicBezTo>
                    <a:cubicBezTo>
                      <a:pt x="4312" y="2773"/>
                      <a:pt x="4312" y="2773"/>
                      <a:pt x="4312" y="2773"/>
                    </a:cubicBezTo>
                    <a:cubicBezTo>
                      <a:pt x="4541" y="2464"/>
                      <a:pt x="4541" y="2464"/>
                      <a:pt x="4541" y="2464"/>
                    </a:cubicBezTo>
                    <a:cubicBezTo>
                      <a:pt x="4950" y="2676"/>
                      <a:pt x="4950" y="2676"/>
                      <a:pt x="4950" y="2676"/>
                    </a:cubicBezTo>
                    <a:cubicBezTo>
                      <a:pt x="4950" y="3154"/>
                      <a:pt x="4950" y="3154"/>
                      <a:pt x="4950" y="3154"/>
                    </a:cubicBezTo>
                    <a:cubicBezTo>
                      <a:pt x="3843" y="3154"/>
                      <a:pt x="3843" y="3154"/>
                      <a:pt x="3843" y="3154"/>
                    </a:cubicBezTo>
                    <a:cubicBezTo>
                      <a:pt x="3843" y="3662"/>
                      <a:pt x="3843" y="3662"/>
                      <a:pt x="3843" y="3662"/>
                    </a:cubicBezTo>
                    <a:cubicBezTo>
                      <a:pt x="1228" y="3662"/>
                      <a:pt x="1228" y="3662"/>
                      <a:pt x="1228" y="3662"/>
                    </a:cubicBezTo>
                    <a:cubicBezTo>
                      <a:pt x="1228" y="3125"/>
                      <a:pt x="1228" y="3125"/>
                      <a:pt x="1228" y="3125"/>
                    </a:cubicBezTo>
                    <a:cubicBezTo>
                      <a:pt x="0" y="3125"/>
                      <a:pt x="0" y="3125"/>
                      <a:pt x="0" y="3125"/>
                    </a:cubicBezTo>
                    <a:cubicBezTo>
                      <a:pt x="2" y="2943"/>
                      <a:pt x="57" y="2776"/>
                      <a:pt x="175" y="2627"/>
                    </a:cubicBezTo>
                    <a:cubicBezTo>
                      <a:pt x="263" y="2627"/>
                      <a:pt x="350" y="2627"/>
                      <a:pt x="437" y="2627"/>
                    </a:cubicBezTo>
                    <a:cubicBezTo>
                      <a:pt x="677" y="2890"/>
                      <a:pt x="916" y="2884"/>
                      <a:pt x="1155" y="2627"/>
                    </a:cubicBezTo>
                    <a:cubicBezTo>
                      <a:pt x="1240" y="2627"/>
                      <a:pt x="1325" y="2627"/>
                      <a:pt x="1409" y="2627"/>
                    </a:cubicBezTo>
                    <a:cubicBezTo>
                      <a:pt x="1441" y="2663"/>
                      <a:pt x="1469" y="2701"/>
                      <a:pt x="1492" y="2740"/>
                    </a:cubicBezTo>
                    <a:cubicBezTo>
                      <a:pt x="1975" y="2508"/>
                      <a:pt x="1975" y="2508"/>
                      <a:pt x="1975" y="2508"/>
                    </a:cubicBezTo>
                    <a:cubicBezTo>
                      <a:pt x="2375" y="3022"/>
                      <a:pt x="2375" y="3022"/>
                      <a:pt x="2375" y="3022"/>
                    </a:cubicBezTo>
                    <a:cubicBezTo>
                      <a:pt x="2477" y="2709"/>
                      <a:pt x="2477" y="2709"/>
                      <a:pt x="2477" y="2709"/>
                    </a:cubicBezTo>
                    <a:cubicBezTo>
                      <a:pt x="2400" y="2613"/>
                      <a:pt x="2400" y="2613"/>
                      <a:pt x="2400" y="2613"/>
                    </a:cubicBezTo>
                    <a:cubicBezTo>
                      <a:pt x="2485" y="2502"/>
                      <a:pt x="2485" y="2502"/>
                      <a:pt x="2485" y="2502"/>
                    </a:cubicBezTo>
                    <a:cubicBezTo>
                      <a:pt x="2679" y="2502"/>
                      <a:pt x="2679" y="2502"/>
                      <a:pt x="2679" y="2502"/>
                    </a:cubicBezTo>
                    <a:cubicBezTo>
                      <a:pt x="2763" y="2613"/>
                      <a:pt x="2763" y="2613"/>
                      <a:pt x="2763" y="2613"/>
                    </a:cubicBezTo>
                    <a:cubicBezTo>
                      <a:pt x="2686" y="2709"/>
                      <a:pt x="2686" y="2709"/>
                      <a:pt x="2686" y="2709"/>
                    </a:cubicBezTo>
                    <a:cubicBezTo>
                      <a:pt x="2782" y="3000"/>
                      <a:pt x="2782" y="3000"/>
                      <a:pt x="2782" y="3000"/>
                    </a:cubicBezTo>
                    <a:cubicBezTo>
                      <a:pt x="3163" y="2514"/>
                      <a:pt x="3163" y="2514"/>
                      <a:pt x="3163" y="2514"/>
                    </a:cubicBezTo>
                    <a:cubicBezTo>
                      <a:pt x="3428" y="2652"/>
                      <a:pt x="3428" y="2652"/>
                      <a:pt x="3428" y="2652"/>
                    </a:cubicBezTo>
                    <a:close/>
                    <a:moveTo>
                      <a:pt x="4691" y="1622"/>
                    </a:moveTo>
                    <a:cubicBezTo>
                      <a:pt x="4686" y="1278"/>
                      <a:pt x="4503" y="1107"/>
                      <a:pt x="4175" y="1103"/>
                    </a:cubicBezTo>
                    <a:cubicBezTo>
                      <a:pt x="3896" y="1099"/>
                      <a:pt x="3687" y="1274"/>
                      <a:pt x="3693" y="1622"/>
                    </a:cubicBezTo>
                    <a:cubicBezTo>
                      <a:pt x="3674" y="1622"/>
                      <a:pt x="3674" y="1622"/>
                      <a:pt x="3674" y="1622"/>
                    </a:cubicBezTo>
                    <a:cubicBezTo>
                      <a:pt x="3672" y="1669"/>
                      <a:pt x="3671" y="1736"/>
                      <a:pt x="3677" y="1758"/>
                    </a:cubicBezTo>
                    <a:cubicBezTo>
                      <a:pt x="3681" y="1773"/>
                      <a:pt x="3701" y="1792"/>
                      <a:pt x="3722" y="1808"/>
                    </a:cubicBezTo>
                    <a:cubicBezTo>
                      <a:pt x="3764" y="2154"/>
                      <a:pt x="3764" y="2154"/>
                      <a:pt x="3764" y="2154"/>
                    </a:cubicBezTo>
                    <a:cubicBezTo>
                      <a:pt x="3764" y="2180"/>
                      <a:pt x="3764" y="2180"/>
                      <a:pt x="3764" y="2180"/>
                    </a:cubicBezTo>
                    <a:cubicBezTo>
                      <a:pt x="3784" y="2197"/>
                      <a:pt x="3784" y="2197"/>
                      <a:pt x="3784" y="2197"/>
                    </a:cubicBezTo>
                    <a:cubicBezTo>
                      <a:pt x="4074" y="2430"/>
                      <a:pt x="4297" y="2414"/>
                      <a:pt x="4593" y="2198"/>
                    </a:cubicBezTo>
                    <a:cubicBezTo>
                      <a:pt x="4615" y="2182"/>
                      <a:pt x="4615" y="2182"/>
                      <a:pt x="4615" y="2182"/>
                    </a:cubicBezTo>
                    <a:cubicBezTo>
                      <a:pt x="4615" y="2154"/>
                      <a:pt x="4615" y="2154"/>
                      <a:pt x="4615" y="2154"/>
                    </a:cubicBezTo>
                    <a:cubicBezTo>
                      <a:pt x="4643" y="1808"/>
                      <a:pt x="4643" y="1808"/>
                      <a:pt x="4643" y="1808"/>
                    </a:cubicBezTo>
                    <a:cubicBezTo>
                      <a:pt x="4664" y="1792"/>
                      <a:pt x="4685" y="1773"/>
                      <a:pt x="4689" y="1758"/>
                    </a:cubicBezTo>
                    <a:cubicBezTo>
                      <a:pt x="4694" y="1738"/>
                      <a:pt x="4693" y="1680"/>
                      <a:pt x="4692" y="1634"/>
                    </a:cubicBezTo>
                    <a:cubicBezTo>
                      <a:pt x="4691" y="1622"/>
                      <a:pt x="4691" y="1622"/>
                      <a:pt x="4691" y="1622"/>
                    </a:cubicBezTo>
                    <a:close/>
                    <a:moveTo>
                      <a:pt x="3343" y="1285"/>
                    </a:moveTo>
                    <a:cubicBezTo>
                      <a:pt x="3468" y="744"/>
                      <a:pt x="3468" y="744"/>
                      <a:pt x="3468" y="744"/>
                    </a:cubicBezTo>
                    <a:cubicBezTo>
                      <a:pt x="3122" y="701"/>
                      <a:pt x="2501" y="0"/>
                      <a:pt x="1725" y="744"/>
                    </a:cubicBezTo>
                    <a:cubicBezTo>
                      <a:pt x="1825" y="1266"/>
                      <a:pt x="1825" y="1266"/>
                      <a:pt x="1825" y="1266"/>
                    </a:cubicBezTo>
                    <a:cubicBezTo>
                      <a:pt x="1838" y="1443"/>
                      <a:pt x="1864" y="1609"/>
                      <a:pt x="1906" y="1760"/>
                    </a:cubicBezTo>
                    <a:cubicBezTo>
                      <a:pt x="1965" y="1970"/>
                      <a:pt x="2055" y="2150"/>
                      <a:pt x="2190" y="2291"/>
                    </a:cubicBezTo>
                    <a:cubicBezTo>
                      <a:pt x="2212" y="2314"/>
                      <a:pt x="2212" y="2314"/>
                      <a:pt x="2212" y="2314"/>
                    </a:cubicBezTo>
                    <a:cubicBezTo>
                      <a:pt x="2244" y="2318"/>
                      <a:pt x="2244" y="2318"/>
                      <a:pt x="2244" y="2318"/>
                    </a:cubicBezTo>
                    <a:cubicBezTo>
                      <a:pt x="2354" y="2334"/>
                      <a:pt x="2462" y="2341"/>
                      <a:pt x="2569" y="2341"/>
                    </a:cubicBezTo>
                    <a:cubicBezTo>
                      <a:pt x="2677" y="2341"/>
                      <a:pt x="2784" y="2334"/>
                      <a:pt x="2895" y="2318"/>
                    </a:cubicBezTo>
                    <a:cubicBezTo>
                      <a:pt x="2926" y="2314"/>
                      <a:pt x="2926" y="2314"/>
                      <a:pt x="2926" y="2314"/>
                    </a:cubicBezTo>
                    <a:cubicBezTo>
                      <a:pt x="2948" y="2291"/>
                      <a:pt x="2948" y="2291"/>
                      <a:pt x="2948" y="2291"/>
                    </a:cubicBezTo>
                    <a:cubicBezTo>
                      <a:pt x="3078" y="2155"/>
                      <a:pt x="3176" y="1981"/>
                      <a:pt x="3243" y="1779"/>
                    </a:cubicBezTo>
                    <a:cubicBezTo>
                      <a:pt x="3292" y="1629"/>
                      <a:pt x="3326" y="1462"/>
                      <a:pt x="3343" y="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grpSp>
          <p:nvGrpSpPr>
            <p:cNvPr id="824" name="组合 823"/>
            <p:cNvGrpSpPr/>
            <p:nvPr userDrawn="1"/>
          </p:nvGrpSpPr>
          <p:grpSpPr>
            <a:xfrm>
              <a:off x="9145779" y="3353043"/>
              <a:ext cx="273615" cy="273615"/>
              <a:chOff x="8819208" y="3353043"/>
              <a:chExt cx="273615" cy="273615"/>
            </a:xfrm>
          </p:grpSpPr>
          <p:sp>
            <p:nvSpPr>
              <p:cNvPr id="830" name="椭圆 829"/>
              <p:cNvSpPr/>
              <p:nvPr/>
            </p:nvSpPr>
            <p:spPr>
              <a:xfrm>
                <a:off x="8819208" y="3353043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1" name="KSO_Shape"/>
              <p:cNvSpPr/>
              <p:nvPr/>
            </p:nvSpPr>
            <p:spPr bwMode="auto">
              <a:xfrm>
                <a:off x="8876510" y="3422165"/>
                <a:ext cx="170278" cy="145020"/>
              </a:xfrm>
              <a:custGeom>
                <a:avLst/>
                <a:gdLst/>
                <a:ahLst/>
                <a:cxnLst/>
                <a:rect l="0" t="0" r="r" b="b"/>
                <a:pathLst>
                  <a:path w="4999037" h="4260141">
                    <a:moveTo>
                      <a:pt x="1900345" y="3557911"/>
                    </a:moveTo>
                    <a:lnTo>
                      <a:pt x="3097730" y="3557911"/>
                    </a:lnTo>
                    <a:lnTo>
                      <a:pt x="3102535" y="3590573"/>
                    </a:lnTo>
                    <a:lnTo>
                      <a:pt x="3107340" y="3623235"/>
                    </a:lnTo>
                    <a:lnTo>
                      <a:pt x="3113106" y="3656858"/>
                    </a:lnTo>
                    <a:lnTo>
                      <a:pt x="3119833" y="3691441"/>
                    </a:lnTo>
                    <a:lnTo>
                      <a:pt x="3126560" y="3717378"/>
                    </a:lnTo>
                    <a:lnTo>
                      <a:pt x="3134248" y="3744276"/>
                    </a:lnTo>
                    <a:lnTo>
                      <a:pt x="3140975" y="3769253"/>
                    </a:lnTo>
                    <a:lnTo>
                      <a:pt x="3148663" y="3795190"/>
                    </a:lnTo>
                    <a:lnTo>
                      <a:pt x="3158272" y="3821127"/>
                    </a:lnTo>
                    <a:lnTo>
                      <a:pt x="3166921" y="3846104"/>
                    </a:lnTo>
                    <a:lnTo>
                      <a:pt x="3177492" y="3871081"/>
                    </a:lnTo>
                    <a:lnTo>
                      <a:pt x="3189024" y="3895097"/>
                    </a:lnTo>
                    <a:lnTo>
                      <a:pt x="3200556" y="3919113"/>
                    </a:lnTo>
                    <a:lnTo>
                      <a:pt x="3213048" y="3941208"/>
                    </a:lnTo>
                    <a:lnTo>
                      <a:pt x="3226502" y="3964263"/>
                    </a:lnTo>
                    <a:lnTo>
                      <a:pt x="3240917" y="3984437"/>
                    </a:lnTo>
                    <a:lnTo>
                      <a:pt x="3256293" y="4004610"/>
                    </a:lnTo>
                    <a:lnTo>
                      <a:pt x="3271668" y="4024784"/>
                    </a:lnTo>
                    <a:lnTo>
                      <a:pt x="3288966" y="4042075"/>
                    </a:lnTo>
                    <a:lnTo>
                      <a:pt x="3306264" y="4058406"/>
                    </a:lnTo>
                    <a:lnTo>
                      <a:pt x="3318757" y="4069934"/>
                    </a:lnTo>
                    <a:lnTo>
                      <a:pt x="3331249" y="4079540"/>
                    </a:lnTo>
                    <a:lnTo>
                      <a:pt x="3344703" y="4089147"/>
                    </a:lnTo>
                    <a:lnTo>
                      <a:pt x="3358157" y="4097793"/>
                    </a:lnTo>
                    <a:lnTo>
                      <a:pt x="3372572" y="4106438"/>
                    </a:lnTo>
                    <a:lnTo>
                      <a:pt x="3386026" y="4114123"/>
                    </a:lnTo>
                    <a:lnTo>
                      <a:pt x="3402362" y="4121809"/>
                    </a:lnTo>
                    <a:lnTo>
                      <a:pt x="3417738" y="4127573"/>
                    </a:lnTo>
                    <a:lnTo>
                      <a:pt x="3433114" y="4133336"/>
                    </a:lnTo>
                    <a:lnTo>
                      <a:pt x="3450411" y="4138140"/>
                    </a:lnTo>
                    <a:lnTo>
                      <a:pt x="3467709" y="4142943"/>
                    </a:lnTo>
                    <a:lnTo>
                      <a:pt x="3485007" y="4145825"/>
                    </a:lnTo>
                    <a:lnTo>
                      <a:pt x="3504227" y="4148707"/>
                    </a:lnTo>
                    <a:lnTo>
                      <a:pt x="3523446" y="4151589"/>
                    </a:lnTo>
                    <a:lnTo>
                      <a:pt x="3543627" y="4152549"/>
                    </a:lnTo>
                    <a:lnTo>
                      <a:pt x="3564769" y="4152549"/>
                    </a:lnTo>
                    <a:lnTo>
                      <a:pt x="3564769" y="4260141"/>
                    </a:lnTo>
                    <a:lnTo>
                      <a:pt x="1434268" y="4260141"/>
                    </a:lnTo>
                    <a:lnTo>
                      <a:pt x="1434268" y="4152549"/>
                    </a:lnTo>
                    <a:lnTo>
                      <a:pt x="1455409" y="4152549"/>
                    </a:lnTo>
                    <a:lnTo>
                      <a:pt x="1474629" y="4151589"/>
                    </a:lnTo>
                    <a:lnTo>
                      <a:pt x="1493849" y="4148707"/>
                    </a:lnTo>
                    <a:lnTo>
                      <a:pt x="1513068" y="4145825"/>
                    </a:lnTo>
                    <a:lnTo>
                      <a:pt x="1530366" y="4142943"/>
                    </a:lnTo>
                    <a:lnTo>
                      <a:pt x="1547664" y="4138140"/>
                    </a:lnTo>
                    <a:lnTo>
                      <a:pt x="1564962" y="4133336"/>
                    </a:lnTo>
                    <a:lnTo>
                      <a:pt x="1581298" y="4127573"/>
                    </a:lnTo>
                    <a:lnTo>
                      <a:pt x="1596674" y="4121809"/>
                    </a:lnTo>
                    <a:lnTo>
                      <a:pt x="1612050" y="4114123"/>
                    </a:lnTo>
                    <a:lnTo>
                      <a:pt x="1626465" y="4106438"/>
                    </a:lnTo>
                    <a:lnTo>
                      <a:pt x="1639918" y="4097793"/>
                    </a:lnTo>
                    <a:lnTo>
                      <a:pt x="1653372" y="4089147"/>
                    </a:lnTo>
                    <a:lnTo>
                      <a:pt x="1666826" y="4079540"/>
                    </a:lnTo>
                    <a:lnTo>
                      <a:pt x="1679319" y="4069934"/>
                    </a:lnTo>
                    <a:lnTo>
                      <a:pt x="1691811" y="4058406"/>
                    </a:lnTo>
                    <a:lnTo>
                      <a:pt x="1703343" y="4047839"/>
                    </a:lnTo>
                    <a:lnTo>
                      <a:pt x="1715836" y="4036311"/>
                    </a:lnTo>
                    <a:lnTo>
                      <a:pt x="1726407" y="4024784"/>
                    </a:lnTo>
                    <a:lnTo>
                      <a:pt x="1736978" y="4012295"/>
                    </a:lnTo>
                    <a:lnTo>
                      <a:pt x="1757158" y="3985397"/>
                    </a:lnTo>
                    <a:lnTo>
                      <a:pt x="1776378" y="3956578"/>
                    </a:lnTo>
                    <a:lnTo>
                      <a:pt x="1793676" y="3926798"/>
                    </a:lnTo>
                    <a:lnTo>
                      <a:pt x="1809052" y="3895097"/>
                    </a:lnTo>
                    <a:lnTo>
                      <a:pt x="1824427" y="3863396"/>
                    </a:lnTo>
                    <a:lnTo>
                      <a:pt x="1837881" y="3829773"/>
                    </a:lnTo>
                    <a:lnTo>
                      <a:pt x="1849413" y="3795190"/>
                    </a:lnTo>
                    <a:lnTo>
                      <a:pt x="1859984" y="3761568"/>
                    </a:lnTo>
                    <a:lnTo>
                      <a:pt x="1868632" y="3726984"/>
                    </a:lnTo>
                    <a:lnTo>
                      <a:pt x="1878242" y="3692401"/>
                    </a:lnTo>
                    <a:lnTo>
                      <a:pt x="1884969" y="3657818"/>
                    </a:lnTo>
                    <a:lnTo>
                      <a:pt x="1890735" y="3623235"/>
                    </a:lnTo>
                    <a:lnTo>
                      <a:pt x="1896501" y="3590573"/>
                    </a:lnTo>
                    <a:lnTo>
                      <a:pt x="1900345" y="3557911"/>
                    </a:lnTo>
                    <a:close/>
                    <a:moveTo>
                      <a:pt x="344993" y="345832"/>
                    </a:moveTo>
                    <a:lnTo>
                      <a:pt x="344993" y="3036592"/>
                    </a:lnTo>
                    <a:lnTo>
                      <a:pt x="4655005" y="3036592"/>
                    </a:lnTo>
                    <a:lnTo>
                      <a:pt x="4655005" y="345832"/>
                    </a:lnTo>
                    <a:lnTo>
                      <a:pt x="344993" y="345832"/>
                    </a:lnTo>
                    <a:close/>
                    <a:moveTo>
                      <a:pt x="142226" y="0"/>
                    </a:moveTo>
                    <a:lnTo>
                      <a:pt x="4857773" y="0"/>
                    </a:lnTo>
                    <a:lnTo>
                      <a:pt x="4872187" y="961"/>
                    </a:lnTo>
                    <a:lnTo>
                      <a:pt x="4885641" y="2882"/>
                    </a:lnTo>
                    <a:lnTo>
                      <a:pt x="4899095" y="6725"/>
                    </a:lnTo>
                    <a:lnTo>
                      <a:pt x="4913510" y="10567"/>
                    </a:lnTo>
                    <a:lnTo>
                      <a:pt x="4925042" y="17292"/>
                    </a:lnTo>
                    <a:lnTo>
                      <a:pt x="4936573" y="24016"/>
                    </a:lnTo>
                    <a:lnTo>
                      <a:pt x="4947144" y="32662"/>
                    </a:lnTo>
                    <a:lnTo>
                      <a:pt x="4957715" y="42268"/>
                    </a:lnTo>
                    <a:lnTo>
                      <a:pt x="4967325" y="51875"/>
                    </a:lnTo>
                    <a:lnTo>
                      <a:pt x="4975974" y="62442"/>
                    </a:lnTo>
                    <a:lnTo>
                      <a:pt x="4982701" y="73970"/>
                    </a:lnTo>
                    <a:lnTo>
                      <a:pt x="4988466" y="87419"/>
                    </a:lnTo>
                    <a:lnTo>
                      <a:pt x="4993271" y="99907"/>
                    </a:lnTo>
                    <a:lnTo>
                      <a:pt x="4996154" y="113356"/>
                    </a:lnTo>
                    <a:lnTo>
                      <a:pt x="4999037" y="127766"/>
                    </a:lnTo>
                    <a:lnTo>
                      <a:pt x="4999037" y="142175"/>
                    </a:lnTo>
                    <a:lnTo>
                      <a:pt x="4999037" y="3238327"/>
                    </a:lnTo>
                    <a:lnTo>
                      <a:pt x="4999037" y="3253697"/>
                    </a:lnTo>
                    <a:lnTo>
                      <a:pt x="4996154" y="3268106"/>
                    </a:lnTo>
                    <a:lnTo>
                      <a:pt x="4993271" y="3281555"/>
                    </a:lnTo>
                    <a:lnTo>
                      <a:pt x="4988466" y="3295004"/>
                    </a:lnTo>
                    <a:lnTo>
                      <a:pt x="4982701" y="3307493"/>
                    </a:lnTo>
                    <a:lnTo>
                      <a:pt x="4975974" y="3319021"/>
                    </a:lnTo>
                    <a:lnTo>
                      <a:pt x="4967325" y="3329588"/>
                    </a:lnTo>
                    <a:lnTo>
                      <a:pt x="4957715" y="3339194"/>
                    </a:lnTo>
                    <a:lnTo>
                      <a:pt x="4947144" y="3349761"/>
                    </a:lnTo>
                    <a:lnTo>
                      <a:pt x="4936573" y="3357446"/>
                    </a:lnTo>
                    <a:lnTo>
                      <a:pt x="4925042" y="3364171"/>
                    </a:lnTo>
                    <a:lnTo>
                      <a:pt x="4913510" y="3369935"/>
                    </a:lnTo>
                    <a:lnTo>
                      <a:pt x="4899095" y="3374738"/>
                    </a:lnTo>
                    <a:lnTo>
                      <a:pt x="4885641" y="3378580"/>
                    </a:lnTo>
                    <a:lnTo>
                      <a:pt x="4872187" y="3380502"/>
                    </a:lnTo>
                    <a:lnTo>
                      <a:pt x="4857773" y="3381462"/>
                    </a:lnTo>
                    <a:lnTo>
                      <a:pt x="142226" y="3381462"/>
                    </a:lnTo>
                    <a:lnTo>
                      <a:pt x="127811" y="3380502"/>
                    </a:lnTo>
                    <a:lnTo>
                      <a:pt x="113396" y="3378580"/>
                    </a:lnTo>
                    <a:lnTo>
                      <a:pt x="99942" y="3374738"/>
                    </a:lnTo>
                    <a:lnTo>
                      <a:pt x="86489" y="3369935"/>
                    </a:lnTo>
                    <a:lnTo>
                      <a:pt x="73996" y="3364171"/>
                    </a:lnTo>
                    <a:lnTo>
                      <a:pt x="62464" y="3357446"/>
                    </a:lnTo>
                    <a:lnTo>
                      <a:pt x="51893" y="3349761"/>
                    </a:lnTo>
                    <a:lnTo>
                      <a:pt x="42283" y="3339194"/>
                    </a:lnTo>
                    <a:lnTo>
                      <a:pt x="31713" y="3329588"/>
                    </a:lnTo>
                    <a:lnTo>
                      <a:pt x="24025" y="3319021"/>
                    </a:lnTo>
                    <a:lnTo>
                      <a:pt x="17298" y="3307493"/>
                    </a:lnTo>
                    <a:lnTo>
                      <a:pt x="11532" y="3295004"/>
                    </a:lnTo>
                    <a:lnTo>
                      <a:pt x="6727" y="3281555"/>
                    </a:lnTo>
                    <a:lnTo>
                      <a:pt x="2883" y="3268106"/>
                    </a:lnTo>
                    <a:lnTo>
                      <a:pt x="961" y="3253697"/>
                    </a:lnTo>
                    <a:lnTo>
                      <a:pt x="0" y="3238327"/>
                    </a:lnTo>
                    <a:lnTo>
                      <a:pt x="0" y="142175"/>
                    </a:lnTo>
                    <a:lnTo>
                      <a:pt x="961" y="127766"/>
                    </a:lnTo>
                    <a:lnTo>
                      <a:pt x="2883" y="113356"/>
                    </a:lnTo>
                    <a:lnTo>
                      <a:pt x="6727" y="99907"/>
                    </a:lnTo>
                    <a:lnTo>
                      <a:pt x="11532" y="87419"/>
                    </a:lnTo>
                    <a:lnTo>
                      <a:pt x="17298" y="73970"/>
                    </a:lnTo>
                    <a:lnTo>
                      <a:pt x="24025" y="62442"/>
                    </a:lnTo>
                    <a:lnTo>
                      <a:pt x="31713" y="51875"/>
                    </a:lnTo>
                    <a:lnTo>
                      <a:pt x="42283" y="42268"/>
                    </a:lnTo>
                    <a:lnTo>
                      <a:pt x="51893" y="32662"/>
                    </a:lnTo>
                    <a:lnTo>
                      <a:pt x="62464" y="24016"/>
                    </a:lnTo>
                    <a:lnTo>
                      <a:pt x="73996" y="17292"/>
                    </a:lnTo>
                    <a:lnTo>
                      <a:pt x="86489" y="10567"/>
                    </a:lnTo>
                    <a:lnTo>
                      <a:pt x="99942" y="6725"/>
                    </a:lnTo>
                    <a:lnTo>
                      <a:pt x="113396" y="2882"/>
                    </a:lnTo>
                    <a:lnTo>
                      <a:pt x="127811" y="961"/>
                    </a:lnTo>
                    <a:lnTo>
                      <a:pt x="142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297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5" name="组合 824"/>
            <p:cNvGrpSpPr/>
            <p:nvPr userDrawn="1"/>
          </p:nvGrpSpPr>
          <p:grpSpPr>
            <a:xfrm>
              <a:off x="9540702" y="4040720"/>
              <a:ext cx="273615" cy="273615"/>
              <a:chOff x="9214131" y="4040720"/>
              <a:chExt cx="273615" cy="273615"/>
            </a:xfrm>
          </p:grpSpPr>
          <p:sp>
            <p:nvSpPr>
              <p:cNvPr id="826" name="椭圆 825"/>
              <p:cNvSpPr/>
              <p:nvPr/>
            </p:nvSpPr>
            <p:spPr>
              <a:xfrm>
                <a:off x="9214131" y="4040720"/>
                <a:ext cx="273615" cy="273615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27" name="组合 826"/>
              <p:cNvGrpSpPr/>
              <p:nvPr/>
            </p:nvGrpSpPr>
            <p:grpSpPr>
              <a:xfrm>
                <a:off x="9281787" y="4109909"/>
                <a:ext cx="138302" cy="135235"/>
                <a:chOff x="7841218" y="3183638"/>
                <a:chExt cx="530547" cy="518782"/>
              </a:xfrm>
            </p:grpSpPr>
            <p:sp>
              <p:nvSpPr>
                <p:cNvPr id="828" name="Freeform 17"/>
                <p:cNvSpPr>
                  <a:spLocks noEditPoints="1"/>
                </p:cNvSpPr>
                <p:nvPr/>
              </p:nvSpPr>
              <p:spPr bwMode="auto">
                <a:xfrm>
                  <a:off x="7841218" y="3183638"/>
                  <a:ext cx="530547" cy="443020"/>
                </a:xfrm>
                <a:custGeom>
                  <a:avLst/>
                  <a:gdLst>
                    <a:gd name="T0" fmla="*/ 237 w 585"/>
                    <a:gd name="T1" fmla="*/ 489 h 489"/>
                    <a:gd name="T2" fmla="*/ 237 w 585"/>
                    <a:gd name="T3" fmla="*/ 489 h 489"/>
                    <a:gd name="T4" fmla="*/ 195 w 585"/>
                    <a:gd name="T5" fmla="*/ 489 h 489"/>
                    <a:gd name="T6" fmla="*/ 195 w 585"/>
                    <a:gd name="T7" fmla="*/ 489 h 489"/>
                    <a:gd name="T8" fmla="*/ 516 w 585"/>
                    <a:gd name="T9" fmla="*/ 489 h 489"/>
                    <a:gd name="T10" fmla="*/ 516 w 585"/>
                    <a:gd name="T11" fmla="*/ 489 h 489"/>
                    <a:gd name="T12" fmla="*/ 474 w 585"/>
                    <a:gd name="T13" fmla="*/ 489 h 489"/>
                    <a:gd name="T14" fmla="*/ 474 w 585"/>
                    <a:gd name="T15" fmla="*/ 489 h 489"/>
                    <a:gd name="T16" fmla="*/ 223 w 585"/>
                    <a:gd name="T17" fmla="*/ 308 h 489"/>
                    <a:gd name="T18" fmla="*/ 530 w 585"/>
                    <a:gd name="T19" fmla="*/ 308 h 489"/>
                    <a:gd name="T20" fmla="*/ 585 w 585"/>
                    <a:gd name="T21" fmla="*/ 252 h 489"/>
                    <a:gd name="T22" fmla="*/ 585 w 585"/>
                    <a:gd name="T23" fmla="*/ 154 h 489"/>
                    <a:gd name="T24" fmla="*/ 530 w 585"/>
                    <a:gd name="T25" fmla="*/ 99 h 489"/>
                    <a:gd name="T26" fmla="*/ 223 w 585"/>
                    <a:gd name="T27" fmla="*/ 99 h 489"/>
                    <a:gd name="T28" fmla="*/ 195 w 585"/>
                    <a:gd name="T29" fmla="*/ 127 h 489"/>
                    <a:gd name="T30" fmla="*/ 223 w 585"/>
                    <a:gd name="T31" fmla="*/ 154 h 489"/>
                    <a:gd name="T32" fmla="*/ 502 w 585"/>
                    <a:gd name="T33" fmla="*/ 154 h 489"/>
                    <a:gd name="T34" fmla="*/ 530 w 585"/>
                    <a:gd name="T35" fmla="*/ 182 h 489"/>
                    <a:gd name="T36" fmla="*/ 530 w 585"/>
                    <a:gd name="T37" fmla="*/ 224 h 489"/>
                    <a:gd name="T38" fmla="*/ 502 w 585"/>
                    <a:gd name="T39" fmla="*/ 252 h 489"/>
                    <a:gd name="T40" fmla="*/ 170 w 585"/>
                    <a:gd name="T41" fmla="*/ 252 h 489"/>
                    <a:gd name="T42" fmla="*/ 105 w 585"/>
                    <a:gd name="T43" fmla="*/ 22 h 489"/>
                    <a:gd name="T44" fmla="*/ 76 w 585"/>
                    <a:gd name="T45" fmla="*/ 1 h 489"/>
                    <a:gd name="T46" fmla="*/ 28 w 585"/>
                    <a:gd name="T47" fmla="*/ 1 h 489"/>
                    <a:gd name="T48" fmla="*/ 0 w 585"/>
                    <a:gd name="T49" fmla="*/ 29 h 489"/>
                    <a:gd name="T50" fmla="*/ 36 w 585"/>
                    <a:gd name="T51" fmla="*/ 57 h 489"/>
                    <a:gd name="T52" fmla="*/ 57 w 585"/>
                    <a:gd name="T53" fmla="*/ 57 h 489"/>
                    <a:gd name="T54" fmla="*/ 154 w 585"/>
                    <a:gd name="T55" fmla="*/ 399 h 489"/>
                    <a:gd name="T56" fmla="*/ 180 w 585"/>
                    <a:gd name="T57" fmla="*/ 419 h 489"/>
                    <a:gd name="T58" fmla="*/ 181 w 585"/>
                    <a:gd name="T59" fmla="*/ 419 h 489"/>
                    <a:gd name="T60" fmla="*/ 544 w 585"/>
                    <a:gd name="T61" fmla="*/ 419 h 489"/>
                    <a:gd name="T62" fmla="*/ 572 w 585"/>
                    <a:gd name="T63" fmla="*/ 391 h 489"/>
                    <a:gd name="T64" fmla="*/ 544 w 585"/>
                    <a:gd name="T65" fmla="*/ 363 h 489"/>
                    <a:gd name="T66" fmla="*/ 223 w 585"/>
                    <a:gd name="T67" fmla="*/ 363 h 489"/>
                    <a:gd name="T68" fmla="*/ 195 w 585"/>
                    <a:gd name="T69" fmla="*/ 336 h 489"/>
                    <a:gd name="T70" fmla="*/ 223 w 585"/>
                    <a:gd name="T71" fmla="*/ 308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5" h="489">
                      <a:moveTo>
                        <a:pt x="237" y="489"/>
                      </a:moveTo>
                      <a:cubicBezTo>
                        <a:pt x="237" y="489"/>
                        <a:pt x="237" y="489"/>
                        <a:pt x="237" y="489"/>
                      </a:cubicBezTo>
                      <a:moveTo>
                        <a:pt x="195" y="489"/>
                      </a:moveTo>
                      <a:cubicBezTo>
                        <a:pt x="195" y="489"/>
                        <a:pt x="195" y="489"/>
                        <a:pt x="195" y="489"/>
                      </a:cubicBezTo>
                      <a:moveTo>
                        <a:pt x="516" y="489"/>
                      </a:moveTo>
                      <a:cubicBezTo>
                        <a:pt x="516" y="489"/>
                        <a:pt x="516" y="489"/>
                        <a:pt x="516" y="489"/>
                      </a:cubicBezTo>
                      <a:moveTo>
                        <a:pt x="474" y="489"/>
                      </a:moveTo>
                      <a:cubicBezTo>
                        <a:pt x="474" y="489"/>
                        <a:pt x="474" y="489"/>
                        <a:pt x="474" y="489"/>
                      </a:cubicBezTo>
                      <a:moveTo>
                        <a:pt x="223" y="308"/>
                      </a:moveTo>
                      <a:cubicBezTo>
                        <a:pt x="530" y="308"/>
                        <a:pt x="530" y="308"/>
                        <a:pt x="530" y="308"/>
                      </a:cubicBezTo>
                      <a:cubicBezTo>
                        <a:pt x="560" y="308"/>
                        <a:pt x="585" y="283"/>
                        <a:pt x="585" y="252"/>
                      </a:cubicBezTo>
                      <a:cubicBezTo>
                        <a:pt x="585" y="154"/>
                        <a:pt x="585" y="154"/>
                        <a:pt x="585" y="154"/>
                      </a:cubicBezTo>
                      <a:cubicBezTo>
                        <a:pt x="585" y="124"/>
                        <a:pt x="560" y="99"/>
                        <a:pt x="530" y="99"/>
                      </a:cubicBezTo>
                      <a:cubicBezTo>
                        <a:pt x="223" y="99"/>
                        <a:pt x="223" y="99"/>
                        <a:pt x="223" y="99"/>
                      </a:cubicBezTo>
                      <a:cubicBezTo>
                        <a:pt x="208" y="99"/>
                        <a:pt x="195" y="111"/>
                        <a:pt x="195" y="127"/>
                      </a:cubicBezTo>
                      <a:cubicBezTo>
                        <a:pt x="195" y="142"/>
                        <a:pt x="208" y="154"/>
                        <a:pt x="223" y="154"/>
                      </a:cubicBezTo>
                      <a:cubicBezTo>
                        <a:pt x="502" y="154"/>
                        <a:pt x="502" y="154"/>
                        <a:pt x="502" y="154"/>
                      </a:cubicBezTo>
                      <a:cubicBezTo>
                        <a:pt x="517" y="154"/>
                        <a:pt x="530" y="167"/>
                        <a:pt x="530" y="182"/>
                      </a:cubicBezTo>
                      <a:cubicBezTo>
                        <a:pt x="530" y="224"/>
                        <a:pt x="530" y="224"/>
                        <a:pt x="530" y="224"/>
                      </a:cubicBezTo>
                      <a:cubicBezTo>
                        <a:pt x="530" y="240"/>
                        <a:pt x="517" y="252"/>
                        <a:pt x="502" y="252"/>
                      </a:cubicBezTo>
                      <a:cubicBezTo>
                        <a:pt x="170" y="252"/>
                        <a:pt x="170" y="252"/>
                        <a:pt x="170" y="252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102" y="8"/>
                        <a:pt x="90" y="0"/>
                        <a:pt x="76" y="1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12" y="1"/>
                        <a:pt x="0" y="14"/>
                        <a:pt x="0" y="29"/>
                      </a:cubicBezTo>
                      <a:cubicBezTo>
                        <a:pt x="0" y="44"/>
                        <a:pt x="12" y="57"/>
                        <a:pt x="36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154" y="399"/>
                        <a:pt x="154" y="399"/>
                        <a:pt x="154" y="399"/>
                      </a:cubicBezTo>
                      <a:cubicBezTo>
                        <a:pt x="157" y="411"/>
                        <a:pt x="168" y="419"/>
                        <a:pt x="180" y="419"/>
                      </a:cubicBezTo>
                      <a:cubicBezTo>
                        <a:pt x="180" y="419"/>
                        <a:pt x="181" y="419"/>
                        <a:pt x="181" y="419"/>
                      </a:cubicBezTo>
                      <a:cubicBezTo>
                        <a:pt x="544" y="419"/>
                        <a:pt x="544" y="419"/>
                        <a:pt x="544" y="419"/>
                      </a:cubicBezTo>
                      <a:cubicBezTo>
                        <a:pt x="559" y="419"/>
                        <a:pt x="572" y="407"/>
                        <a:pt x="572" y="391"/>
                      </a:cubicBezTo>
                      <a:cubicBezTo>
                        <a:pt x="572" y="376"/>
                        <a:pt x="559" y="363"/>
                        <a:pt x="544" y="363"/>
                      </a:cubicBezTo>
                      <a:cubicBezTo>
                        <a:pt x="223" y="363"/>
                        <a:pt x="223" y="363"/>
                        <a:pt x="223" y="363"/>
                      </a:cubicBezTo>
                      <a:cubicBezTo>
                        <a:pt x="208" y="363"/>
                        <a:pt x="195" y="351"/>
                        <a:pt x="195" y="336"/>
                      </a:cubicBezTo>
                      <a:cubicBezTo>
                        <a:pt x="195" y="320"/>
                        <a:pt x="208" y="308"/>
                        <a:pt x="223" y="3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29" name="任意多边形: 形状 828"/>
                <p:cNvSpPr/>
                <p:nvPr/>
              </p:nvSpPr>
              <p:spPr>
                <a:xfrm>
                  <a:off x="8013055" y="3591722"/>
                  <a:ext cx="296058" cy="110698"/>
                </a:xfrm>
                <a:custGeom>
                  <a:avLst/>
                  <a:gdLst>
                    <a:gd name="connsiteX0" fmla="*/ 151935 w 186871"/>
                    <a:gd name="connsiteY0" fmla="*/ 0 h 69872"/>
                    <a:gd name="connsiteX1" fmla="*/ 186871 w 186871"/>
                    <a:gd name="connsiteY1" fmla="*/ 34936 h 69872"/>
                    <a:gd name="connsiteX2" fmla="*/ 151935 w 186871"/>
                    <a:gd name="connsiteY2" fmla="*/ 69872 h 69872"/>
                    <a:gd name="connsiteX3" fmla="*/ 116999 w 186871"/>
                    <a:gd name="connsiteY3" fmla="*/ 34936 h 69872"/>
                    <a:gd name="connsiteX4" fmla="*/ 151935 w 186871"/>
                    <a:gd name="connsiteY4" fmla="*/ 0 h 69872"/>
                    <a:gd name="connsiteX5" fmla="*/ 34936 w 186871"/>
                    <a:gd name="connsiteY5" fmla="*/ 0 h 69872"/>
                    <a:gd name="connsiteX6" fmla="*/ 69872 w 186871"/>
                    <a:gd name="connsiteY6" fmla="*/ 34936 h 69872"/>
                    <a:gd name="connsiteX7" fmla="*/ 34936 w 186871"/>
                    <a:gd name="connsiteY7" fmla="*/ 69872 h 69872"/>
                    <a:gd name="connsiteX8" fmla="*/ 0 w 186871"/>
                    <a:gd name="connsiteY8" fmla="*/ 34936 h 69872"/>
                    <a:gd name="connsiteX9" fmla="*/ 34936 w 186871"/>
                    <a:gd name="connsiteY9" fmla="*/ 0 h 69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71" h="69872">
                      <a:moveTo>
                        <a:pt x="151935" y="0"/>
                      </a:moveTo>
                      <a:cubicBezTo>
                        <a:pt x="171230" y="0"/>
                        <a:pt x="186871" y="15641"/>
                        <a:pt x="186871" y="34936"/>
                      </a:cubicBezTo>
                      <a:cubicBezTo>
                        <a:pt x="186871" y="54231"/>
                        <a:pt x="171230" y="69872"/>
                        <a:pt x="151935" y="69872"/>
                      </a:cubicBezTo>
                      <a:cubicBezTo>
                        <a:pt x="132640" y="69872"/>
                        <a:pt x="116999" y="54231"/>
                        <a:pt x="116999" y="34936"/>
                      </a:cubicBezTo>
                      <a:cubicBezTo>
                        <a:pt x="116999" y="15641"/>
                        <a:pt x="132640" y="0"/>
                        <a:pt x="151935" y="0"/>
                      </a:cubicBezTo>
                      <a:close/>
                      <a:moveTo>
                        <a:pt x="34936" y="0"/>
                      </a:moveTo>
                      <a:cubicBezTo>
                        <a:pt x="54231" y="0"/>
                        <a:pt x="69872" y="15641"/>
                        <a:pt x="69872" y="34936"/>
                      </a:cubicBezTo>
                      <a:cubicBezTo>
                        <a:pt x="69872" y="54231"/>
                        <a:pt x="54231" y="69872"/>
                        <a:pt x="34936" y="69872"/>
                      </a:cubicBezTo>
                      <a:cubicBezTo>
                        <a:pt x="15641" y="69872"/>
                        <a:pt x="0" y="54231"/>
                        <a:pt x="0" y="34936"/>
                      </a:cubicBezTo>
                      <a:cubicBezTo>
                        <a:pt x="0" y="15641"/>
                        <a:pt x="15641" y="0"/>
                        <a:pt x="349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grpSp>
        <p:nvGrpSpPr>
          <p:cNvPr id="851" name="组合 850"/>
          <p:cNvGrpSpPr/>
          <p:nvPr/>
        </p:nvGrpSpPr>
        <p:grpSpPr>
          <a:xfrm>
            <a:off x="4352079" y="2693844"/>
            <a:ext cx="470000" cy="487616"/>
            <a:chOff x="5437737" y="1288473"/>
            <a:chExt cx="421745" cy="397553"/>
          </a:xfrm>
        </p:grpSpPr>
        <p:sp>
          <p:nvSpPr>
            <p:cNvPr id="849" name="椭圆 848"/>
            <p:cNvSpPr/>
            <p:nvPr/>
          </p:nvSpPr>
          <p:spPr>
            <a:xfrm>
              <a:off x="5446294" y="1288473"/>
              <a:ext cx="397553" cy="397553"/>
            </a:xfrm>
            <a:prstGeom prst="ellipse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0" name="文本框 849"/>
            <p:cNvSpPr txBox="1"/>
            <p:nvPr/>
          </p:nvSpPr>
          <p:spPr>
            <a:xfrm>
              <a:off x="5437737" y="1293609"/>
              <a:ext cx="421745" cy="376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52" name="文本框 851"/>
          <p:cNvSpPr txBox="1"/>
          <p:nvPr/>
        </p:nvSpPr>
        <p:spPr>
          <a:xfrm>
            <a:off x="4996980" y="2730921"/>
            <a:ext cx="404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grpSp>
        <p:nvGrpSpPr>
          <p:cNvPr id="871" name="组合 870"/>
          <p:cNvGrpSpPr/>
          <p:nvPr/>
        </p:nvGrpSpPr>
        <p:grpSpPr>
          <a:xfrm>
            <a:off x="3715" y="5737407"/>
            <a:ext cx="9186009" cy="268922"/>
            <a:chOff x="4948" y="6506875"/>
            <a:chExt cx="12192000" cy="358563"/>
          </a:xfrm>
        </p:grpSpPr>
        <p:sp>
          <p:nvSpPr>
            <p:cNvPr id="870" name="矩形 869"/>
            <p:cNvSpPr/>
            <p:nvPr/>
          </p:nvSpPr>
          <p:spPr>
            <a:xfrm>
              <a:off x="4948" y="6506875"/>
              <a:ext cx="12192000" cy="307571"/>
            </a:xfrm>
            <a:prstGeom prst="rect">
              <a:avLst/>
            </a:prstGeom>
            <a:solidFill>
              <a:srgbClr val="1CB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9" name="矩形 868"/>
            <p:cNvSpPr/>
            <p:nvPr/>
          </p:nvSpPr>
          <p:spPr>
            <a:xfrm>
              <a:off x="4948" y="6557867"/>
              <a:ext cx="12192000" cy="307571"/>
            </a:xfrm>
            <a:prstGeom prst="rect">
              <a:avLst/>
            </a:prstGeom>
            <a:solidFill>
              <a:srgbClr val="065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77" name="组合 876"/>
          <p:cNvGrpSpPr/>
          <p:nvPr/>
        </p:nvGrpSpPr>
        <p:grpSpPr>
          <a:xfrm>
            <a:off x="615285" y="662515"/>
            <a:ext cx="649989" cy="1099567"/>
            <a:chOff x="712111" y="12596"/>
            <a:chExt cx="866652" cy="1466089"/>
          </a:xfrm>
        </p:grpSpPr>
        <p:grpSp>
          <p:nvGrpSpPr>
            <p:cNvPr id="876" name="组合 875"/>
            <p:cNvGrpSpPr/>
            <p:nvPr/>
          </p:nvGrpSpPr>
          <p:grpSpPr>
            <a:xfrm>
              <a:off x="712111" y="12596"/>
              <a:ext cx="866652" cy="1466089"/>
              <a:chOff x="1152686" y="0"/>
              <a:chExt cx="866652" cy="1466089"/>
            </a:xfrm>
          </p:grpSpPr>
          <p:sp>
            <p:nvSpPr>
              <p:cNvPr id="875" name="矩形 874"/>
              <p:cNvSpPr/>
              <p:nvPr/>
            </p:nvSpPr>
            <p:spPr>
              <a:xfrm>
                <a:off x="1152686" y="0"/>
                <a:ext cx="784180" cy="1466089"/>
              </a:xfrm>
              <a:prstGeom prst="rect">
                <a:avLst/>
              </a:prstGeom>
              <a:solidFill>
                <a:srgbClr val="1CB7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72" name="文本框 871"/>
              <p:cNvSpPr txBox="1"/>
              <p:nvPr/>
            </p:nvSpPr>
            <p:spPr>
              <a:xfrm>
                <a:off x="1402342" y="122417"/>
                <a:ext cx="61699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章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节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3" name="矩形 872"/>
            <p:cNvSpPr/>
            <p:nvPr/>
          </p:nvSpPr>
          <p:spPr>
            <a:xfrm>
              <a:off x="746323" y="879018"/>
              <a:ext cx="430887" cy="50013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/>
              <a:r>
                <a:rPr lang="en-US" altLang="zh-CN" sz="900" dirty="0">
                  <a:solidFill>
                    <a:schemeClr val="bg1"/>
                  </a:solidFill>
                </a:rPr>
                <a:t>part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07014A7-6D9E-4C4C-A16A-8B24A08E38F1}"/>
              </a:ext>
            </a:extLst>
          </p:cNvPr>
          <p:cNvSpPr txBox="1"/>
          <p:nvPr/>
        </p:nvSpPr>
        <p:spPr>
          <a:xfrm>
            <a:off x="365694" y="1020932"/>
            <a:ext cx="8254523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原始波形：从音频文件读出的原始语音信号称为原始波形，是一个一维数组，数组中值的大小通常表示振幅。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线性声谱图：对原始波形进行短时傅里叶变换可以得到线性声谱图。</a:t>
            </a:r>
            <a:endParaRPr lang="en-US" altLang="zh-CN" dirty="0"/>
          </a:p>
        </p:txBody>
      </p:sp>
      <p:pic>
        <p:nvPicPr>
          <p:cNvPr id="203" name="图片 202">
            <a:extLst>
              <a:ext uri="{FF2B5EF4-FFF2-40B4-BE49-F238E27FC236}">
                <a16:creationId xmlns:a16="http://schemas.microsoft.com/office/drawing/2014/main" id="{AB2FDA4B-4432-47B1-972E-25888E66F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187500"/>
            <a:ext cx="7848600" cy="3057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145" y="31015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065063"/>
                </a:solidFill>
                <a:latin typeface="+mn-ea"/>
              </a:rPr>
              <a:t>方法介绍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07014A7-6D9E-4C4C-A16A-8B24A08E38F1}"/>
              </a:ext>
            </a:extLst>
          </p:cNvPr>
          <p:cNvSpPr txBox="1"/>
          <p:nvPr/>
        </p:nvSpPr>
        <p:spPr>
          <a:xfrm>
            <a:off x="374572" y="1020932"/>
            <a:ext cx="8254523" cy="295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梅尔频率：人耳听到的声音高低和赫兹频率并不是线性关系，梅尔频率更加符合人耳的听觉特性。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梅尔声谱图：对线性声谱图应用梅尔滤波器组可得梅尔声谱图。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E88BE3-D250-47A0-BB39-B76730DB9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4812"/>
            <a:ext cx="9144000" cy="26731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5979DD5-3964-4736-ABC4-41D01929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74" y="1679965"/>
            <a:ext cx="37528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40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OUTPUT_FOLDER" val="C:\Users\Administrator\Desktop\物联网"/>
  <p:tag name="ISPRING_PLAYERS_CUSTOMIZATION" val="UEsDBBQAAgAIAFp1bk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adW5Jv6YZjj0EAAA0EwAAJwAAAHVuaXZlcnNhbC9mbGFzaF9wdWJsaXNoaW5nX3NldHRpbmdzLnhtbNVYX3MaNxB/51NorpPHgJ3areMBPNg+xkwwULjUyRMj7hZOtU66SjoIeeqn6QfrJ+kKGXzYji3ckmmHYeBWu7/9L62ufvYl42QOSjMpGsFh9SAgIGKZMDFrBB+j9tuTgGhDRUK5FNAIhAzIWbNSz4sJZzodgTHIqgnCCH2am0aQGpOf1mqLxaLKdK7squSFQXxdjWVWyxVoEAZULed0iT9mmYMO7hA8APCbSXEn1qxUCKk7pGuZFBwIS9BywaxTlLc51WlQc2wTGt/OlCxEciG5VETNJo3gh5OW/ax5HNQly0DYmOgmEi3ZnNIkYdYKykfsK5AU2CxFcw8PjgKyYIlJG8G7IwuD7LXHMCtw5zu1MBcSgyDMHX4GhibUUPfoFCqYgsJsgG4aVQCCbtFKnAa+mA3BkZKloBmLI1whNlSN4DIaD8N2OAx7F+H447DrTPWWiDpRN/SSGQzDUdiLwuH4vNPfUeI1WsLrVqe7o8xNeD7qRLtq6rWudxUZXPV7fjJXnwfhsNvpfRhH/X436gzupVapLyW5XtuulzrWlSzUVlWs22yQSiMfFIcGg23OqZpBJNsMq3hKuYaA/JbD7JeCcmaWtrJxN7gFyFs6h9gMbdk2AluKwT2cA0TTUFmpJ443PfH+aMv7mlNf8uxpQ+vUGBqn2D9mXf5lypprKsVW5dtnMpE82bgE2QSSHs2gtCuMbploI+dhQKaYCI7OthSjPCDMoPPxRlgXE22YWe0+7TInQSzcJoFcjx4FI06pQhd1mX4Xd9v6cTMUCblUdIFbm4uHI3+LfQDCh+0KY89t/EH5sIeK6h04SYtzH+bhuhJ9mK+pugVFIim5F/9gXSukI6bSy/aMMi+7b2CimQEf1nPmpfpGFjwhS1kQzm6BGEnQ+iLDfymQ8klApkpmKyoeVoZozrCu5gwWkJz5KPqMKrICJfFkzDkYp+H3gn0lE5hKhbhA51hsSGfa4Vd3As6p1vegdG3jm1G3cxmOO73L8NMb6yBN5hTPpt3Asa0hy81e8OmSCGnWchiOmBZYyzYpCUtWaz6+VV+fBs2ygrs0/9vJKEHvMSX70bJLYl60wFttSuerRrTNtYLGFmSYEoeJCzEeCkwU4AsYU0Gk4EtCY9zytG3rOZOFRoprYAetX2+hkydMrJ5meIChRpWA8oI8OHz349HxTz+fvD+t1v7648+3zwrdjSUDTq06N5dcPDsDeks+mDdfkPvmBOktt6ulz0yT3pJPzJTesg8nS2/BR/PlC5LPTJmb+ezxAFOv2cHq6TlrNRD+F8csDNKvPk3SCz9FXv0Zjrzg+j5c/Q+e05SdGAalacHLBDxhZm7HxDOGswwnm+S77Rf7qepXVOY/ugG4st5PZfqG+Tt34//GZfe0uQxv3X43N8rttyx2JWOCZRgIe6RuXs00j48O8D795FKlgmjbb7qalb8BUEsDBBQAAgAIAFp1bknYxnWJuAIAAE8KAAAhAAAAdW5pdmVyc2FsL2ZsYXNoX3NraW5fc2V0dGluZ3MueG1slVZtb9owEP6+X4HYd9K90kkpEqVMqtSt1Vr1u5MciYVjR7ZDx7+fz7EbGwhkWJXw3fOcz+fnjqZqS/niw2SS5oIJ+QxaU14qtHjbhBY306zVWvBZLrgGrmdcyJqw6eLjT/tJE4u8xBI7kGM5G5JDf8zcfsZQ3Bnf5riGCLmoG8L3D6IUs4zk21KKlhcXU6v2DUhG+dYgr37MV+vBAxhV+l5DHeW0vsY1jtJIUAowpe9rXBdZjGTA/ElX9jOS0x91/vYHtB1VVFva8hOuIVpDSoiLfL3ENYznJnr8KnNc5wka/moD/fIZ1yCUkT3IOPjdV1yDDNG0zf9opJGixILGnPOP+M5hghSm/TCrK1wXCXghPOjiK7jy2LveBSD3Nez7FNtVCvaEdT0YCPjoGYOFli2kid91PlWJt8dWm/6AxYYwZQChqQc9maSfSKt8mNjW4/7AG+VFAHKGHvEqWFvDqss3AMb2Hr9a3dpREeb3bgsSlLBzxiDD3tgjf5uyHiEDY498ZrSAR872R/BDT8fxT3xL3GOer77xAidm6+vld96LJz1g46rgaGfwmFoUsFCYzgutAV8tTaytSyk5yinlZEdLoqngvxCX7e1lVJocOJzSTusq1VQzOCU3m6MZ0uF72f1lNXa/Cf3duv1EmxF+MyVak7yqzW+Smk4cz/SICTNNTjNwSBo4yHu+ESM5NZFbkC9CsLGncKEhxNprD4FF11hD8DQJSpAmp2ucuiCnis/bOgO5Nm9GwYsmtnW4ipYVM3/6lcIbFDFhwNkxdWXCcULfNRkYnACAyLzyiu02nadumaYMduD7PjDYCw/dLFVGoUNiW+oH2OhQbs4ySo9uTPRCCXGx4wTh1eQl4oETOmLJu8Cx5jXJlL1Z1PV+APeRo5HsJxlKLxxidu+UFAU2/uMKGiP+I/kPUEsDBBQAAgAIAFp1bkn9pNYkEAQAAEUSAAAmAAAAdW5pdmVyc2FsL2h0bWxfcHVibGlzaGluZ19zZXR0aW5ncy54bWzNWFFzGjcQfvev0Fwnj+Hs1GkdD+DB5jxmgoHCpU6eGHG3cKp10kXSQchTf01/WH9JVwgw2A4WHjvTYTz4Vrvf7mp3pe+onn3LOZmC0kyKWnBUOQwIiESmTExqwaf48u1JQLShIqVcCqgFQgbkrH5QLcoRZzobgDGoqgnCCH1amFqQGVOchuFsNqswXSi7KnlpEF9XEpmHhQINwoAKC07n+GXmBehgieABgH+5FEuz+sEBIVWHdC3TkgNhKUYumE2K8iuT8yB0WiOa3E6ULEV6IblURE1GteCXk4b9rHQcUpPlIOyW6DoKrdic0jRlNgjKB+w7kAzYJMNojw6PAzJjqclqwbtjC4Pq4UOYBbhLnVqYC4l7IMwSPwdDU2qoe3QOFYxBYTFA140qAUG3ZBuaBr6ZtcCJ0rmgOUtiXCF2p2pBMx72o8uoH3UuouGnftuF6m0Rt+J25GXT60eDqBNH/eF5q7unxXO8RNeNVntPm5vofNCK9/XUaVzva9K76nb8bK6+9KJ+u9X5OIy73Xbc6t1ZLUq/UeRquN0vVewrWaqtrlhNWS+TRt5rDg0Gp5xTNYFYXjLs4jHlGgLyVwGTP0rKmZnbzsbD4BagaOgCEtO3bVsLbCsGd3AOEENDZxsz8X49Ex+Ot7IPnfuNzB4PtEqNoUmG82NW7b8pWWmNpdjqfPtMRpKn65TGuNMcs2koRnlAmMHskvWqsXtgLhnHGljbo8pYmAfpJRlVGLTelC930g5zUo9ESpqKzvCschk68Y/UeyB81K5wN7ndUVA+6pGieg9N0uDcR7m/6i0f5WuqbkGRWErupd9bVZ+0xFh6xZ5T5hX3DYw0M+Cjes68XN/IkqdkLkvC2S0QIwlGX+b4XwZk82wnYyXzhZRTbYjmLAUyZTCD9MzH0Rd0kZdoiVddwcE4D19L9p2MYCwV4gKdYrOhnGmHX9kLuKBa34HSVYxvBu1WMxq2Os3o8xubIE2nFG+b/cBxUCEvzKvg0zkR0qzscDsSWmIv26KkLF2s+eRWeX4ZNMtL7sr80sXYgH7FkryOl30K82QE3m4zOl0Moh2uBTSOIMOSOExcSPBQZ6IEX8CECiIFnxOa4JGn7VhPmSw1StwAO2j9/AidPWFi8TRBnooeVQrKC/Lw6N2vx+9/+/3kw2kl/Pfvf97uNFoSjR6n1p1jGhc7WZ235T0G+YTdDzmht92+ke7gh96Wj7BEb9v7XNHb8AFjfMJyB29cM66HBKYaWrrzOHNaULyfQ5ww7T992r4TfY69Ji4aeMF1fbS6Hz35keUAvY373ysEvDMm7gzEW4OzHLlK+tNOgNfp02f02m6W7jrxhXrNd+NeemL+v0m4p/VL5dZb5PrNbPvXigOUb//0Uz/4D1BLAwQUAAIACABadW5JWa6DGqEBAAAsBgAAHwAAAHVuaXZlcnNhbC9odG1sX3NraW5fc2V0dGluZ3MuanONlE1vwjAMhu/8iiq7Toh9wnZDg0lIHCaN27RDKKZUpHGUhA6G+O+rw1fTpoP40rx9+jp25WxbUbFYzKLXaOue3f7D3zsNSLN6Bbe+Lhr0jHRmRDqDSZqBSCWwCpIfPz3JuzMRMmbSmU43n2RrSn4M6c2cC1PGVcBCBzQT0PKA9hPQ1qHEv15lh6r2FZXaPF1Zi7Ido7QgbVuizrhj2M27W+UCKzDmoC+gcx6DZ9p1q4k8Oz51KcpcjJnicjPGBNtTHi8TjSs5a8q/2CjQxQ9f7oHOS/dt6NmJ1NiRhayaeNijaCaVBmPgkPd5SBGEBZ+CKPl23PoH9YzrBVXoPDWpPdL9O4oyrXgCtS71+hQ+JguvWje7FHXOwtruiYd7Co8QfAO6ZjV4pPBAVCt1xQ9UGhPqSA2t9/yECuSzVCaH1B2KIEeHJdum7p0LdccfMG+EsDJCi8BEZk0XxxVTb4ODaypZx6GZFyExlBcDmgp9nJ9E7zS2eo3Q/iti3FoeL7LidihuRuo4mOIZ9EjOkYSM6yXoCaIo6vm+dHL/ct61dn9QSwMEFAACAAgAWnVu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nVuSQzStqxuAAAAbgAAABwAAAB1bml2ZXJzYWwvbG9jYWxfc2V0dGluZ3MueG1ss7GvyM1RKEstKs7Mz7NVMtQzUFJIzUvOT8nMS7dVCg1x07VQUiguScxLSczJz0u1VcrLV1Kwt+OyyclPTswJTi0pASosVijISaxMLQpJzQUySlL9EnOBKp+2rnjZvEJBV+HJ/nXPpuxU0rfjAg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WnVuST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bdW5JEqq4V0YWAAAKLgAAFwAAAHVuaXZlcnNhbC91bml2ZXJzYWwucG5n7Vr7X9Jn36ds022ma92bmiiWTds0DVweUmFOp3XncuugYR5mgGSaiuYBBem2dVp4KEskTWu7557NU6ipKGJNAwyUlVNTRCpOS1RSAkQEni+2ve49r2ev5/kH/IHXl+t6X4f353O9r+vzub5w6csDERvf3vI2CATauG9v2EEQaAMaBLK4bfUmUHNHkx0JPNZlH4z4DNQ8DH4BFDZgQ74IAYFoZe+sJL0BlN/K3IvMBoHeO23+rJtOhuSDQDvr9oWFHM5PmBPGX27CPGMvGG4Q1jFBURa231W89NxW9vHeHR+HBVq9Y/1T+SvOjn//l8UVF9uHnu9ab7LeFgzdcHt2B+SxTJQxs0iaE6QONVKRik6tM8KPUHV3Xq7+pFAooo9P+h2of9ZviwjCmwzaqOlCZe8hJUNlA/ABUXYt/zN2/w1uEOEfaBju7i5zXQxFAzs/4qK6bwnxxG4AKp5mPv76wFlen8mglFqbW4ATYnkbIUfWA19/33eZvjDfo/RyN5cy81OgftGbzW38nUNkvtdM7yl08rrEA+Jl1ZIFCBRHKuad4qzTuVezIcC4y4F7y/GvHkVkLM628ffcYhSz1umURdqeMryiqbNSlWBpRyd6M5eev1hp6dVMZi3TdjubGAfqipZfSNvJot1zQUjlbWXnLHdFj8mdMIBbS4+p/YFZ6tIs34LlCXPGBy1sg14+Cnls0IpIWSKi9mbsEH9ii6VEpJ/WHuhH/hJaBFf/duhHcUKRTipd6fylIgqOv3NWOtVBHFOzHDNqhguFZyMT2mglh+m1CxTiXPJEqFIPRs/T5bUjRMfxli3oUlofYKve/2j5hPNvknvzgHODg5/UsbOZ0eUTb14YqAorx081tWeETbCZiodBlw41pOxscqkYl/uekCxfdFYtEZ0CM8n2bTdyHYoB12Y2gHdywmyWWPcP/cIT5omIezIktzJ4lBQ6vH7I8lJU0MJAhNgV+5wMVGTkrYwGUbKfal7229YNV8wlT/k/AYtZrRRhJ4p+JMRt3AdOYVN9ECvPbKPYH97BxHnZUuGVQ+3QjCJZZAV0p3aCMeX/jjt3O6ikLVuWooKhEPxYfm6iT5FvizuFpOMmFrXXppkgpiU2Oz1RNgRD9T6yijaTH/NlkMeHguAtPy2s8BVoBqu1jOrdoqIxV8D6WraHqoz9kapUPZC/s2msYsGDmpFGqmxbjFaUEkkXeAoOs7E2AvDZhaxrZZ6f26Rn7fK1Kd68W2axFDCGnvQ/swVC5YQcrBySQhPrh7ZieBQutOMmNyDTUZUcPJHbXEbkaMLz6TxmCb7s9vvoxfiP6Bnnw77FHYuo4dw/XS/tcI/cHocuKEperqrk6qgppOWRugMt8qzKOr7/YDutllZC5rbPRtWX4NnL2fg6NZnopOLJcqRZ6akaP657K1pArcTLzuoiuQxxLja2w68eEurBQTuqUj9BqAj8JUYRzIuiKrDnSuHDrahYL/enZIOTYshwTcrqZqtptQsFPNSdWL5Xg0tFDr9lrhHVGCjgd/P1TldzyCJLWslBs+m5v7pUnK0Cz4YZPw62+ZUdEmdDOA/NqJd/usMSIXZJ4YQcllWzpQXHo7zKckpTqCRwPoaIYnKyBDmYCe68AHq3mBddzPZv+/BRUqnrWx9Qay2mtlrSXKPROvC7ZWwC5xW5jsItYNvJk51Q07RaXDDFxwRXULU5mIRxQkBt4Ty9bNt+VhnxoTRg/QOrEFVXaOqbVEY62+EjHVVexMpADVi5X8H4pMcNp57gURRIbAJClb215QEZori4UHj8bm18a6LApQLnyrK+hEBqmX2h4b8NrgjkwPFxDwqWuu4PeHnDtAVu05X1tP36i4CXTpY48Rkvy8+zv3bIInp2CueDSDIqRZgA8erJEKjBBz04vK+OpzruD3/F6UIeD693l2y/ge51vYYmyAaRbgJp1steYThap1t8wublXVGnDSkmpzWeEHrNAipeJd0qlhGDzieX7+PYt4yu8AzUBbGuTl7w/EF+iWT3NS7VNyEQdfOKAsknJCPRE5v8sFSs2QKeJqcGJ9Cn8vx4I1nBI9kBAiducmKr0oFCFIY7g0BnQvdM5nEk95JXMHss8VSsjQM9qNIBwe5aoKj2ghy4YWMBrFOdgRDCKduprC/phv34evktBUzvKws+L4ByyD5oGT6rbvuAhFdJayZzxTfV8qxtQxd9QysH2y9voF5uxqYmjGs6lG/DkCZNICrrPC936vbus7yumvGQbWHN2BWrD1QT26/oA1VlOpY0qdFvMdZBq5pRU+T76lvG2riaHCekVrPAV9aRBdq8vRrUbKrGQ4U2yaWAxGxenAhxs/RzQBgf1pzt1d07Af+U+y8+4Y6vsRs+BrXpyLp1Dc/uaC3FZfrWzwEMIuqxTBwRfCYhWcRSo7qczkbaDLTxukzvJWW5Ra7//JfP60uUxQ6q5FpenQ4WVS/FNis3o1lUXwqSP0YolHNpHpyw59x8GyzivR9YDPZjGxieKcfDP0OxylwqUlSprpS2tHktsJlRsWnjgWMV+tNFBmAQuTGhCUs5Uj7RXBjHhycbkNr8SHYuG15qGDoF0fuMQYsQ5nDTH1IcaXOVdf9XT8uAgB1caSQEYnkxIAsda1PEateBdln2B3y5ZYT1r9Gj6ZHcxYnpqlo1XxVuI2EVwExP5MCOoX1iw8kWkbtoVwW9wa4YAumfxayLHwLbtywFOi/Ye89evNmflRsjqIK0bYoN/53OKeiQCXp655BFsxksvuKhOqyKJlR1ZFuVsElFQ7LdlQrXcPRK/kbJYr5Rftc3YWSiL9LxPqZqvNrlqsL1xE31sqAZSxlV7MltChxedoIpM8aCZYMrqj3mpZlzCTnffxJcnq1f/LuYuBmdHmrDQUwEGYHG43Uu2Y5ZnxoHZQuWIFCXcYMDUHkGFmJOOG5Flq8DHjs2o83x9uHfQT0LDz1aaszwr64c8+PaWzDzA2MONqBPqS7A/KAv3dagNWgNWoPWoDVoDVqD1qA1aA1ag9agNWgNWoPWoDVoDVqD1qA16O+gXPHNvOkA8xvnWxH/7zvp/+t19eFyvH6uM6oWL6NWsJ0LZyW3Lzjv0S1S+giCwSKMqbVuQjQ6Z+4XeqOMEsP+Oe/bWdLKLBbR8ys0x/wLpW60W/mPCRPK99w7llQ/EUElSU3UT2ZhM2ImRLPaGQ3Q9d5WhnFZ0Tm3752YK6iZqY7RU7WY2sAmu1nXshfwTtN3XmB0bcHMT1Kb6flWUYMg+0gUwvDqp9H2Jkvn/KeSu+MJ+idL8jqSUfIoAhKsHtgcRUjbw1Ytcr1Jp0UI/Wyb3xfVEArPL6paCnVU9arHjvl94SjWEuPygiNsaCUqWeHSswt8xs2Y3aYfnr5r2huv8fTXrwPdg0q2nwlltPTEG36PQMROzyNlyJ2FThJa8KtLznY2sLyTcw+LWtL5RyT3NM0983uCOfFfiLqVTD3c1wvqLs5+CdFOZfNf8OcI4Ih5/TdVU3KtiGSK+MrtESroA5yyVztPTkF6IdrSZI4ji4y9Ek47Dp+Qi1GDAwZ8h294d+5W8LMDRuRSG+kT7BhGqF/JaoeAQOBQo4uG41rmKaqOd28QwI/tzL4pgcIlEIQ3GB0dmPPjUWEt9+G6NBuyyseyqwGfHFCV6OQpJ1/UufgrJrHEuPh5bUC6ZLY8rCpuOvzyQGdQNL3moq9z26bTLAIeTvapf89f1oacZ+rnMb855AZHePWUTJ3H6Rp1WdVsle5oSD0uWQjH3p+wBYFKt2I/apmuiPd7zUMooSUINdx30V4phHaU6MxVi2XdrQI7LOeVBDoBz33LTkffiKEHDSfs+8QhZHsSirdZrCt/QgsWfDjOL0jLW50qblj1iqELr6KynSah/DcdWktGO7AaC0Bd3LzLjdNl8RENAsTqXETNbWZUeDn9O1wm44Yv18FK5fC2xyWQ2NO6NEP9pMSlrWQznVGyBSqDsPbEqOrsggBbmrtLiPLADFPzcXVB0Hlg5AZMadLduYmTVNTRU46gM/2D7JhmlZaV1jR/FqhU7IDExwqNl99DN58Ag1vqhzosB9rA32C77UfuFsymY8qRTYgNVENTRzDAyLrhFD+aO7ulaLGizlMuYp8UAIs1nGN8T3B9lLgLaBAv7dMkCC3ttnLiHvn7J3zhuAi9Fq/azpL0BEaLnH7BSVER2Ruq+0LdxGz21eNGGypSBoHoLi0YvBz8xnbXqJ1g2D8s6BkNkQ261wXhpddjDhiBrRi357PGv5BoPN8wUPXaoPxn5+wqlfeb20YNZg43e1893s/VJyV2enLSLhB/jH8wo4kbhYe40TDjJPeasysLmJ/7NZ9SxRxDzS6oc3XQB67d2/MluH27HB+lbbixAn52PMFNQQ2N2MZh8Hy/5Q0XlsYlO+ITEtCJ6UfKdcN5zOzF8T6jmtSiMdn0LY+2VKpqsasOVs1OUqwbFmiTmrS7vNyuWcAlZoINgRrTDXxPrNCubRQ2jqy1iNGJvniD6vHw/pz/r0KMHncliXA4RcFQ4/zpLaort+zXJUfu3+AwkhX90B5B+kl5cTeKqaM5LmwXq1SNT66wibvhgIoas8NqiRpp447TRxrGURK7JyKTUWvqfRx1wLtluFz3wLsIt2enmL98IWOVW3zrzdn950dfxYtRq+W5l3ySUfVJdJNMOG5exjjhEeNlxcqzUx7Yy2Uv8InwKG7hMyXJpIcUZvjzfbiFMlrpqMM4MqZeKs+dxEdrHwA24lu96SWqLloZ3YleK7ii8KDW6r0pcj20dZrML9TjqU3cKbv+I2YNrytNVxeQNwXBJHbPTtZyIqiyZw/sEuNY3wIKFejyBr0lG65AeSMs9UI2ZpUgVNJRslWfGX1mD3+V3xfMQLR6OjWx5/ymDxcTTo+Xax/Im9yVNB8io07IrANjfyx7gtvUoEd1xMqCUFXf7y3dKMOpcP25nFdgR3SVCOE+jLbXspH9SPY2fdesdtAKdu9RU0LZT1Oovd8cHfKZ3dLR5x8jqB1Spd/cnSavJjWvyq0iaeUNFDNj0VaG+Z63SmS6oYXZTRDlbHII337xmyr8lBVMVSgcqMAl66w+cpCp00oQr4awdegJa3xZAL+nZZQIA1RZC5VoSnA9xbwqJqxycG5YL9/0745nKVN9WGEe5YqcNQMPuOxiARbOqP2HCwa9p9uK+3cIUBzvsZXW+PcNq07CYjeilmfkD08KAB0JRvYd0mUfE7cC29csMm7ggOnna0mOFiykB53xNmyhWrQiO71y8R8Ow9++LW68EsAkL7URlfQ/6eDtO3WwEDeWwV8mmr6Aa3Sp+B8czq/0t96A8yDPBjOjhxJPFXbEJvun2o/EIGKiBbVNlchBxHeUEiht0hcEonQW8HO+clis9U1yCT8xCHkOI9q8+dbbtJvYRuxu3qbjNUd8pg+Vfo1r9LkTw61xD01P1ezs9CblC99Hd/T7/ky2up4EFyfnNrpsbtBLPIt5DsYVOaJu5aklwp/4GQ/mNRLNBUE6C4JLk440Yalw5r9TrRt0x1c18qwxKTLREIdc5Zeoc2rf0tf6H0o95xfOtbvak6uubr29DVvFV77BXvrm3ARBw7UK0FExPjXanHVYpNAd8KZ8sNzg3BnYmR1TTs3Appm6AkmHPxqRp5x1UUEESaKUGFp3sMelnfjWomfvJPrrxjqZOYtCZZHWzRa+9HRQDtfSR/DfOPiLzJ6b834Uz0K4OUSPoP43SYiO7WO6l8a/MZHzwdBrOYXaBrevyknmgw4/bR++y57UBcYd1zMD+vFfJdVAr2rLxeJ/CkyXft8WrR007zoYWQAdLuWrrcVMh3G5NFrW8jlnF4k0vGteFGpJDfIDmiE3UEv6DHMZ7okrz+2ivt9f+189QcYl8Y8q9LRnW6zdy8SGcfHSD92Kw7804QowRc317FVV9SP7c5m6PyQmdzBloqu+jyySLecaV49abuE8XV6p7PHa1o+Efu2IPs6wmzZ679eHndNFVhNFhcrW7qjkBsxwRdJUqc6aYm33FkyMYHEY2RcnjQuLR0Pc+CWjxKwPQpJdsfcIUo9EZHjVdV41Jlqx3piqLqgxud/WQaqvM8ZYd36e6l/l4CFueRdV9WOJQvwHKX2Vsm1FfFUhhjSOrjScsgBl7i4L1jxZ7B1nwmret4gOSSZM7egHZL+YsEsxuYX7wN/HrZ+J/RGghnhNbVqu6zX5cniduL2Zg4YK/basAC5Z0Gs4Ow8tjqwFRCgOKuZJpJREuGHHY3CcZoHKJ8gkcoRJNwgxLUXM70IYXkRFIW6w0nVvdBb0xg3MqO2zm0TvYxa3OD7aiuAvr29djbq5g94zNOF/Tlzi0FfJztGq5o6NoHujDINGQDEenNpr5e9BlhjyZIN6Jp6wPpRVph2iM7iMuPUP7BHHH2Ca5svMgQXd16GNgHdfWxDPVkZCOpM8VBL4oHQOksEuyIqEskr02p9xJznZW/mXRg0455Dkq96KoTwWj/bh4lOjprMv+DpX8AI4D/yimEZ1i7ftEt3QtG2D37HeBC8gSyCvwMCPXENnchJQ/UvWv9svFhxrwh41y1XmqZPeSBxrSHGI/sOIyxxim1O0qmnViN7lmQauNnFcOMOsaqqkzycUvPhBSqSVHfsAnX5udI5KNKrqEIaGJfCxg086LF86+PErRirggPdIafB56wbQ/aHoFsrlo73OFw4vL1CfxId+N+Qfv+C5Gt/Br9dfPxneCG2Uxb8O9DIq9q+BPlj92yFzoAeWC0jlej5qH5gBwTtUxJlDdbHD7LmM9126JmbUWZsArXtiv9t+ehiS9LBcEXA9U3TII8Z8jAW8zo80NA8W+uhQn/nouKBaTTwvxMc06L8GPND90PTz6YmyjzcW88LKdejYN6zSO14ver71X4my77zuLavOSHihR89/8kf3AoN6nKK9/7kVrGI0onIxfqPAYolcLV+48kOg4ONPM9tGFdJtW0x7MY7AYLOWwAiVyneRvZCe0uhOEtB/T4E5uQHuBxuo+4z6mVHKsnEZSD5+fxpM6RxR/cDUKVvkZwnz4D+dycF6xLQMhk7KVdXmjBJ1gtHX49SYrgeOjZxsjnYCyOlL+mad++GknUaDkkQqeEnf6CXXAXeZwkUxxJSPv8Ofm7MlLfWzn1v46R9TmO0EwFhalJTX3fZnmooadHePVg41XyZgH87k8mH8kxOKbWULM7mJY+fO8m7GGjVNRxMNMzFRzoSX9zH5yEEGMvmu11OT1KeSvRTxsYLBkfvNAaayM2cR3cKTevChRLnPudKFCD5wewpc2Jd7JXC+xG/a3+BFzSCIHbkgn78eXcBdqg6s63+SQ4bpnQ8lju+4LjhNRhQk+HMGaMbWQmuKLhW3fj8zyg0yyuGfIusA+ROXvyqN3IwCetrP/1ssJca9qlquKNJ7Pz8YIqt4TpfXBuKB21GUKXAWycJMnly9Iaqs/vbCKcwTxR8wA09fPj6ezjAZ9dxLf/41ucQWsZIZsMncu3//ZTpuse4+cnUQNuXNimefcNBLwMrdrVlt0LC/0KE/IsSt3xJCyFycLlTutDP/kfnp88exj+OMJP8AHaJ+IJ/R6RX6jnmEfZ8fCGv+7Ovi/wZQSwMEFAACAAgAW3VuSVhO711MAAAAawAAABsAAAB1bml2ZXJzYWwvdW5pdmVyc2FsLnBuZy54bWyzsa/IzVEoSy0qzszPs1Uy1DNQsrfj5bIpKEoty0wtV6gAigEFIUBJodJWycQIwS3PTCnJAKkwMEAIZqRmpmeU2CpZGJnCBfWBZgIAUEsBAgAAFAACAAgAWnVuSRUOrShkBAAABxEAAB0AAAAAAAAAAQAAAAAAAAAAAHVuaXZlcnNhbC9jb21tb25fbWVzc2FnZXMubG5nUEsBAgAAFAACAAgAWnVuSb+mGY49BAAANBMAACcAAAAAAAAAAQAAAAAAnwQAAHVuaXZlcnNhbC9mbGFzaF9wdWJsaXNoaW5nX3NldHRpbmdzLnhtbFBLAQIAABQAAgAIAFp1bknYxnWJuAIAAE8KAAAhAAAAAAAAAAEAAAAAACEJAAB1bml2ZXJzYWwvZmxhc2hfc2tpbl9zZXR0aW5ncy54bWxQSwECAAAUAAIACABadW5J/aTWJBAEAABFEgAAJgAAAAAAAAABAAAAAAAYDAAAdW5pdmVyc2FsL2h0bWxfcHVibGlzaGluZ19zZXR0aW5ncy54bWxQSwECAAAUAAIACABadW5JWa6DGqEBAAAsBgAAHwAAAAAAAAABAAAAAABsEAAAdW5pdmVyc2FsL2h0bWxfc2tpbl9zZXR0aW5ncy5qc1BLAQIAABQAAgAIAFp1bkk9PC/RwQAAAOUBAAAaAAAAAAAAAAEAAAAAAEoSAAB1bml2ZXJzYWwvaTE4bl9wcmVzZXRzLnhtbFBLAQIAABQAAgAIAFp1bkkM0rasbgAAAG4AAAAcAAAAAAAAAAEAAAAAAEMTAAB1bml2ZXJzYWwvbG9jYWxfc2V0dGluZ3MueG1sUEsBAgAAFAACAAgARJRXRyO0Tvv7AgAAsAgAABQAAAAAAAAAAQAAAAAA6xMAAHVuaXZlcnNhbC9wbGF5ZXIueG1sUEsBAgAAFAACAAgAWnVuSTXb2a1oAQAA8wIAACkAAAAAAAAAAQAAAAAAGBcAAHVuaXZlcnNhbC9za2luX2N1c3RvbWl6YXRpb25fc2V0dGluZ3MueG1sUEsBAgAAFAACAAgAW3VuSRKquFdGFgAACi4AABcAAAAAAAAAAAAAAAAAxxgAAHVuaXZlcnNhbC91bml2ZXJzYWwucG5nUEsBAgAAFAACAAgAW3VuSVhO711MAAAAawAAABsAAAAAAAAAAQAAAAAAQi8AAHVuaXZlcnNhbC91bml2ZXJzYWwucG5nLnhtbFBLBQYAAAAACwALAEkDAADHLwAAAAA="/>
  <p:tag name="ISPRING_PRESENTATION_PATH" val="C:\Users\Administrator\Desktop\物联网.pptx"/>
  <p:tag name="ISPRING_PRESENTATION_TITLE" val="物联网"/>
  <p:tag name="ISPRING_PROJECT_FOLDER_UPDATED" val="1"/>
  <p:tag name="ISPRING_RESOURCE_FOLDER" val="C:\Users\Administrator\Desktop\物联网_1\"/>
  <p:tag name="ISPRING_RESOURCE_FOLDER_STATIC" val="C:\Users\Administrator\Desktop\物联网_1\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SCREEN_RECS_UPDATED" val="C:\Users\Administrator\Desktop\物联网"/>
  <p:tag name="ISPRING_ULTRA_SCORM_COURSE_ID" val="E9D9AD13-18AD-4C43-9A07-9FECB4707E16"/>
  <p:tag name="ISPRING_UUID" val="{A1A383AE-F51A-46FF-8F8E-C129EAEE808E}"/>
  <p:tag name="ISPRINGCLOUDFOLDERID" val="0"/>
  <p:tag name="ISPRINGCLOUDFOLDERPATH" val="Content List"/>
  <p:tag name="ISPRINGONLINEFOLDERID" val="0"/>
  <p:tag name="ISPRINGONLINEFOLDERPATH" val="Content Li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207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PLAYER_PLAYLIST_ID" val="fc44c98e9fb55df0de39baf58361d1373052d439"/>
  <p:tag name="ISPRING_SLIDE_INDENT_LEVEL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918</Words>
  <Application>Microsoft Office PowerPoint</Application>
  <PresentationFormat>全屏显示(4:3)</PresentationFormat>
  <Paragraphs>190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Arial</vt:lpstr>
      <vt:lpstr>微软雅黑</vt:lpstr>
      <vt:lpstr>宋体</vt:lpstr>
      <vt:lpstr>Arial Unicode MS</vt:lpstr>
      <vt:lpstr>Calibri Light</vt:lpstr>
      <vt:lpstr>Calibri</vt:lpstr>
      <vt:lpstr>Agency FB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Zhou Zhiyang</cp:lastModifiedBy>
  <cp:revision>304</cp:revision>
  <dcterms:created xsi:type="dcterms:W3CDTF">2016-12-11T03:49:00Z</dcterms:created>
  <dcterms:modified xsi:type="dcterms:W3CDTF">2021-05-19T03:33:04Z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