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62C3B-0E8D-48E2-8933-D9F1DF33EB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933E1F-FB61-43C0-BD82-99D1065A4BDC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DF35A898-E6A5-41A9-B25C-1B067256D0F6}" type="parTrans" cxnId="{69122F1D-3C2B-4325-A275-AF66445C5FC9}">
      <dgm:prSet/>
      <dgm:spPr/>
      <dgm:t>
        <a:bodyPr/>
        <a:lstStyle/>
        <a:p>
          <a:endParaRPr lang="en-US"/>
        </a:p>
      </dgm:t>
    </dgm:pt>
    <dgm:pt modelId="{71760AF6-D8F9-4629-BD15-AEE34E8B931D}" type="sibTrans" cxnId="{69122F1D-3C2B-4325-A275-AF66445C5FC9}">
      <dgm:prSet/>
      <dgm:spPr/>
      <dgm:t>
        <a:bodyPr/>
        <a:lstStyle/>
        <a:p>
          <a:endParaRPr lang="en-US"/>
        </a:p>
      </dgm:t>
    </dgm:pt>
    <dgm:pt modelId="{A195BCC2-37D8-4184-A29B-3DBF26CFF973}" type="asst">
      <dgm:prSet phldrT="[Text]"/>
      <dgm:spPr/>
      <dgm:t>
        <a:bodyPr/>
        <a:lstStyle/>
        <a:p>
          <a:r>
            <a:rPr lang="en-US" dirty="0" smtClean="0"/>
            <a:t>Ship</a:t>
          </a:r>
          <a:endParaRPr lang="en-US" dirty="0"/>
        </a:p>
      </dgm:t>
    </dgm:pt>
    <dgm:pt modelId="{FAD34F22-C4B0-448F-B22C-78C8160488B4}" type="parTrans" cxnId="{2ED772FB-B8C5-4891-9311-1B54F68639A8}">
      <dgm:prSet/>
      <dgm:spPr/>
      <dgm:t>
        <a:bodyPr/>
        <a:lstStyle/>
        <a:p>
          <a:endParaRPr lang="en-US"/>
        </a:p>
      </dgm:t>
    </dgm:pt>
    <dgm:pt modelId="{F33D3B16-06D0-4AEE-A3B7-FE18B5C0282D}" type="sibTrans" cxnId="{2ED772FB-B8C5-4891-9311-1B54F68639A8}">
      <dgm:prSet/>
      <dgm:spPr/>
      <dgm:t>
        <a:bodyPr/>
        <a:lstStyle/>
        <a:p>
          <a:endParaRPr lang="en-US"/>
        </a:p>
      </dgm:t>
    </dgm:pt>
    <dgm:pt modelId="{3944E170-6E5F-431D-AE41-1FE285282B61}">
      <dgm:prSet phldrT="[Text]"/>
      <dgm:spPr/>
      <dgm:t>
        <a:bodyPr/>
        <a:lstStyle/>
        <a:p>
          <a:r>
            <a:rPr lang="en-US" dirty="0" smtClean="0"/>
            <a:t>Engines/Thrusters</a:t>
          </a:r>
          <a:endParaRPr lang="en-US" dirty="0"/>
        </a:p>
      </dgm:t>
    </dgm:pt>
    <dgm:pt modelId="{2D1D92A4-12D6-495C-998C-A61F58633DFC}" type="parTrans" cxnId="{171251F7-9B7E-4A27-A37A-64B40E02CC90}">
      <dgm:prSet/>
      <dgm:spPr/>
      <dgm:t>
        <a:bodyPr/>
        <a:lstStyle/>
        <a:p>
          <a:endParaRPr lang="en-US"/>
        </a:p>
      </dgm:t>
    </dgm:pt>
    <dgm:pt modelId="{DE3D9D10-159A-4DC7-B3E1-75DEC56BC86B}" type="sibTrans" cxnId="{171251F7-9B7E-4A27-A37A-64B40E02CC90}">
      <dgm:prSet/>
      <dgm:spPr/>
      <dgm:t>
        <a:bodyPr/>
        <a:lstStyle/>
        <a:p>
          <a:endParaRPr lang="en-US"/>
        </a:p>
      </dgm:t>
    </dgm:pt>
    <dgm:pt modelId="{C75623F2-4318-4229-94BA-627B124DE946}">
      <dgm:prSet phldrT="[Text]"/>
      <dgm:spPr/>
      <dgm:t>
        <a:bodyPr/>
        <a:lstStyle/>
        <a:p>
          <a:r>
            <a:rPr lang="en-US" dirty="0" smtClean="0"/>
            <a:t>Shields</a:t>
          </a:r>
          <a:endParaRPr lang="en-US" dirty="0"/>
        </a:p>
      </dgm:t>
    </dgm:pt>
    <dgm:pt modelId="{B156708D-F2FA-43C2-B138-576E55C11127}" type="parTrans" cxnId="{D8FA3BFF-66F6-473E-93A0-02C69946157C}">
      <dgm:prSet/>
      <dgm:spPr/>
      <dgm:t>
        <a:bodyPr/>
        <a:lstStyle/>
        <a:p>
          <a:endParaRPr lang="en-US"/>
        </a:p>
      </dgm:t>
    </dgm:pt>
    <dgm:pt modelId="{AF6470CE-7EAC-498A-B66F-B919C07BC837}" type="sibTrans" cxnId="{D8FA3BFF-66F6-473E-93A0-02C69946157C}">
      <dgm:prSet/>
      <dgm:spPr/>
      <dgm:t>
        <a:bodyPr/>
        <a:lstStyle/>
        <a:p>
          <a:endParaRPr lang="en-US"/>
        </a:p>
      </dgm:t>
    </dgm:pt>
    <dgm:pt modelId="{60DD00BA-057C-4F14-8D60-78E4CE48E17C}">
      <dgm:prSet phldrT="[Text]"/>
      <dgm:spPr/>
      <dgm:t>
        <a:bodyPr/>
        <a:lstStyle/>
        <a:p>
          <a:r>
            <a:rPr lang="en-US" dirty="0" smtClean="0"/>
            <a:t>Weapons</a:t>
          </a:r>
          <a:endParaRPr lang="en-US" dirty="0"/>
        </a:p>
      </dgm:t>
    </dgm:pt>
    <dgm:pt modelId="{FF50CB01-B3B5-4E41-B8AC-DC11191682B2}" type="parTrans" cxnId="{EBF2EF1C-85F5-43E7-BE54-6FB4AD6888F0}">
      <dgm:prSet/>
      <dgm:spPr/>
      <dgm:t>
        <a:bodyPr/>
        <a:lstStyle/>
        <a:p>
          <a:endParaRPr lang="en-US"/>
        </a:p>
      </dgm:t>
    </dgm:pt>
    <dgm:pt modelId="{C01029EB-3AD2-4354-AE0B-FF5B25BCC5E4}" type="sibTrans" cxnId="{EBF2EF1C-85F5-43E7-BE54-6FB4AD6888F0}">
      <dgm:prSet/>
      <dgm:spPr/>
      <dgm:t>
        <a:bodyPr/>
        <a:lstStyle/>
        <a:p>
          <a:endParaRPr lang="en-US"/>
        </a:p>
      </dgm:t>
    </dgm:pt>
    <dgm:pt modelId="{F469F1D5-B4BC-4B63-A774-0D9672B37470}">
      <dgm:prSet phldrT="[Text]"/>
      <dgm:spPr/>
      <dgm:t>
        <a:bodyPr/>
        <a:lstStyle/>
        <a:p>
          <a:endParaRPr lang="en-US" dirty="0"/>
        </a:p>
      </dgm:t>
    </dgm:pt>
    <dgm:pt modelId="{ECC96364-615C-4053-96F9-B5F2A0D0E25D}" type="parTrans" cxnId="{DCD0EC6D-9E55-4FBB-A5F0-66F7E2685448}">
      <dgm:prSet/>
      <dgm:spPr/>
      <dgm:t>
        <a:bodyPr/>
        <a:lstStyle/>
        <a:p>
          <a:endParaRPr lang="en-US"/>
        </a:p>
      </dgm:t>
    </dgm:pt>
    <dgm:pt modelId="{ED16C7CC-3B34-4407-BC48-EC49458C505B}" type="sibTrans" cxnId="{DCD0EC6D-9E55-4FBB-A5F0-66F7E2685448}">
      <dgm:prSet/>
      <dgm:spPr/>
      <dgm:t>
        <a:bodyPr/>
        <a:lstStyle/>
        <a:p>
          <a:endParaRPr lang="en-US"/>
        </a:p>
      </dgm:t>
    </dgm:pt>
    <dgm:pt modelId="{581D165A-65EF-4B01-AFF1-B41FFF1958C8}">
      <dgm:prSet phldrT="[Text]"/>
      <dgm:spPr/>
      <dgm:t>
        <a:bodyPr/>
        <a:lstStyle/>
        <a:p>
          <a:r>
            <a:rPr lang="en-US" dirty="0" smtClean="0"/>
            <a:t>Projectiles</a:t>
          </a:r>
          <a:endParaRPr lang="en-US" dirty="0"/>
        </a:p>
      </dgm:t>
    </dgm:pt>
    <dgm:pt modelId="{4ED69691-51DF-438D-BD48-B93E87C91388}" type="parTrans" cxnId="{C2BDBF36-E309-4607-BC95-21A28D04878F}">
      <dgm:prSet/>
      <dgm:spPr/>
      <dgm:t>
        <a:bodyPr/>
        <a:lstStyle/>
        <a:p>
          <a:endParaRPr lang="en-US"/>
        </a:p>
      </dgm:t>
    </dgm:pt>
    <dgm:pt modelId="{383F7759-BCD6-46BD-B4BE-66DF90C37A7E}" type="sibTrans" cxnId="{C2BDBF36-E309-4607-BC95-21A28D04878F}">
      <dgm:prSet/>
      <dgm:spPr/>
      <dgm:t>
        <a:bodyPr/>
        <a:lstStyle/>
        <a:p>
          <a:endParaRPr lang="en-US"/>
        </a:p>
      </dgm:t>
    </dgm:pt>
    <dgm:pt modelId="{2A604C32-4FB8-4892-8E22-7AFB05EA1676}" type="pres">
      <dgm:prSet presAssocID="{51B62C3B-0E8D-48E2-8933-D9F1DF33EB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1BEAE1-C0F7-4A88-ADF8-01574CB101C3}" type="pres">
      <dgm:prSet presAssocID="{0A933E1F-FB61-43C0-BD82-99D1065A4BDC}" presName="hierRoot1" presStyleCnt="0">
        <dgm:presLayoutVars>
          <dgm:hierBranch val="init"/>
        </dgm:presLayoutVars>
      </dgm:prSet>
      <dgm:spPr/>
    </dgm:pt>
    <dgm:pt modelId="{D4CB8A2A-CACA-4A43-AE9B-F1DDA09F6619}" type="pres">
      <dgm:prSet presAssocID="{0A933E1F-FB61-43C0-BD82-99D1065A4BDC}" presName="rootComposite1" presStyleCnt="0"/>
      <dgm:spPr/>
    </dgm:pt>
    <dgm:pt modelId="{64BDB658-4546-4E5C-885F-1F8ECA24EC44}" type="pres">
      <dgm:prSet presAssocID="{0A933E1F-FB61-43C0-BD82-99D1065A4B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F527E-5B6F-407F-93F5-C86B008DE0DD}" type="pres">
      <dgm:prSet presAssocID="{0A933E1F-FB61-43C0-BD82-99D1065A4B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BBD001-D3CF-4EB5-96B9-93B78686EAD3}" type="pres">
      <dgm:prSet presAssocID="{0A933E1F-FB61-43C0-BD82-99D1065A4BDC}" presName="hierChild2" presStyleCnt="0"/>
      <dgm:spPr/>
    </dgm:pt>
    <dgm:pt modelId="{1D647214-4116-4814-9B2A-16EE2C074D2F}" type="pres">
      <dgm:prSet presAssocID="{4ED69691-51DF-438D-BD48-B93E87C9138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C6B07DC1-6A0C-4790-BC29-4342DA7EF910}" type="pres">
      <dgm:prSet presAssocID="{581D165A-65EF-4B01-AFF1-B41FFF1958C8}" presName="hierRoot2" presStyleCnt="0">
        <dgm:presLayoutVars>
          <dgm:hierBranch val="init"/>
        </dgm:presLayoutVars>
      </dgm:prSet>
      <dgm:spPr/>
    </dgm:pt>
    <dgm:pt modelId="{1F28D472-2766-4582-A29D-1EAB68159F83}" type="pres">
      <dgm:prSet presAssocID="{581D165A-65EF-4B01-AFF1-B41FFF1958C8}" presName="rootComposite" presStyleCnt="0"/>
      <dgm:spPr/>
    </dgm:pt>
    <dgm:pt modelId="{7F17DEA8-CC8B-43F6-AC7D-41BE95162C52}" type="pres">
      <dgm:prSet presAssocID="{581D165A-65EF-4B01-AFF1-B41FFF1958C8}" presName="rootText" presStyleLbl="node2" presStyleIdx="0" presStyleCnt="2" custLinFactX="63278" custLinFactY="-200000" custLinFactNeighborX="100000" custLinFactNeighborY="-299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564311-76BC-4EFE-98D0-1B59AE24B60A}" type="pres">
      <dgm:prSet presAssocID="{581D165A-65EF-4B01-AFF1-B41FFF1958C8}" presName="rootConnector" presStyleLbl="node2" presStyleIdx="0" presStyleCnt="2"/>
      <dgm:spPr/>
      <dgm:t>
        <a:bodyPr/>
        <a:lstStyle/>
        <a:p>
          <a:endParaRPr lang="en-US"/>
        </a:p>
      </dgm:t>
    </dgm:pt>
    <dgm:pt modelId="{F93CAD94-40BA-4937-AFD6-9875D8BDBFCD}" type="pres">
      <dgm:prSet presAssocID="{581D165A-65EF-4B01-AFF1-B41FFF1958C8}" presName="hierChild4" presStyleCnt="0"/>
      <dgm:spPr/>
    </dgm:pt>
    <dgm:pt modelId="{F0C3C6E7-07F0-42CF-B4BF-03C827D16E46}" type="pres">
      <dgm:prSet presAssocID="{581D165A-65EF-4B01-AFF1-B41FFF1958C8}" presName="hierChild5" presStyleCnt="0"/>
      <dgm:spPr/>
    </dgm:pt>
    <dgm:pt modelId="{CBA0371F-2ABD-4CA0-83BF-272595DE91CC}" type="pres">
      <dgm:prSet presAssocID="{ECC96364-615C-4053-96F9-B5F2A0D0E25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6F756FD-15B8-485C-9DCD-909E52ACD39D}" type="pres">
      <dgm:prSet presAssocID="{F469F1D5-B4BC-4B63-A774-0D9672B37470}" presName="hierRoot2" presStyleCnt="0">
        <dgm:presLayoutVars>
          <dgm:hierBranch val="init"/>
        </dgm:presLayoutVars>
      </dgm:prSet>
      <dgm:spPr/>
    </dgm:pt>
    <dgm:pt modelId="{D43290DD-5FEF-40BA-B272-38E0A6067238}" type="pres">
      <dgm:prSet presAssocID="{F469F1D5-B4BC-4B63-A774-0D9672B37470}" presName="rootComposite" presStyleCnt="0"/>
      <dgm:spPr/>
    </dgm:pt>
    <dgm:pt modelId="{6D9D1A31-4091-479C-9AE6-A0079AD34082}" type="pres">
      <dgm:prSet presAssocID="{F469F1D5-B4BC-4B63-A774-0D9672B3747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8B88E-B90D-47D7-BBC7-4D39DA57A270}" type="pres">
      <dgm:prSet presAssocID="{F469F1D5-B4BC-4B63-A774-0D9672B37470}" presName="rootConnector" presStyleLbl="node2" presStyleIdx="1" presStyleCnt="2"/>
      <dgm:spPr/>
      <dgm:t>
        <a:bodyPr/>
        <a:lstStyle/>
        <a:p>
          <a:endParaRPr lang="en-US"/>
        </a:p>
      </dgm:t>
    </dgm:pt>
    <dgm:pt modelId="{3B3BEE6D-683E-48EA-A004-137A822F9BC9}" type="pres">
      <dgm:prSet presAssocID="{F469F1D5-B4BC-4B63-A774-0D9672B37470}" presName="hierChild4" presStyleCnt="0"/>
      <dgm:spPr/>
    </dgm:pt>
    <dgm:pt modelId="{CA128FFE-029E-4A22-980B-841426F3618C}" type="pres">
      <dgm:prSet presAssocID="{F469F1D5-B4BC-4B63-A774-0D9672B37470}" presName="hierChild5" presStyleCnt="0"/>
      <dgm:spPr/>
    </dgm:pt>
    <dgm:pt modelId="{D9B51B1E-9AAE-459C-85AD-878369CCA889}" type="pres">
      <dgm:prSet presAssocID="{0A933E1F-FB61-43C0-BD82-99D1065A4BDC}" presName="hierChild3" presStyleCnt="0"/>
      <dgm:spPr/>
    </dgm:pt>
    <dgm:pt modelId="{54B8A630-A878-4C34-9D86-12DD04E86A7B}" type="pres">
      <dgm:prSet presAssocID="{FAD34F22-C4B0-448F-B22C-78C8160488B4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64374252-50EE-431D-99C2-DFFA3CF72BA5}" type="pres">
      <dgm:prSet presAssocID="{A195BCC2-37D8-4184-A29B-3DBF26CFF973}" presName="hierRoot3" presStyleCnt="0">
        <dgm:presLayoutVars>
          <dgm:hierBranch val="init"/>
        </dgm:presLayoutVars>
      </dgm:prSet>
      <dgm:spPr/>
    </dgm:pt>
    <dgm:pt modelId="{94684EF6-51E5-495D-BF11-34AA74A1A50D}" type="pres">
      <dgm:prSet presAssocID="{A195BCC2-37D8-4184-A29B-3DBF26CFF973}" presName="rootComposite3" presStyleCnt="0"/>
      <dgm:spPr/>
    </dgm:pt>
    <dgm:pt modelId="{02519CB4-86E5-4B69-835F-DA2DEB213B21}" type="pres">
      <dgm:prSet presAssocID="{A195BCC2-37D8-4184-A29B-3DBF26CFF973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220CF9-8EB9-4B37-B510-8829B98E08F6}" type="pres">
      <dgm:prSet presAssocID="{A195BCC2-37D8-4184-A29B-3DBF26CFF973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46C9370-AD9B-4225-9DEF-1ABC75C71E36}" type="pres">
      <dgm:prSet presAssocID="{A195BCC2-37D8-4184-A29B-3DBF26CFF973}" presName="hierChild6" presStyleCnt="0"/>
      <dgm:spPr/>
    </dgm:pt>
    <dgm:pt modelId="{8DC9C6E0-6D56-444A-BD65-5A77CE3EC74A}" type="pres">
      <dgm:prSet presAssocID="{2D1D92A4-12D6-495C-998C-A61F58633DF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F7AA724F-91B2-419D-9F90-62003A4E50A2}" type="pres">
      <dgm:prSet presAssocID="{3944E170-6E5F-431D-AE41-1FE285282B61}" presName="hierRoot2" presStyleCnt="0">
        <dgm:presLayoutVars>
          <dgm:hierBranch val="init"/>
        </dgm:presLayoutVars>
      </dgm:prSet>
      <dgm:spPr/>
    </dgm:pt>
    <dgm:pt modelId="{4200DB46-A278-4D14-AFBB-6634740B2503}" type="pres">
      <dgm:prSet presAssocID="{3944E170-6E5F-431D-AE41-1FE285282B61}" presName="rootComposite" presStyleCnt="0"/>
      <dgm:spPr/>
    </dgm:pt>
    <dgm:pt modelId="{D66D8C13-D6F8-4EEB-BADC-795808C73E4F}" type="pres">
      <dgm:prSet presAssocID="{3944E170-6E5F-431D-AE41-1FE285282B6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68428-4A6F-40C6-AE84-CD159618110F}" type="pres">
      <dgm:prSet presAssocID="{3944E170-6E5F-431D-AE41-1FE285282B61}" presName="rootConnector" presStyleLbl="node3" presStyleIdx="0" presStyleCnt="3"/>
      <dgm:spPr/>
      <dgm:t>
        <a:bodyPr/>
        <a:lstStyle/>
        <a:p>
          <a:endParaRPr lang="en-US"/>
        </a:p>
      </dgm:t>
    </dgm:pt>
    <dgm:pt modelId="{565261CE-447D-4A4E-BA10-61EFF7D75FAF}" type="pres">
      <dgm:prSet presAssocID="{3944E170-6E5F-431D-AE41-1FE285282B61}" presName="hierChild4" presStyleCnt="0"/>
      <dgm:spPr/>
    </dgm:pt>
    <dgm:pt modelId="{11848F55-FD1F-4FC7-A255-CCC1C94C3295}" type="pres">
      <dgm:prSet presAssocID="{3944E170-6E5F-431D-AE41-1FE285282B61}" presName="hierChild5" presStyleCnt="0"/>
      <dgm:spPr/>
    </dgm:pt>
    <dgm:pt modelId="{4C8AEBCD-1849-4900-9CD1-F339EAEAFAF2}" type="pres">
      <dgm:prSet presAssocID="{B156708D-F2FA-43C2-B138-576E55C1112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9E602FF-98BA-4F16-B094-2E195DBBF60B}" type="pres">
      <dgm:prSet presAssocID="{C75623F2-4318-4229-94BA-627B124DE946}" presName="hierRoot2" presStyleCnt="0">
        <dgm:presLayoutVars>
          <dgm:hierBranch val="init"/>
        </dgm:presLayoutVars>
      </dgm:prSet>
      <dgm:spPr/>
    </dgm:pt>
    <dgm:pt modelId="{8B16B8A1-DE42-4D77-8610-1163E4F2E47B}" type="pres">
      <dgm:prSet presAssocID="{C75623F2-4318-4229-94BA-627B124DE946}" presName="rootComposite" presStyleCnt="0"/>
      <dgm:spPr/>
    </dgm:pt>
    <dgm:pt modelId="{0DF22818-0961-4B3B-8D22-729DD485167D}" type="pres">
      <dgm:prSet presAssocID="{C75623F2-4318-4229-94BA-627B124DE94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51AD32-CEC0-4DCD-87CC-053A3ABDCC4E}" type="pres">
      <dgm:prSet presAssocID="{C75623F2-4318-4229-94BA-627B124DE946}" presName="rootConnector" presStyleLbl="node3" presStyleIdx="1" presStyleCnt="3"/>
      <dgm:spPr/>
      <dgm:t>
        <a:bodyPr/>
        <a:lstStyle/>
        <a:p>
          <a:endParaRPr lang="en-US"/>
        </a:p>
      </dgm:t>
    </dgm:pt>
    <dgm:pt modelId="{032ED0FD-0860-436B-B2EE-0AAB87C9A481}" type="pres">
      <dgm:prSet presAssocID="{C75623F2-4318-4229-94BA-627B124DE946}" presName="hierChild4" presStyleCnt="0"/>
      <dgm:spPr/>
    </dgm:pt>
    <dgm:pt modelId="{E344FA88-369E-4472-B521-086AB8A18B68}" type="pres">
      <dgm:prSet presAssocID="{C75623F2-4318-4229-94BA-627B124DE946}" presName="hierChild5" presStyleCnt="0"/>
      <dgm:spPr/>
    </dgm:pt>
    <dgm:pt modelId="{3B9D183C-0437-4236-84EA-393DA071B6C4}" type="pres">
      <dgm:prSet presAssocID="{FF50CB01-B3B5-4E41-B8AC-DC11191682B2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BB00A04-DD14-45F9-A37A-838F36595ABF}" type="pres">
      <dgm:prSet presAssocID="{60DD00BA-057C-4F14-8D60-78E4CE48E17C}" presName="hierRoot2" presStyleCnt="0">
        <dgm:presLayoutVars>
          <dgm:hierBranch val="init"/>
        </dgm:presLayoutVars>
      </dgm:prSet>
      <dgm:spPr/>
    </dgm:pt>
    <dgm:pt modelId="{6478E65E-438D-41C4-9205-A688BDB27485}" type="pres">
      <dgm:prSet presAssocID="{60DD00BA-057C-4F14-8D60-78E4CE48E17C}" presName="rootComposite" presStyleCnt="0"/>
      <dgm:spPr/>
    </dgm:pt>
    <dgm:pt modelId="{5A5419C2-9206-4606-9776-7C889E35B7EA}" type="pres">
      <dgm:prSet presAssocID="{60DD00BA-057C-4F14-8D60-78E4CE48E17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09A81-F418-4DD4-9219-9BFEA39C55DF}" type="pres">
      <dgm:prSet presAssocID="{60DD00BA-057C-4F14-8D60-78E4CE48E17C}" presName="rootConnector" presStyleLbl="node3" presStyleIdx="2" presStyleCnt="3"/>
      <dgm:spPr/>
      <dgm:t>
        <a:bodyPr/>
        <a:lstStyle/>
        <a:p>
          <a:endParaRPr lang="en-US"/>
        </a:p>
      </dgm:t>
    </dgm:pt>
    <dgm:pt modelId="{5BD47C3E-026C-4271-8A89-6576426FCC7F}" type="pres">
      <dgm:prSet presAssocID="{60DD00BA-057C-4F14-8D60-78E4CE48E17C}" presName="hierChild4" presStyleCnt="0"/>
      <dgm:spPr/>
    </dgm:pt>
    <dgm:pt modelId="{56D67DBE-F4F3-4B91-8225-6A4DE03BD3DF}" type="pres">
      <dgm:prSet presAssocID="{60DD00BA-057C-4F14-8D60-78E4CE48E17C}" presName="hierChild5" presStyleCnt="0"/>
      <dgm:spPr/>
    </dgm:pt>
    <dgm:pt modelId="{EB1EBEFE-8C1D-4EDF-90E9-574C432FDFA0}" type="pres">
      <dgm:prSet presAssocID="{A195BCC2-37D8-4184-A29B-3DBF26CFF973}" presName="hierChild7" presStyleCnt="0"/>
      <dgm:spPr/>
    </dgm:pt>
  </dgm:ptLst>
  <dgm:cxnLst>
    <dgm:cxn modelId="{DD1AAF82-DC00-45F1-B471-1458FBCA3E65}" type="presOf" srcId="{FF50CB01-B3B5-4E41-B8AC-DC11191682B2}" destId="{3B9D183C-0437-4236-84EA-393DA071B6C4}" srcOrd="0" destOrd="0" presId="urn:microsoft.com/office/officeart/2005/8/layout/orgChart1"/>
    <dgm:cxn modelId="{C2175B4C-2A40-4AF9-8641-6165013F382F}" type="presOf" srcId="{2D1D92A4-12D6-495C-998C-A61F58633DFC}" destId="{8DC9C6E0-6D56-444A-BD65-5A77CE3EC74A}" srcOrd="0" destOrd="0" presId="urn:microsoft.com/office/officeart/2005/8/layout/orgChart1"/>
    <dgm:cxn modelId="{2ED772FB-B8C5-4891-9311-1B54F68639A8}" srcId="{0A933E1F-FB61-43C0-BD82-99D1065A4BDC}" destId="{A195BCC2-37D8-4184-A29B-3DBF26CFF973}" srcOrd="1" destOrd="0" parTransId="{FAD34F22-C4B0-448F-B22C-78C8160488B4}" sibTransId="{F33D3B16-06D0-4AEE-A3B7-FE18B5C0282D}"/>
    <dgm:cxn modelId="{698CE079-7988-443C-9E59-E0DF0B5E7D2F}" type="presOf" srcId="{ECC96364-615C-4053-96F9-B5F2A0D0E25D}" destId="{CBA0371F-2ABD-4CA0-83BF-272595DE91CC}" srcOrd="0" destOrd="0" presId="urn:microsoft.com/office/officeart/2005/8/layout/orgChart1"/>
    <dgm:cxn modelId="{E0A6C694-6FC8-40ED-8CCD-C85FCEDBD256}" type="presOf" srcId="{4ED69691-51DF-438D-BD48-B93E87C91388}" destId="{1D647214-4116-4814-9B2A-16EE2C074D2F}" srcOrd="0" destOrd="0" presId="urn:microsoft.com/office/officeart/2005/8/layout/orgChart1"/>
    <dgm:cxn modelId="{EA0BD5B1-4BA9-4398-A84C-9249ACF4B004}" type="presOf" srcId="{C75623F2-4318-4229-94BA-627B124DE946}" destId="{AD51AD32-CEC0-4DCD-87CC-053A3ABDCC4E}" srcOrd="1" destOrd="0" presId="urn:microsoft.com/office/officeart/2005/8/layout/orgChart1"/>
    <dgm:cxn modelId="{EFCABAD5-09E1-407C-B7C0-946F83C6F1AB}" type="presOf" srcId="{A195BCC2-37D8-4184-A29B-3DBF26CFF973}" destId="{02519CB4-86E5-4B69-835F-DA2DEB213B21}" srcOrd="0" destOrd="0" presId="urn:microsoft.com/office/officeart/2005/8/layout/orgChart1"/>
    <dgm:cxn modelId="{3F9FAD6C-E472-40F3-8F75-1739245A39CD}" type="presOf" srcId="{581D165A-65EF-4B01-AFF1-B41FFF1958C8}" destId="{7F17DEA8-CC8B-43F6-AC7D-41BE95162C52}" srcOrd="0" destOrd="0" presId="urn:microsoft.com/office/officeart/2005/8/layout/orgChart1"/>
    <dgm:cxn modelId="{8669383C-BDFA-4228-855D-E4434C2110C4}" type="presOf" srcId="{0A933E1F-FB61-43C0-BD82-99D1065A4BDC}" destId="{869F527E-5B6F-407F-93F5-C86B008DE0DD}" srcOrd="1" destOrd="0" presId="urn:microsoft.com/office/officeart/2005/8/layout/orgChart1"/>
    <dgm:cxn modelId="{9CFF1703-46DE-425A-8B68-3591657EDF63}" type="presOf" srcId="{51B62C3B-0E8D-48E2-8933-D9F1DF33EBA7}" destId="{2A604C32-4FB8-4892-8E22-7AFB05EA1676}" srcOrd="0" destOrd="0" presId="urn:microsoft.com/office/officeart/2005/8/layout/orgChart1"/>
    <dgm:cxn modelId="{E0D4D521-FBC3-4B30-B47A-ED55A25E1483}" type="presOf" srcId="{581D165A-65EF-4B01-AFF1-B41FFF1958C8}" destId="{02564311-76BC-4EFE-98D0-1B59AE24B60A}" srcOrd="1" destOrd="0" presId="urn:microsoft.com/office/officeart/2005/8/layout/orgChart1"/>
    <dgm:cxn modelId="{C2BDBF36-E309-4607-BC95-21A28D04878F}" srcId="{0A933E1F-FB61-43C0-BD82-99D1065A4BDC}" destId="{581D165A-65EF-4B01-AFF1-B41FFF1958C8}" srcOrd="0" destOrd="0" parTransId="{4ED69691-51DF-438D-BD48-B93E87C91388}" sibTransId="{383F7759-BCD6-46BD-B4BE-66DF90C37A7E}"/>
    <dgm:cxn modelId="{84794E23-DC7B-47D8-ABEA-B50A0CD0218D}" type="presOf" srcId="{60DD00BA-057C-4F14-8D60-78E4CE48E17C}" destId="{EC009A81-F418-4DD4-9219-9BFEA39C55DF}" srcOrd="1" destOrd="0" presId="urn:microsoft.com/office/officeart/2005/8/layout/orgChart1"/>
    <dgm:cxn modelId="{EBF2EF1C-85F5-43E7-BE54-6FB4AD6888F0}" srcId="{A195BCC2-37D8-4184-A29B-3DBF26CFF973}" destId="{60DD00BA-057C-4F14-8D60-78E4CE48E17C}" srcOrd="2" destOrd="0" parTransId="{FF50CB01-B3B5-4E41-B8AC-DC11191682B2}" sibTransId="{C01029EB-3AD2-4354-AE0B-FF5B25BCC5E4}"/>
    <dgm:cxn modelId="{69122F1D-3C2B-4325-A275-AF66445C5FC9}" srcId="{51B62C3B-0E8D-48E2-8933-D9F1DF33EBA7}" destId="{0A933E1F-FB61-43C0-BD82-99D1065A4BDC}" srcOrd="0" destOrd="0" parTransId="{DF35A898-E6A5-41A9-B25C-1B067256D0F6}" sibTransId="{71760AF6-D8F9-4629-BD15-AEE34E8B931D}"/>
    <dgm:cxn modelId="{D4308744-AEF6-41B1-BD25-74FA27A52187}" type="presOf" srcId="{B156708D-F2FA-43C2-B138-576E55C11127}" destId="{4C8AEBCD-1849-4900-9CD1-F339EAEAFAF2}" srcOrd="0" destOrd="0" presId="urn:microsoft.com/office/officeart/2005/8/layout/orgChart1"/>
    <dgm:cxn modelId="{171251F7-9B7E-4A27-A37A-64B40E02CC90}" srcId="{A195BCC2-37D8-4184-A29B-3DBF26CFF973}" destId="{3944E170-6E5F-431D-AE41-1FE285282B61}" srcOrd="0" destOrd="0" parTransId="{2D1D92A4-12D6-495C-998C-A61F58633DFC}" sibTransId="{DE3D9D10-159A-4DC7-B3E1-75DEC56BC86B}"/>
    <dgm:cxn modelId="{DCD0EC6D-9E55-4FBB-A5F0-66F7E2685448}" srcId="{0A933E1F-FB61-43C0-BD82-99D1065A4BDC}" destId="{F469F1D5-B4BC-4B63-A774-0D9672B37470}" srcOrd="2" destOrd="0" parTransId="{ECC96364-615C-4053-96F9-B5F2A0D0E25D}" sibTransId="{ED16C7CC-3B34-4407-BC48-EC49458C505B}"/>
    <dgm:cxn modelId="{D8FA3BFF-66F6-473E-93A0-02C69946157C}" srcId="{A195BCC2-37D8-4184-A29B-3DBF26CFF973}" destId="{C75623F2-4318-4229-94BA-627B124DE946}" srcOrd="1" destOrd="0" parTransId="{B156708D-F2FA-43C2-B138-576E55C11127}" sibTransId="{AF6470CE-7EAC-498A-B66F-B919C07BC837}"/>
    <dgm:cxn modelId="{884D98AC-B702-45D4-9914-EC9934152B46}" type="presOf" srcId="{A195BCC2-37D8-4184-A29B-3DBF26CFF973}" destId="{56220CF9-8EB9-4B37-B510-8829B98E08F6}" srcOrd="1" destOrd="0" presId="urn:microsoft.com/office/officeart/2005/8/layout/orgChart1"/>
    <dgm:cxn modelId="{09C76F62-C7C1-4494-BBC0-37C2A0783B76}" type="presOf" srcId="{3944E170-6E5F-431D-AE41-1FE285282B61}" destId="{8F168428-4A6F-40C6-AE84-CD159618110F}" srcOrd="1" destOrd="0" presId="urn:microsoft.com/office/officeart/2005/8/layout/orgChart1"/>
    <dgm:cxn modelId="{432AB44A-19B5-434F-972F-6C8F2DF6DAB8}" type="presOf" srcId="{C75623F2-4318-4229-94BA-627B124DE946}" destId="{0DF22818-0961-4B3B-8D22-729DD485167D}" srcOrd="0" destOrd="0" presId="urn:microsoft.com/office/officeart/2005/8/layout/orgChart1"/>
    <dgm:cxn modelId="{4D88850D-0670-4537-9BCD-09720E793F81}" type="presOf" srcId="{F469F1D5-B4BC-4B63-A774-0D9672B37470}" destId="{1278B88E-B90D-47D7-BBC7-4D39DA57A270}" srcOrd="1" destOrd="0" presId="urn:microsoft.com/office/officeart/2005/8/layout/orgChart1"/>
    <dgm:cxn modelId="{8B965AD5-774A-47E7-BF23-F2CB16623163}" type="presOf" srcId="{3944E170-6E5F-431D-AE41-1FE285282B61}" destId="{D66D8C13-D6F8-4EEB-BADC-795808C73E4F}" srcOrd="0" destOrd="0" presId="urn:microsoft.com/office/officeart/2005/8/layout/orgChart1"/>
    <dgm:cxn modelId="{457D8046-9380-4370-A11D-2CAF138ED301}" type="presOf" srcId="{F469F1D5-B4BC-4B63-A774-0D9672B37470}" destId="{6D9D1A31-4091-479C-9AE6-A0079AD34082}" srcOrd="0" destOrd="0" presId="urn:microsoft.com/office/officeart/2005/8/layout/orgChart1"/>
    <dgm:cxn modelId="{EE9977A7-2A68-4945-98FA-B504A8A0429E}" type="presOf" srcId="{0A933E1F-FB61-43C0-BD82-99D1065A4BDC}" destId="{64BDB658-4546-4E5C-885F-1F8ECA24EC44}" srcOrd="0" destOrd="0" presId="urn:microsoft.com/office/officeart/2005/8/layout/orgChart1"/>
    <dgm:cxn modelId="{D8F95FD9-B23C-45E4-A0DE-1EDD5ABA6DCB}" type="presOf" srcId="{60DD00BA-057C-4F14-8D60-78E4CE48E17C}" destId="{5A5419C2-9206-4606-9776-7C889E35B7EA}" srcOrd="0" destOrd="0" presId="urn:microsoft.com/office/officeart/2005/8/layout/orgChart1"/>
    <dgm:cxn modelId="{A34512C3-898E-43A0-9C95-88027827EB71}" type="presOf" srcId="{FAD34F22-C4B0-448F-B22C-78C8160488B4}" destId="{54B8A630-A878-4C34-9D86-12DD04E86A7B}" srcOrd="0" destOrd="0" presId="urn:microsoft.com/office/officeart/2005/8/layout/orgChart1"/>
    <dgm:cxn modelId="{20F325BB-4F83-48E9-BEBD-C54B3F0B2439}" type="presParOf" srcId="{2A604C32-4FB8-4892-8E22-7AFB05EA1676}" destId="{5C1BEAE1-C0F7-4A88-ADF8-01574CB101C3}" srcOrd="0" destOrd="0" presId="urn:microsoft.com/office/officeart/2005/8/layout/orgChart1"/>
    <dgm:cxn modelId="{86399C95-9B98-426B-9506-261BEC1BDDF3}" type="presParOf" srcId="{5C1BEAE1-C0F7-4A88-ADF8-01574CB101C3}" destId="{D4CB8A2A-CACA-4A43-AE9B-F1DDA09F6619}" srcOrd="0" destOrd="0" presId="urn:microsoft.com/office/officeart/2005/8/layout/orgChart1"/>
    <dgm:cxn modelId="{67DF57EE-D5AE-47CF-A69E-4B95389E6169}" type="presParOf" srcId="{D4CB8A2A-CACA-4A43-AE9B-F1DDA09F6619}" destId="{64BDB658-4546-4E5C-885F-1F8ECA24EC44}" srcOrd="0" destOrd="0" presId="urn:microsoft.com/office/officeart/2005/8/layout/orgChart1"/>
    <dgm:cxn modelId="{05A1025E-F723-444C-B06A-C716A5D50894}" type="presParOf" srcId="{D4CB8A2A-CACA-4A43-AE9B-F1DDA09F6619}" destId="{869F527E-5B6F-407F-93F5-C86B008DE0DD}" srcOrd="1" destOrd="0" presId="urn:microsoft.com/office/officeart/2005/8/layout/orgChart1"/>
    <dgm:cxn modelId="{FA571AF7-91D0-4B2A-8CEC-594150E5FF6E}" type="presParOf" srcId="{5C1BEAE1-C0F7-4A88-ADF8-01574CB101C3}" destId="{D1BBD001-D3CF-4EB5-96B9-93B78686EAD3}" srcOrd="1" destOrd="0" presId="urn:microsoft.com/office/officeart/2005/8/layout/orgChart1"/>
    <dgm:cxn modelId="{5B3CE125-A658-4224-BA33-1CF76E5B0E6D}" type="presParOf" srcId="{D1BBD001-D3CF-4EB5-96B9-93B78686EAD3}" destId="{1D647214-4116-4814-9B2A-16EE2C074D2F}" srcOrd="0" destOrd="0" presId="urn:microsoft.com/office/officeart/2005/8/layout/orgChart1"/>
    <dgm:cxn modelId="{A05E2FAF-D715-4D86-BFA6-31B5884CC78A}" type="presParOf" srcId="{D1BBD001-D3CF-4EB5-96B9-93B78686EAD3}" destId="{C6B07DC1-6A0C-4790-BC29-4342DA7EF910}" srcOrd="1" destOrd="0" presId="urn:microsoft.com/office/officeart/2005/8/layout/orgChart1"/>
    <dgm:cxn modelId="{93A5D455-EED3-40AB-A115-C02FD6456DC5}" type="presParOf" srcId="{C6B07DC1-6A0C-4790-BC29-4342DA7EF910}" destId="{1F28D472-2766-4582-A29D-1EAB68159F83}" srcOrd="0" destOrd="0" presId="urn:microsoft.com/office/officeart/2005/8/layout/orgChart1"/>
    <dgm:cxn modelId="{32CBF712-0567-4838-A0CD-C06D699FC8CA}" type="presParOf" srcId="{1F28D472-2766-4582-A29D-1EAB68159F83}" destId="{7F17DEA8-CC8B-43F6-AC7D-41BE95162C52}" srcOrd="0" destOrd="0" presId="urn:microsoft.com/office/officeart/2005/8/layout/orgChart1"/>
    <dgm:cxn modelId="{171F5C13-BF96-4017-B052-C503B23360EC}" type="presParOf" srcId="{1F28D472-2766-4582-A29D-1EAB68159F83}" destId="{02564311-76BC-4EFE-98D0-1B59AE24B60A}" srcOrd="1" destOrd="0" presId="urn:microsoft.com/office/officeart/2005/8/layout/orgChart1"/>
    <dgm:cxn modelId="{68A779B2-817F-4A7B-BBA4-E2961D50EBC5}" type="presParOf" srcId="{C6B07DC1-6A0C-4790-BC29-4342DA7EF910}" destId="{F93CAD94-40BA-4937-AFD6-9875D8BDBFCD}" srcOrd="1" destOrd="0" presId="urn:microsoft.com/office/officeart/2005/8/layout/orgChart1"/>
    <dgm:cxn modelId="{B14DE282-E5BB-4344-8F52-40BB4969178B}" type="presParOf" srcId="{C6B07DC1-6A0C-4790-BC29-4342DA7EF910}" destId="{F0C3C6E7-07F0-42CF-B4BF-03C827D16E46}" srcOrd="2" destOrd="0" presId="urn:microsoft.com/office/officeart/2005/8/layout/orgChart1"/>
    <dgm:cxn modelId="{CB2E0A0E-A816-41B6-835F-8C1585712799}" type="presParOf" srcId="{D1BBD001-D3CF-4EB5-96B9-93B78686EAD3}" destId="{CBA0371F-2ABD-4CA0-83BF-272595DE91CC}" srcOrd="2" destOrd="0" presId="urn:microsoft.com/office/officeart/2005/8/layout/orgChart1"/>
    <dgm:cxn modelId="{FB3C166A-1EDE-4278-A2D4-61F610B7B2C0}" type="presParOf" srcId="{D1BBD001-D3CF-4EB5-96B9-93B78686EAD3}" destId="{86F756FD-15B8-485C-9DCD-909E52ACD39D}" srcOrd="3" destOrd="0" presId="urn:microsoft.com/office/officeart/2005/8/layout/orgChart1"/>
    <dgm:cxn modelId="{AA514325-45F4-4667-912E-861E7B6D8CC8}" type="presParOf" srcId="{86F756FD-15B8-485C-9DCD-909E52ACD39D}" destId="{D43290DD-5FEF-40BA-B272-38E0A6067238}" srcOrd="0" destOrd="0" presId="urn:microsoft.com/office/officeart/2005/8/layout/orgChart1"/>
    <dgm:cxn modelId="{EC5BCBD5-5D23-43A9-9082-E76A43582C8D}" type="presParOf" srcId="{D43290DD-5FEF-40BA-B272-38E0A6067238}" destId="{6D9D1A31-4091-479C-9AE6-A0079AD34082}" srcOrd="0" destOrd="0" presId="urn:microsoft.com/office/officeart/2005/8/layout/orgChart1"/>
    <dgm:cxn modelId="{616AB02B-4CC3-4221-BEFB-399AA2AA6CD9}" type="presParOf" srcId="{D43290DD-5FEF-40BA-B272-38E0A6067238}" destId="{1278B88E-B90D-47D7-BBC7-4D39DA57A270}" srcOrd="1" destOrd="0" presId="urn:microsoft.com/office/officeart/2005/8/layout/orgChart1"/>
    <dgm:cxn modelId="{0AB492ED-7868-4786-987D-C95A4C0EE5DA}" type="presParOf" srcId="{86F756FD-15B8-485C-9DCD-909E52ACD39D}" destId="{3B3BEE6D-683E-48EA-A004-137A822F9BC9}" srcOrd="1" destOrd="0" presId="urn:microsoft.com/office/officeart/2005/8/layout/orgChart1"/>
    <dgm:cxn modelId="{8B398D44-2B75-45F4-AD60-CF6F62FFF047}" type="presParOf" srcId="{86F756FD-15B8-485C-9DCD-909E52ACD39D}" destId="{CA128FFE-029E-4A22-980B-841426F3618C}" srcOrd="2" destOrd="0" presId="urn:microsoft.com/office/officeart/2005/8/layout/orgChart1"/>
    <dgm:cxn modelId="{B6AB4ECC-2FDA-489D-849D-287CE166DB9A}" type="presParOf" srcId="{5C1BEAE1-C0F7-4A88-ADF8-01574CB101C3}" destId="{D9B51B1E-9AAE-459C-85AD-878369CCA889}" srcOrd="2" destOrd="0" presId="urn:microsoft.com/office/officeart/2005/8/layout/orgChart1"/>
    <dgm:cxn modelId="{22DD39FB-A88F-4C15-A43B-B0580B479FD6}" type="presParOf" srcId="{D9B51B1E-9AAE-459C-85AD-878369CCA889}" destId="{54B8A630-A878-4C34-9D86-12DD04E86A7B}" srcOrd="0" destOrd="0" presId="urn:microsoft.com/office/officeart/2005/8/layout/orgChart1"/>
    <dgm:cxn modelId="{1B4EFEBE-D2E1-4444-933D-41AA58EFDC6A}" type="presParOf" srcId="{D9B51B1E-9AAE-459C-85AD-878369CCA889}" destId="{64374252-50EE-431D-99C2-DFFA3CF72BA5}" srcOrd="1" destOrd="0" presId="urn:microsoft.com/office/officeart/2005/8/layout/orgChart1"/>
    <dgm:cxn modelId="{983F7F48-1EC1-46F6-AF5D-5BDA3C8A308F}" type="presParOf" srcId="{64374252-50EE-431D-99C2-DFFA3CF72BA5}" destId="{94684EF6-51E5-495D-BF11-34AA74A1A50D}" srcOrd="0" destOrd="0" presId="urn:microsoft.com/office/officeart/2005/8/layout/orgChart1"/>
    <dgm:cxn modelId="{32EE6DD4-E306-4639-A390-24C58DD88E5F}" type="presParOf" srcId="{94684EF6-51E5-495D-BF11-34AA74A1A50D}" destId="{02519CB4-86E5-4B69-835F-DA2DEB213B21}" srcOrd="0" destOrd="0" presId="urn:microsoft.com/office/officeart/2005/8/layout/orgChart1"/>
    <dgm:cxn modelId="{4EADA2DC-618F-48A0-9F5C-EAB4A8AFC088}" type="presParOf" srcId="{94684EF6-51E5-495D-BF11-34AA74A1A50D}" destId="{56220CF9-8EB9-4B37-B510-8829B98E08F6}" srcOrd="1" destOrd="0" presId="urn:microsoft.com/office/officeart/2005/8/layout/orgChart1"/>
    <dgm:cxn modelId="{C985CE04-71FE-4750-BFE8-DB52B17EC6A3}" type="presParOf" srcId="{64374252-50EE-431D-99C2-DFFA3CF72BA5}" destId="{446C9370-AD9B-4225-9DEF-1ABC75C71E36}" srcOrd="1" destOrd="0" presId="urn:microsoft.com/office/officeart/2005/8/layout/orgChart1"/>
    <dgm:cxn modelId="{09F1650C-7C28-4DF7-8E14-0047E2CC264E}" type="presParOf" srcId="{446C9370-AD9B-4225-9DEF-1ABC75C71E36}" destId="{8DC9C6E0-6D56-444A-BD65-5A77CE3EC74A}" srcOrd="0" destOrd="0" presId="urn:microsoft.com/office/officeart/2005/8/layout/orgChart1"/>
    <dgm:cxn modelId="{FFA47566-3CED-47FA-BE85-7739F042CF5F}" type="presParOf" srcId="{446C9370-AD9B-4225-9DEF-1ABC75C71E36}" destId="{F7AA724F-91B2-419D-9F90-62003A4E50A2}" srcOrd="1" destOrd="0" presId="urn:microsoft.com/office/officeart/2005/8/layout/orgChart1"/>
    <dgm:cxn modelId="{C74F4953-806F-40C8-9C51-67AE5A2D4445}" type="presParOf" srcId="{F7AA724F-91B2-419D-9F90-62003A4E50A2}" destId="{4200DB46-A278-4D14-AFBB-6634740B2503}" srcOrd="0" destOrd="0" presId="urn:microsoft.com/office/officeart/2005/8/layout/orgChart1"/>
    <dgm:cxn modelId="{3CB829F0-047E-4528-8904-630C3C0F3304}" type="presParOf" srcId="{4200DB46-A278-4D14-AFBB-6634740B2503}" destId="{D66D8C13-D6F8-4EEB-BADC-795808C73E4F}" srcOrd="0" destOrd="0" presId="urn:microsoft.com/office/officeart/2005/8/layout/orgChart1"/>
    <dgm:cxn modelId="{86B974A2-8E0D-454C-A567-AF3D5B0F29C1}" type="presParOf" srcId="{4200DB46-A278-4D14-AFBB-6634740B2503}" destId="{8F168428-4A6F-40C6-AE84-CD159618110F}" srcOrd="1" destOrd="0" presId="urn:microsoft.com/office/officeart/2005/8/layout/orgChart1"/>
    <dgm:cxn modelId="{10B7EB65-5D2E-4334-A6BE-914A3DE962B4}" type="presParOf" srcId="{F7AA724F-91B2-419D-9F90-62003A4E50A2}" destId="{565261CE-447D-4A4E-BA10-61EFF7D75FAF}" srcOrd="1" destOrd="0" presId="urn:microsoft.com/office/officeart/2005/8/layout/orgChart1"/>
    <dgm:cxn modelId="{303081A7-9037-423C-9F07-1D33E1BB3354}" type="presParOf" srcId="{F7AA724F-91B2-419D-9F90-62003A4E50A2}" destId="{11848F55-FD1F-4FC7-A255-CCC1C94C3295}" srcOrd="2" destOrd="0" presId="urn:microsoft.com/office/officeart/2005/8/layout/orgChart1"/>
    <dgm:cxn modelId="{06D03E10-4D79-4C6B-946D-C500E3A52157}" type="presParOf" srcId="{446C9370-AD9B-4225-9DEF-1ABC75C71E36}" destId="{4C8AEBCD-1849-4900-9CD1-F339EAEAFAF2}" srcOrd="2" destOrd="0" presId="urn:microsoft.com/office/officeart/2005/8/layout/orgChart1"/>
    <dgm:cxn modelId="{BD7CF7BE-7E16-4EA8-A376-5350C3D850C6}" type="presParOf" srcId="{446C9370-AD9B-4225-9DEF-1ABC75C71E36}" destId="{99E602FF-98BA-4F16-B094-2E195DBBF60B}" srcOrd="3" destOrd="0" presId="urn:microsoft.com/office/officeart/2005/8/layout/orgChart1"/>
    <dgm:cxn modelId="{C0E5F1E5-5FF7-490C-9046-5164CDA7C4B6}" type="presParOf" srcId="{99E602FF-98BA-4F16-B094-2E195DBBF60B}" destId="{8B16B8A1-DE42-4D77-8610-1163E4F2E47B}" srcOrd="0" destOrd="0" presId="urn:microsoft.com/office/officeart/2005/8/layout/orgChart1"/>
    <dgm:cxn modelId="{91D1BF93-CF75-4254-BBE4-800315CCA5A6}" type="presParOf" srcId="{8B16B8A1-DE42-4D77-8610-1163E4F2E47B}" destId="{0DF22818-0961-4B3B-8D22-729DD485167D}" srcOrd="0" destOrd="0" presId="urn:microsoft.com/office/officeart/2005/8/layout/orgChart1"/>
    <dgm:cxn modelId="{029A9CAD-B046-44BE-B37B-75168E55BFF2}" type="presParOf" srcId="{8B16B8A1-DE42-4D77-8610-1163E4F2E47B}" destId="{AD51AD32-CEC0-4DCD-87CC-053A3ABDCC4E}" srcOrd="1" destOrd="0" presId="urn:microsoft.com/office/officeart/2005/8/layout/orgChart1"/>
    <dgm:cxn modelId="{1E2765F7-9189-4A9E-8855-874EAC8CC6D3}" type="presParOf" srcId="{99E602FF-98BA-4F16-B094-2E195DBBF60B}" destId="{032ED0FD-0860-436B-B2EE-0AAB87C9A481}" srcOrd="1" destOrd="0" presId="urn:microsoft.com/office/officeart/2005/8/layout/orgChart1"/>
    <dgm:cxn modelId="{7A269C44-E895-42F3-BA70-08CC82731CD5}" type="presParOf" srcId="{99E602FF-98BA-4F16-B094-2E195DBBF60B}" destId="{E344FA88-369E-4472-B521-086AB8A18B68}" srcOrd="2" destOrd="0" presId="urn:microsoft.com/office/officeart/2005/8/layout/orgChart1"/>
    <dgm:cxn modelId="{4E4E0007-11DB-4234-8CEA-D18B403078A4}" type="presParOf" srcId="{446C9370-AD9B-4225-9DEF-1ABC75C71E36}" destId="{3B9D183C-0437-4236-84EA-393DA071B6C4}" srcOrd="4" destOrd="0" presId="urn:microsoft.com/office/officeart/2005/8/layout/orgChart1"/>
    <dgm:cxn modelId="{80AD51B6-7654-479D-9932-E2C2E3AF938C}" type="presParOf" srcId="{446C9370-AD9B-4225-9DEF-1ABC75C71E36}" destId="{9BB00A04-DD14-45F9-A37A-838F36595ABF}" srcOrd="5" destOrd="0" presId="urn:microsoft.com/office/officeart/2005/8/layout/orgChart1"/>
    <dgm:cxn modelId="{C6731CC8-31FF-4864-AFA0-500A41CB1A82}" type="presParOf" srcId="{9BB00A04-DD14-45F9-A37A-838F36595ABF}" destId="{6478E65E-438D-41C4-9205-A688BDB27485}" srcOrd="0" destOrd="0" presId="urn:microsoft.com/office/officeart/2005/8/layout/orgChart1"/>
    <dgm:cxn modelId="{783ABEDD-FC3D-41AF-98AD-1E00BD55F757}" type="presParOf" srcId="{6478E65E-438D-41C4-9205-A688BDB27485}" destId="{5A5419C2-9206-4606-9776-7C889E35B7EA}" srcOrd="0" destOrd="0" presId="urn:microsoft.com/office/officeart/2005/8/layout/orgChart1"/>
    <dgm:cxn modelId="{E4DB6643-0C42-4A71-AF83-6E19EE15BA36}" type="presParOf" srcId="{6478E65E-438D-41C4-9205-A688BDB27485}" destId="{EC009A81-F418-4DD4-9219-9BFEA39C55DF}" srcOrd="1" destOrd="0" presId="urn:microsoft.com/office/officeart/2005/8/layout/orgChart1"/>
    <dgm:cxn modelId="{9A7D2AD1-C5F3-4308-AA4C-FDC9B0E6B7D5}" type="presParOf" srcId="{9BB00A04-DD14-45F9-A37A-838F36595ABF}" destId="{5BD47C3E-026C-4271-8A89-6576426FCC7F}" srcOrd="1" destOrd="0" presId="urn:microsoft.com/office/officeart/2005/8/layout/orgChart1"/>
    <dgm:cxn modelId="{5E5704EA-0CEF-46A1-865B-9DBEA91E58BD}" type="presParOf" srcId="{9BB00A04-DD14-45F9-A37A-838F36595ABF}" destId="{56D67DBE-F4F3-4B91-8225-6A4DE03BD3DF}" srcOrd="2" destOrd="0" presId="urn:microsoft.com/office/officeart/2005/8/layout/orgChart1"/>
    <dgm:cxn modelId="{5C7AB5F0-9B59-4CAD-B9D5-6EF4318876AA}" type="presParOf" srcId="{64374252-50EE-431D-99C2-DFFA3CF72BA5}" destId="{EB1EBEFE-8C1D-4EDF-90E9-574C432FDF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CD9AB-033C-49D4-8646-8DC56D606B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04E84-AA0B-4F79-B5DC-4C69B8402CCD}">
      <dgm:prSet phldrT="[Text]"/>
      <dgm:spPr/>
      <dgm:t>
        <a:bodyPr/>
        <a:lstStyle/>
        <a:p>
          <a:r>
            <a:rPr lang="en-US" dirty="0" smtClean="0"/>
            <a:t>(A) is player ship</a:t>
          </a:r>
          <a:endParaRPr lang="en-US" dirty="0"/>
        </a:p>
      </dgm:t>
    </dgm:pt>
    <dgm:pt modelId="{F358359F-0DAB-471D-97BE-2096969BFFB8}" type="parTrans" cxnId="{C7E0D8A4-DED3-4F49-8B30-FAF672AEAABA}">
      <dgm:prSet/>
      <dgm:spPr/>
      <dgm:t>
        <a:bodyPr/>
        <a:lstStyle/>
        <a:p>
          <a:endParaRPr lang="en-US"/>
        </a:p>
      </dgm:t>
    </dgm:pt>
    <dgm:pt modelId="{9DFE78BE-8B72-4F62-BD43-7F4AF7FC6F77}" type="sibTrans" cxnId="{C7E0D8A4-DED3-4F49-8B30-FAF672AEAABA}">
      <dgm:prSet/>
      <dgm:spPr/>
      <dgm:t>
        <a:bodyPr/>
        <a:lstStyle/>
        <a:p>
          <a:endParaRPr lang="en-US"/>
        </a:p>
      </dgm:t>
    </dgm:pt>
    <dgm:pt modelId="{4A5D0CB6-3D57-49BB-AB19-BA71ACFD9A62}">
      <dgm:prSet phldrT="[Text]"/>
      <dgm:spPr/>
      <dgm:t>
        <a:bodyPr/>
        <a:lstStyle/>
        <a:p>
          <a:r>
            <a:rPr lang="en-US" dirty="0" smtClean="0"/>
            <a:t>(B) Is enemy ship</a:t>
          </a:r>
          <a:endParaRPr lang="en-US" dirty="0"/>
        </a:p>
      </dgm:t>
    </dgm:pt>
    <dgm:pt modelId="{73A56845-151F-4369-9A0F-BB6C030E180B}" type="parTrans" cxnId="{9C9A82D7-D563-46A8-B376-29A05E7B3066}">
      <dgm:prSet/>
      <dgm:spPr/>
      <dgm:t>
        <a:bodyPr/>
        <a:lstStyle/>
        <a:p>
          <a:endParaRPr lang="en-US"/>
        </a:p>
      </dgm:t>
    </dgm:pt>
    <dgm:pt modelId="{75502BE7-7221-4B87-86CC-16DA2DFE5937}" type="sibTrans" cxnId="{9C9A82D7-D563-46A8-B376-29A05E7B3066}">
      <dgm:prSet/>
      <dgm:spPr/>
      <dgm:t>
        <a:bodyPr/>
        <a:lstStyle/>
        <a:p>
          <a:endParaRPr lang="en-US"/>
        </a:p>
      </dgm:t>
    </dgm:pt>
    <dgm:pt modelId="{F511C486-9C9B-4466-8150-5801B4EE5B22}">
      <dgm:prSet phldrT="[Text]"/>
      <dgm:spPr/>
      <dgm:t>
        <a:bodyPr/>
        <a:lstStyle/>
        <a:p>
          <a:r>
            <a:rPr lang="en-US" dirty="0" smtClean="0"/>
            <a:t>(A) Is enemy ship</a:t>
          </a:r>
          <a:endParaRPr lang="en-US" dirty="0"/>
        </a:p>
      </dgm:t>
    </dgm:pt>
    <dgm:pt modelId="{A698AA86-C008-4BFA-88BF-DAA574C56378}" type="parTrans" cxnId="{BEE663D0-AD0A-4F7B-92F5-887243674781}">
      <dgm:prSet/>
      <dgm:spPr/>
      <dgm:t>
        <a:bodyPr/>
        <a:lstStyle/>
        <a:p>
          <a:endParaRPr lang="en-US"/>
        </a:p>
      </dgm:t>
    </dgm:pt>
    <dgm:pt modelId="{E90EBA71-39ED-4D0D-9AB7-DD704CBE86B2}" type="sibTrans" cxnId="{BEE663D0-AD0A-4F7B-92F5-887243674781}">
      <dgm:prSet/>
      <dgm:spPr/>
      <dgm:t>
        <a:bodyPr/>
        <a:lstStyle/>
        <a:p>
          <a:endParaRPr lang="en-US"/>
        </a:p>
      </dgm:t>
    </dgm:pt>
    <dgm:pt modelId="{FFC5B796-84DF-4933-9987-88B212DB9A91}">
      <dgm:prSet phldrT="[Text]"/>
      <dgm:spPr/>
      <dgm:t>
        <a:bodyPr/>
        <a:lstStyle/>
        <a:p>
          <a:r>
            <a:rPr lang="en-US" dirty="0" smtClean="0"/>
            <a:t>(B) Is hostile projectile</a:t>
          </a:r>
          <a:endParaRPr lang="en-US" dirty="0"/>
        </a:p>
      </dgm:t>
    </dgm:pt>
    <dgm:pt modelId="{1103D480-6A5A-4100-8F27-62931A880FC6}" type="parTrans" cxnId="{12829A2C-D69D-4D9D-B349-B04EF795B7AD}">
      <dgm:prSet/>
      <dgm:spPr/>
      <dgm:t>
        <a:bodyPr/>
        <a:lstStyle/>
        <a:p>
          <a:endParaRPr lang="en-US"/>
        </a:p>
      </dgm:t>
    </dgm:pt>
    <dgm:pt modelId="{E6EEABE4-1C21-4117-9A3A-9CBCC6C78036}" type="sibTrans" cxnId="{12829A2C-D69D-4D9D-B349-B04EF795B7AD}">
      <dgm:prSet/>
      <dgm:spPr/>
      <dgm:t>
        <a:bodyPr/>
        <a:lstStyle/>
        <a:p>
          <a:endParaRPr lang="en-US"/>
        </a:p>
      </dgm:t>
    </dgm:pt>
    <dgm:pt modelId="{B8D9DC94-FA19-4D1E-A5FF-F1E412377FD6}">
      <dgm:prSet phldrT="[Text]"/>
      <dgm:spPr/>
      <dgm:t>
        <a:bodyPr/>
        <a:lstStyle/>
        <a:p>
          <a:r>
            <a:rPr lang="en-US" dirty="0" smtClean="0"/>
            <a:t>(B) Is hostile or player projectile</a:t>
          </a:r>
          <a:endParaRPr lang="en-US" dirty="0"/>
        </a:p>
      </dgm:t>
    </dgm:pt>
    <dgm:pt modelId="{93B61351-2241-4478-88ED-D07AE3796F70}" type="parTrans" cxnId="{D6BC3033-DC20-4B52-A808-DB45E59DBC60}">
      <dgm:prSet/>
      <dgm:spPr/>
      <dgm:t>
        <a:bodyPr/>
        <a:lstStyle/>
        <a:p>
          <a:endParaRPr lang="en-US"/>
        </a:p>
      </dgm:t>
    </dgm:pt>
    <dgm:pt modelId="{181CC070-C4E3-423D-AE50-0FF85F252541}" type="sibTrans" cxnId="{D6BC3033-DC20-4B52-A808-DB45E59DBC60}">
      <dgm:prSet/>
      <dgm:spPr/>
      <dgm:t>
        <a:bodyPr/>
        <a:lstStyle/>
        <a:p>
          <a:endParaRPr lang="en-US"/>
        </a:p>
      </dgm:t>
    </dgm:pt>
    <dgm:pt modelId="{42DA735B-14E5-4C58-AC95-4FCBE639930C}">
      <dgm:prSet phldrT="[Text]"/>
      <dgm:spPr/>
      <dgm:t>
        <a:bodyPr/>
        <a:lstStyle/>
        <a:p>
          <a:r>
            <a:rPr lang="en-US" dirty="0" smtClean="0"/>
            <a:t>Collision occurs between A and B</a:t>
          </a:r>
          <a:endParaRPr lang="en-US" dirty="0"/>
        </a:p>
      </dgm:t>
    </dgm:pt>
    <dgm:pt modelId="{5FD6146E-7C84-4CE7-A7AB-ED149A04DA83}" type="parTrans" cxnId="{496AB789-8195-4302-B3CB-5ABF6D2B77F4}">
      <dgm:prSet/>
      <dgm:spPr/>
      <dgm:t>
        <a:bodyPr/>
        <a:lstStyle/>
        <a:p>
          <a:endParaRPr lang="en-US"/>
        </a:p>
      </dgm:t>
    </dgm:pt>
    <dgm:pt modelId="{9489C866-63C3-44D8-963E-4D92E4635F35}" type="sibTrans" cxnId="{496AB789-8195-4302-B3CB-5ABF6D2B77F4}">
      <dgm:prSet/>
      <dgm:spPr/>
      <dgm:t>
        <a:bodyPr/>
        <a:lstStyle/>
        <a:p>
          <a:endParaRPr lang="en-US"/>
        </a:p>
      </dgm:t>
    </dgm:pt>
    <dgm:pt modelId="{3E1F37EA-8840-4751-9F4D-64D83CA5811E}">
      <dgm:prSet phldrT="[Text]"/>
      <dgm:spPr/>
      <dgm:t>
        <a:bodyPr/>
        <a:lstStyle/>
        <a:p>
          <a:r>
            <a:rPr lang="en-US" dirty="0" smtClean="0"/>
            <a:t>Call collision methods for (A) and (B)</a:t>
          </a:r>
          <a:endParaRPr lang="en-US" dirty="0"/>
        </a:p>
      </dgm:t>
    </dgm:pt>
    <dgm:pt modelId="{A17360CB-572A-43A4-86F0-B5654449B86C}" type="parTrans" cxnId="{D6938DD1-EBDC-43FA-8F39-43B542E77E00}">
      <dgm:prSet/>
      <dgm:spPr/>
      <dgm:t>
        <a:bodyPr/>
        <a:lstStyle/>
        <a:p>
          <a:endParaRPr lang="en-US"/>
        </a:p>
      </dgm:t>
    </dgm:pt>
    <dgm:pt modelId="{D16D56B5-BE6C-4A28-892B-65D2F83B6989}" type="sibTrans" cxnId="{D6938DD1-EBDC-43FA-8F39-43B542E77E00}">
      <dgm:prSet/>
      <dgm:spPr/>
      <dgm:t>
        <a:bodyPr/>
        <a:lstStyle/>
        <a:p>
          <a:endParaRPr lang="en-US"/>
        </a:p>
      </dgm:t>
    </dgm:pt>
    <dgm:pt modelId="{67CBF748-D370-4376-95D6-7D0B556F9F0C}">
      <dgm:prSet phldrT="[Text]"/>
      <dgm:spPr/>
      <dgm:t>
        <a:bodyPr/>
        <a:lstStyle/>
        <a:p>
          <a:r>
            <a:rPr lang="en-US" dirty="0" smtClean="0"/>
            <a:t>Call collision methods for (A) and (B)</a:t>
          </a:r>
          <a:endParaRPr lang="en-US" dirty="0"/>
        </a:p>
      </dgm:t>
    </dgm:pt>
    <dgm:pt modelId="{4B9B3138-9C9A-42BE-BA5B-2AC01BC524C3}" type="parTrans" cxnId="{E7532B26-D19A-4D8A-943B-0001754624F7}">
      <dgm:prSet/>
      <dgm:spPr/>
      <dgm:t>
        <a:bodyPr/>
        <a:lstStyle/>
        <a:p>
          <a:endParaRPr lang="en-US"/>
        </a:p>
      </dgm:t>
    </dgm:pt>
    <dgm:pt modelId="{FA592065-0D78-4EB6-891C-7ABC313F6479}" type="sibTrans" cxnId="{E7532B26-D19A-4D8A-943B-0001754624F7}">
      <dgm:prSet/>
      <dgm:spPr/>
      <dgm:t>
        <a:bodyPr/>
        <a:lstStyle/>
        <a:p>
          <a:endParaRPr lang="en-US"/>
        </a:p>
      </dgm:t>
    </dgm:pt>
    <dgm:pt modelId="{80071EC3-AD60-4ED9-9ABC-889D25B441A6}">
      <dgm:prSet phldrT="[Text]"/>
      <dgm:spPr/>
      <dgm:t>
        <a:bodyPr/>
        <a:lstStyle/>
        <a:p>
          <a:r>
            <a:rPr lang="en-US" dirty="0" smtClean="0"/>
            <a:t>Call collision methods for (A) and (B)</a:t>
          </a:r>
          <a:endParaRPr lang="en-US" dirty="0"/>
        </a:p>
      </dgm:t>
    </dgm:pt>
    <dgm:pt modelId="{961ABB73-7DDA-42BF-8D69-EB12F6B1EDE6}" type="parTrans" cxnId="{07001BB8-CB2D-421A-9CEE-C2A1757AA01E}">
      <dgm:prSet/>
      <dgm:spPr/>
      <dgm:t>
        <a:bodyPr/>
        <a:lstStyle/>
        <a:p>
          <a:endParaRPr lang="en-US"/>
        </a:p>
      </dgm:t>
    </dgm:pt>
    <dgm:pt modelId="{3150B0C5-85F3-410C-AA80-701F2FCC77B4}" type="sibTrans" cxnId="{07001BB8-CB2D-421A-9CEE-C2A1757AA01E}">
      <dgm:prSet/>
      <dgm:spPr/>
      <dgm:t>
        <a:bodyPr/>
        <a:lstStyle/>
        <a:p>
          <a:endParaRPr lang="en-US"/>
        </a:p>
      </dgm:t>
    </dgm:pt>
    <dgm:pt modelId="{7B08CAED-1FC5-4B91-93AB-2528D76FFA70}" type="pres">
      <dgm:prSet presAssocID="{7EECD9AB-033C-49D4-8646-8DC56D606B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163AC0-9516-4303-8A27-5C8AEDF85E01}" type="pres">
      <dgm:prSet presAssocID="{42DA735B-14E5-4C58-AC95-4FCBE639930C}" presName="root1" presStyleCnt="0"/>
      <dgm:spPr/>
    </dgm:pt>
    <dgm:pt modelId="{E6E2D1F5-1136-4D7A-AAFC-13E3D1CB8981}" type="pres">
      <dgm:prSet presAssocID="{42DA735B-14E5-4C58-AC95-4FCBE639930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67830-7062-4C1A-9581-CC4A1F3E4C3D}" type="pres">
      <dgm:prSet presAssocID="{42DA735B-14E5-4C58-AC95-4FCBE639930C}" presName="level2hierChild" presStyleCnt="0"/>
      <dgm:spPr/>
    </dgm:pt>
    <dgm:pt modelId="{C7E8C10D-B8AB-4867-ABDF-F1242017758F}" type="pres">
      <dgm:prSet presAssocID="{F358359F-0DAB-471D-97BE-2096969BFFB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9902B93-B089-43B6-8E1F-98EFA2F42E10}" type="pres">
      <dgm:prSet presAssocID="{F358359F-0DAB-471D-97BE-2096969BFFB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E43ED61-B60A-49A2-B50F-D84EF4E967B6}" type="pres">
      <dgm:prSet presAssocID="{9E004E84-AA0B-4F79-B5DC-4C69B8402CCD}" presName="root2" presStyleCnt="0"/>
      <dgm:spPr/>
    </dgm:pt>
    <dgm:pt modelId="{AE5251F0-AF14-4DFC-83F1-19BB45AC3A52}" type="pres">
      <dgm:prSet presAssocID="{9E004E84-AA0B-4F79-B5DC-4C69B8402CC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8A50A-9C82-4E5F-9B30-38E6AB14688D}" type="pres">
      <dgm:prSet presAssocID="{9E004E84-AA0B-4F79-B5DC-4C69B8402CCD}" presName="level3hierChild" presStyleCnt="0"/>
      <dgm:spPr/>
    </dgm:pt>
    <dgm:pt modelId="{1FE62B99-33C2-4B62-864B-0CA35DA6A5D5}" type="pres">
      <dgm:prSet presAssocID="{1103D480-6A5A-4100-8F27-62931A880FC6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4EC4F10-07AE-4DFA-B962-26587A42C5F7}" type="pres">
      <dgm:prSet presAssocID="{1103D480-6A5A-4100-8F27-62931A880FC6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369E74-2B15-40E6-B71C-98E36A211E13}" type="pres">
      <dgm:prSet presAssocID="{FFC5B796-84DF-4933-9987-88B212DB9A91}" presName="root2" presStyleCnt="0"/>
      <dgm:spPr/>
    </dgm:pt>
    <dgm:pt modelId="{F4F7327D-C5A1-4F04-ADE4-0CC4D6322CEB}" type="pres">
      <dgm:prSet presAssocID="{FFC5B796-84DF-4933-9987-88B212DB9A9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0665A-E565-4900-96C6-A6EBE4CF54ED}" type="pres">
      <dgm:prSet presAssocID="{FFC5B796-84DF-4933-9987-88B212DB9A91}" presName="level3hierChild" presStyleCnt="0"/>
      <dgm:spPr/>
    </dgm:pt>
    <dgm:pt modelId="{10620F4F-FBFD-4F4E-9A4F-01889C0EB0D5}" type="pres">
      <dgm:prSet presAssocID="{A17360CB-572A-43A4-86F0-B5654449B86C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5D0E3B95-DB71-41FB-A280-4B6D1EE15A73}" type="pres">
      <dgm:prSet presAssocID="{A17360CB-572A-43A4-86F0-B5654449B86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C034FBCF-0B65-4125-A286-756256C754D8}" type="pres">
      <dgm:prSet presAssocID="{3E1F37EA-8840-4751-9F4D-64D83CA5811E}" presName="root2" presStyleCnt="0"/>
      <dgm:spPr/>
    </dgm:pt>
    <dgm:pt modelId="{2D5092B8-94A5-4242-8D67-A689E31EA2AD}" type="pres">
      <dgm:prSet presAssocID="{3E1F37EA-8840-4751-9F4D-64D83CA5811E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1DFFB8-8495-444B-A4B1-9372A90EF790}" type="pres">
      <dgm:prSet presAssocID="{3E1F37EA-8840-4751-9F4D-64D83CA5811E}" presName="level3hierChild" presStyleCnt="0"/>
      <dgm:spPr/>
    </dgm:pt>
    <dgm:pt modelId="{9C1CF54E-59CE-452F-9B74-35F59DD704F4}" type="pres">
      <dgm:prSet presAssocID="{73A56845-151F-4369-9A0F-BB6C030E180B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4883AE64-1B5F-4ECA-9D12-B3C675E7BFD5}" type="pres">
      <dgm:prSet presAssocID="{73A56845-151F-4369-9A0F-BB6C030E18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6922BF0-5EEE-4A88-8E85-EF66AD263CE7}" type="pres">
      <dgm:prSet presAssocID="{4A5D0CB6-3D57-49BB-AB19-BA71ACFD9A62}" presName="root2" presStyleCnt="0"/>
      <dgm:spPr/>
    </dgm:pt>
    <dgm:pt modelId="{2918E38F-6A25-4D85-B713-D0A14B6912F0}" type="pres">
      <dgm:prSet presAssocID="{4A5D0CB6-3D57-49BB-AB19-BA71ACFD9A6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1514AD-8F6F-4AC6-BB03-249907E29002}" type="pres">
      <dgm:prSet presAssocID="{4A5D0CB6-3D57-49BB-AB19-BA71ACFD9A62}" presName="level3hierChild" presStyleCnt="0"/>
      <dgm:spPr/>
    </dgm:pt>
    <dgm:pt modelId="{F87F8E23-F44C-44D9-8922-6A87780A4ED8}" type="pres">
      <dgm:prSet presAssocID="{4B9B3138-9C9A-42BE-BA5B-2AC01BC524C3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24C38EDB-AC90-484C-AB59-3C8B87F352C6}" type="pres">
      <dgm:prSet presAssocID="{4B9B3138-9C9A-42BE-BA5B-2AC01BC524C3}" presName="connTx" presStyleLbl="parChTrans1D4" presStyleIdx="1" presStyleCnt="3"/>
      <dgm:spPr/>
      <dgm:t>
        <a:bodyPr/>
        <a:lstStyle/>
        <a:p>
          <a:endParaRPr lang="en-US"/>
        </a:p>
      </dgm:t>
    </dgm:pt>
    <dgm:pt modelId="{2F35850E-3969-45B8-8A61-D4B4BEEB24FA}" type="pres">
      <dgm:prSet presAssocID="{67CBF748-D370-4376-95D6-7D0B556F9F0C}" presName="root2" presStyleCnt="0"/>
      <dgm:spPr/>
    </dgm:pt>
    <dgm:pt modelId="{9050C42F-4E73-4AD8-AA4E-319B85049B88}" type="pres">
      <dgm:prSet presAssocID="{67CBF748-D370-4376-95D6-7D0B556F9F0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226136-1324-4D42-9B10-138A06A5B537}" type="pres">
      <dgm:prSet presAssocID="{67CBF748-D370-4376-95D6-7D0B556F9F0C}" presName="level3hierChild" presStyleCnt="0"/>
      <dgm:spPr/>
    </dgm:pt>
    <dgm:pt modelId="{FA5D7313-3483-4A5E-9DFC-05AEA12B4ADF}" type="pres">
      <dgm:prSet presAssocID="{A698AA86-C008-4BFA-88BF-DAA574C5637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10A8AC8-2856-41C1-8A64-F6A0D1394D6E}" type="pres">
      <dgm:prSet presAssocID="{A698AA86-C008-4BFA-88BF-DAA574C5637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61F9906-D898-4454-BC4D-A676493A3AAE}" type="pres">
      <dgm:prSet presAssocID="{F511C486-9C9B-4466-8150-5801B4EE5B22}" presName="root2" presStyleCnt="0"/>
      <dgm:spPr/>
    </dgm:pt>
    <dgm:pt modelId="{5C3CE6EB-F578-48A8-93B3-51E7D6B7D2D6}" type="pres">
      <dgm:prSet presAssocID="{F511C486-9C9B-4466-8150-5801B4EE5B2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1C48C0-1EB1-4F70-9779-61882C46E5D6}" type="pres">
      <dgm:prSet presAssocID="{F511C486-9C9B-4466-8150-5801B4EE5B22}" presName="level3hierChild" presStyleCnt="0"/>
      <dgm:spPr/>
    </dgm:pt>
    <dgm:pt modelId="{6D8939EB-ACFC-4C76-BD4B-97A5CF0112AA}" type="pres">
      <dgm:prSet presAssocID="{93B61351-2241-4478-88ED-D07AE3796F7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8F3AFD9-0601-476A-A2F5-286CB08F4BEA}" type="pres">
      <dgm:prSet presAssocID="{93B61351-2241-4478-88ED-D07AE3796F7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EEA1C56C-332A-42F5-94DB-1EB88DBA71F5}" type="pres">
      <dgm:prSet presAssocID="{B8D9DC94-FA19-4D1E-A5FF-F1E412377FD6}" presName="root2" presStyleCnt="0"/>
      <dgm:spPr/>
    </dgm:pt>
    <dgm:pt modelId="{2200C3A3-27B3-4610-8BF5-0917493C7188}" type="pres">
      <dgm:prSet presAssocID="{B8D9DC94-FA19-4D1E-A5FF-F1E412377FD6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50460-BE97-4A9B-BC73-A8EA0EB6FDC9}" type="pres">
      <dgm:prSet presAssocID="{B8D9DC94-FA19-4D1E-A5FF-F1E412377FD6}" presName="level3hierChild" presStyleCnt="0"/>
      <dgm:spPr/>
    </dgm:pt>
    <dgm:pt modelId="{71024956-C6DD-4977-81C5-BF8C2FF76B73}" type="pres">
      <dgm:prSet presAssocID="{961ABB73-7DDA-42BF-8D69-EB12F6B1EDE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274EE669-8185-4E1D-9219-8146EB58693A}" type="pres">
      <dgm:prSet presAssocID="{961ABB73-7DDA-42BF-8D69-EB12F6B1EDE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913FDA96-B687-4F32-A5D0-BD5D99991ABF}" type="pres">
      <dgm:prSet presAssocID="{80071EC3-AD60-4ED9-9ABC-889D25B441A6}" presName="root2" presStyleCnt="0"/>
      <dgm:spPr/>
    </dgm:pt>
    <dgm:pt modelId="{F5FEED86-ED52-49DE-87E0-54679BCF9179}" type="pres">
      <dgm:prSet presAssocID="{80071EC3-AD60-4ED9-9ABC-889D25B441A6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65577-8583-4F6A-946E-4C7CB9C1F8DB}" type="pres">
      <dgm:prSet presAssocID="{80071EC3-AD60-4ED9-9ABC-889D25B441A6}" presName="level3hierChild" presStyleCnt="0"/>
      <dgm:spPr/>
    </dgm:pt>
  </dgm:ptLst>
  <dgm:cxnLst>
    <dgm:cxn modelId="{C7E0D8A4-DED3-4F49-8B30-FAF672AEAABA}" srcId="{42DA735B-14E5-4C58-AC95-4FCBE639930C}" destId="{9E004E84-AA0B-4F79-B5DC-4C69B8402CCD}" srcOrd="0" destOrd="0" parTransId="{F358359F-0DAB-471D-97BE-2096969BFFB8}" sibTransId="{9DFE78BE-8B72-4F62-BD43-7F4AF7FC6F77}"/>
    <dgm:cxn modelId="{9C9A82D7-D563-46A8-B376-29A05E7B3066}" srcId="{9E004E84-AA0B-4F79-B5DC-4C69B8402CCD}" destId="{4A5D0CB6-3D57-49BB-AB19-BA71ACFD9A62}" srcOrd="1" destOrd="0" parTransId="{73A56845-151F-4369-9A0F-BB6C030E180B}" sibTransId="{75502BE7-7221-4B87-86CC-16DA2DFE5937}"/>
    <dgm:cxn modelId="{F7E52330-2098-4D71-BDEB-DE90530388E8}" type="presOf" srcId="{67CBF748-D370-4376-95D6-7D0B556F9F0C}" destId="{9050C42F-4E73-4AD8-AA4E-319B85049B88}" srcOrd="0" destOrd="0" presId="urn:microsoft.com/office/officeart/2005/8/layout/hierarchy2"/>
    <dgm:cxn modelId="{8D092A82-8C97-44BB-8863-7F8734B3BEC8}" type="presOf" srcId="{F511C486-9C9B-4466-8150-5801B4EE5B22}" destId="{5C3CE6EB-F578-48A8-93B3-51E7D6B7D2D6}" srcOrd="0" destOrd="0" presId="urn:microsoft.com/office/officeart/2005/8/layout/hierarchy2"/>
    <dgm:cxn modelId="{8407EE67-8066-4E41-A62D-F9554A2E653C}" type="presOf" srcId="{73A56845-151F-4369-9A0F-BB6C030E180B}" destId="{9C1CF54E-59CE-452F-9B74-35F59DD704F4}" srcOrd="0" destOrd="0" presId="urn:microsoft.com/office/officeart/2005/8/layout/hierarchy2"/>
    <dgm:cxn modelId="{814D02C3-63D9-4131-95CA-EF1246BAC5CC}" type="presOf" srcId="{4A5D0CB6-3D57-49BB-AB19-BA71ACFD9A62}" destId="{2918E38F-6A25-4D85-B713-D0A14B6912F0}" srcOrd="0" destOrd="0" presId="urn:microsoft.com/office/officeart/2005/8/layout/hierarchy2"/>
    <dgm:cxn modelId="{EB773BA0-7139-4318-A188-184273273D94}" type="presOf" srcId="{B8D9DC94-FA19-4D1E-A5FF-F1E412377FD6}" destId="{2200C3A3-27B3-4610-8BF5-0917493C7188}" srcOrd="0" destOrd="0" presId="urn:microsoft.com/office/officeart/2005/8/layout/hierarchy2"/>
    <dgm:cxn modelId="{333A2DF8-3C92-4773-A01F-986F2645828B}" type="presOf" srcId="{4B9B3138-9C9A-42BE-BA5B-2AC01BC524C3}" destId="{F87F8E23-F44C-44D9-8922-6A87780A4ED8}" srcOrd="0" destOrd="0" presId="urn:microsoft.com/office/officeart/2005/8/layout/hierarchy2"/>
    <dgm:cxn modelId="{2D10BDB6-FF01-4588-A614-D91E6630C28E}" type="presOf" srcId="{1103D480-6A5A-4100-8F27-62931A880FC6}" destId="{34EC4F10-07AE-4DFA-B962-26587A42C5F7}" srcOrd="1" destOrd="0" presId="urn:microsoft.com/office/officeart/2005/8/layout/hierarchy2"/>
    <dgm:cxn modelId="{435F50DC-DD18-4DE9-AF25-685791E59A0E}" type="presOf" srcId="{93B61351-2241-4478-88ED-D07AE3796F70}" destId="{6D8939EB-ACFC-4C76-BD4B-97A5CF0112AA}" srcOrd="0" destOrd="0" presId="urn:microsoft.com/office/officeart/2005/8/layout/hierarchy2"/>
    <dgm:cxn modelId="{07001BB8-CB2D-421A-9CEE-C2A1757AA01E}" srcId="{B8D9DC94-FA19-4D1E-A5FF-F1E412377FD6}" destId="{80071EC3-AD60-4ED9-9ABC-889D25B441A6}" srcOrd="0" destOrd="0" parTransId="{961ABB73-7DDA-42BF-8D69-EB12F6B1EDE6}" sibTransId="{3150B0C5-85F3-410C-AA80-701F2FCC77B4}"/>
    <dgm:cxn modelId="{77FABA57-4F4F-4EC3-9067-41FD6F32BCDE}" type="presOf" srcId="{9E004E84-AA0B-4F79-B5DC-4C69B8402CCD}" destId="{AE5251F0-AF14-4DFC-83F1-19BB45AC3A52}" srcOrd="0" destOrd="0" presId="urn:microsoft.com/office/officeart/2005/8/layout/hierarchy2"/>
    <dgm:cxn modelId="{B5C427F4-7C4E-44CB-8675-7C2F807E1A55}" type="presOf" srcId="{4B9B3138-9C9A-42BE-BA5B-2AC01BC524C3}" destId="{24C38EDB-AC90-484C-AB59-3C8B87F352C6}" srcOrd="1" destOrd="0" presId="urn:microsoft.com/office/officeart/2005/8/layout/hierarchy2"/>
    <dgm:cxn modelId="{C12A4819-C761-4028-9C6D-08E2F673AFCD}" type="presOf" srcId="{961ABB73-7DDA-42BF-8D69-EB12F6B1EDE6}" destId="{274EE669-8185-4E1D-9219-8146EB58693A}" srcOrd="1" destOrd="0" presId="urn:microsoft.com/office/officeart/2005/8/layout/hierarchy2"/>
    <dgm:cxn modelId="{82589AB1-5C20-4866-BF32-1D290ACA35A3}" type="presOf" srcId="{93B61351-2241-4478-88ED-D07AE3796F70}" destId="{18F3AFD9-0601-476A-A2F5-286CB08F4BEA}" srcOrd="1" destOrd="0" presId="urn:microsoft.com/office/officeart/2005/8/layout/hierarchy2"/>
    <dgm:cxn modelId="{ECB84EF1-CB76-4CE2-A843-B4DCE890B841}" type="presOf" srcId="{80071EC3-AD60-4ED9-9ABC-889D25B441A6}" destId="{F5FEED86-ED52-49DE-87E0-54679BCF9179}" srcOrd="0" destOrd="0" presId="urn:microsoft.com/office/officeart/2005/8/layout/hierarchy2"/>
    <dgm:cxn modelId="{8ECDC21B-F665-4DB0-9B63-34CCCE992567}" type="presOf" srcId="{1103D480-6A5A-4100-8F27-62931A880FC6}" destId="{1FE62B99-33C2-4B62-864B-0CA35DA6A5D5}" srcOrd="0" destOrd="0" presId="urn:microsoft.com/office/officeart/2005/8/layout/hierarchy2"/>
    <dgm:cxn modelId="{12829A2C-D69D-4D9D-B349-B04EF795B7AD}" srcId="{9E004E84-AA0B-4F79-B5DC-4C69B8402CCD}" destId="{FFC5B796-84DF-4933-9987-88B212DB9A91}" srcOrd="0" destOrd="0" parTransId="{1103D480-6A5A-4100-8F27-62931A880FC6}" sibTransId="{E6EEABE4-1C21-4117-9A3A-9CBCC6C78036}"/>
    <dgm:cxn modelId="{D64E4E6C-52C9-43B7-B12C-796DF55FBE6A}" type="presOf" srcId="{42DA735B-14E5-4C58-AC95-4FCBE639930C}" destId="{E6E2D1F5-1136-4D7A-AAFC-13E3D1CB8981}" srcOrd="0" destOrd="0" presId="urn:microsoft.com/office/officeart/2005/8/layout/hierarchy2"/>
    <dgm:cxn modelId="{E7532B26-D19A-4D8A-943B-0001754624F7}" srcId="{4A5D0CB6-3D57-49BB-AB19-BA71ACFD9A62}" destId="{67CBF748-D370-4376-95D6-7D0B556F9F0C}" srcOrd="0" destOrd="0" parTransId="{4B9B3138-9C9A-42BE-BA5B-2AC01BC524C3}" sibTransId="{FA592065-0D78-4EB6-891C-7ABC313F6479}"/>
    <dgm:cxn modelId="{496AB789-8195-4302-B3CB-5ABF6D2B77F4}" srcId="{7EECD9AB-033C-49D4-8646-8DC56D606BE3}" destId="{42DA735B-14E5-4C58-AC95-4FCBE639930C}" srcOrd="0" destOrd="0" parTransId="{5FD6146E-7C84-4CE7-A7AB-ED149A04DA83}" sibTransId="{9489C866-63C3-44D8-963E-4D92E4635F35}"/>
    <dgm:cxn modelId="{D6BC3033-DC20-4B52-A808-DB45E59DBC60}" srcId="{F511C486-9C9B-4466-8150-5801B4EE5B22}" destId="{B8D9DC94-FA19-4D1E-A5FF-F1E412377FD6}" srcOrd="0" destOrd="0" parTransId="{93B61351-2241-4478-88ED-D07AE3796F70}" sibTransId="{181CC070-C4E3-423D-AE50-0FF85F252541}"/>
    <dgm:cxn modelId="{BEE663D0-AD0A-4F7B-92F5-887243674781}" srcId="{42DA735B-14E5-4C58-AC95-4FCBE639930C}" destId="{F511C486-9C9B-4466-8150-5801B4EE5B22}" srcOrd="1" destOrd="0" parTransId="{A698AA86-C008-4BFA-88BF-DAA574C56378}" sibTransId="{E90EBA71-39ED-4D0D-9AB7-DD704CBE86B2}"/>
    <dgm:cxn modelId="{19F79E93-FCC0-46B6-9B04-FE1AD801F134}" type="presOf" srcId="{F358359F-0DAB-471D-97BE-2096969BFFB8}" destId="{C7E8C10D-B8AB-4867-ABDF-F1242017758F}" srcOrd="0" destOrd="0" presId="urn:microsoft.com/office/officeart/2005/8/layout/hierarchy2"/>
    <dgm:cxn modelId="{EA597CA8-4C63-4DEC-88B2-B866D794C150}" type="presOf" srcId="{A698AA86-C008-4BFA-88BF-DAA574C56378}" destId="{F10A8AC8-2856-41C1-8A64-F6A0D1394D6E}" srcOrd="1" destOrd="0" presId="urn:microsoft.com/office/officeart/2005/8/layout/hierarchy2"/>
    <dgm:cxn modelId="{D6938DD1-EBDC-43FA-8F39-43B542E77E00}" srcId="{FFC5B796-84DF-4933-9987-88B212DB9A91}" destId="{3E1F37EA-8840-4751-9F4D-64D83CA5811E}" srcOrd="0" destOrd="0" parTransId="{A17360CB-572A-43A4-86F0-B5654449B86C}" sibTransId="{D16D56B5-BE6C-4A28-892B-65D2F83B6989}"/>
    <dgm:cxn modelId="{F7C393BB-7462-445B-B1EF-C42E9BE8FB1A}" type="presOf" srcId="{F358359F-0DAB-471D-97BE-2096969BFFB8}" destId="{B9902B93-B089-43B6-8E1F-98EFA2F42E10}" srcOrd="1" destOrd="0" presId="urn:microsoft.com/office/officeart/2005/8/layout/hierarchy2"/>
    <dgm:cxn modelId="{BB9C0724-B64D-4BE8-B32C-FE8CC13D7D6F}" type="presOf" srcId="{73A56845-151F-4369-9A0F-BB6C030E180B}" destId="{4883AE64-1B5F-4ECA-9D12-B3C675E7BFD5}" srcOrd="1" destOrd="0" presId="urn:microsoft.com/office/officeart/2005/8/layout/hierarchy2"/>
    <dgm:cxn modelId="{39986849-1A12-48B1-B003-1D065E7B84A5}" type="presOf" srcId="{961ABB73-7DDA-42BF-8D69-EB12F6B1EDE6}" destId="{71024956-C6DD-4977-81C5-BF8C2FF76B73}" srcOrd="0" destOrd="0" presId="urn:microsoft.com/office/officeart/2005/8/layout/hierarchy2"/>
    <dgm:cxn modelId="{235E2C33-35E2-4415-9F46-F45DD5D0B1E4}" type="presOf" srcId="{3E1F37EA-8840-4751-9F4D-64D83CA5811E}" destId="{2D5092B8-94A5-4242-8D67-A689E31EA2AD}" srcOrd="0" destOrd="0" presId="urn:microsoft.com/office/officeart/2005/8/layout/hierarchy2"/>
    <dgm:cxn modelId="{9F9A7046-1E50-4ADF-BA78-F077647B11C8}" type="presOf" srcId="{A698AA86-C008-4BFA-88BF-DAA574C56378}" destId="{FA5D7313-3483-4A5E-9DFC-05AEA12B4ADF}" srcOrd="0" destOrd="0" presId="urn:microsoft.com/office/officeart/2005/8/layout/hierarchy2"/>
    <dgm:cxn modelId="{F2D26A49-72E4-46E6-B0BA-3490CF81BC7A}" type="presOf" srcId="{A17360CB-572A-43A4-86F0-B5654449B86C}" destId="{10620F4F-FBFD-4F4E-9A4F-01889C0EB0D5}" srcOrd="0" destOrd="0" presId="urn:microsoft.com/office/officeart/2005/8/layout/hierarchy2"/>
    <dgm:cxn modelId="{248B26B0-C755-44E7-BDFB-C0ABE49E307F}" type="presOf" srcId="{A17360CB-572A-43A4-86F0-B5654449B86C}" destId="{5D0E3B95-DB71-41FB-A280-4B6D1EE15A73}" srcOrd="1" destOrd="0" presId="urn:microsoft.com/office/officeart/2005/8/layout/hierarchy2"/>
    <dgm:cxn modelId="{368214B8-2884-43AC-8BC9-91A6E7AB2BE2}" type="presOf" srcId="{7EECD9AB-033C-49D4-8646-8DC56D606BE3}" destId="{7B08CAED-1FC5-4B91-93AB-2528D76FFA70}" srcOrd="0" destOrd="0" presId="urn:microsoft.com/office/officeart/2005/8/layout/hierarchy2"/>
    <dgm:cxn modelId="{61804555-DB0D-4AE9-B562-00C854E90458}" type="presOf" srcId="{FFC5B796-84DF-4933-9987-88B212DB9A91}" destId="{F4F7327D-C5A1-4F04-ADE4-0CC4D6322CEB}" srcOrd="0" destOrd="0" presId="urn:microsoft.com/office/officeart/2005/8/layout/hierarchy2"/>
    <dgm:cxn modelId="{EDABF992-F40E-475A-A04B-13AE08BE5A39}" type="presParOf" srcId="{7B08CAED-1FC5-4B91-93AB-2528D76FFA70}" destId="{C4163AC0-9516-4303-8A27-5C8AEDF85E01}" srcOrd="0" destOrd="0" presId="urn:microsoft.com/office/officeart/2005/8/layout/hierarchy2"/>
    <dgm:cxn modelId="{AF4E4C33-FDCB-4289-A8A7-4BD7589CD73C}" type="presParOf" srcId="{C4163AC0-9516-4303-8A27-5C8AEDF85E01}" destId="{E6E2D1F5-1136-4D7A-AAFC-13E3D1CB8981}" srcOrd="0" destOrd="0" presId="urn:microsoft.com/office/officeart/2005/8/layout/hierarchy2"/>
    <dgm:cxn modelId="{DCE79BD3-2872-442D-880C-4F9016DB236E}" type="presParOf" srcId="{C4163AC0-9516-4303-8A27-5C8AEDF85E01}" destId="{14167830-7062-4C1A-9581-CC4A1F3E4C3D}" srcOrd="1" destOrd="0" presId="urn:microsoft.com/office/officeart/2005/8/layout/hierarchy2"/>
    <dgm:cxn modelId="{BBEC487D-BF18-421B-8D2B-E05013E39FE7}" type="presParOf" srcId="{14167830-7062-4C1A-9581-CC4A1F3E4C3D}" destId="{C7E8C10D-B8AB-4867-ABDF-F1242017758F}" srcOrd="0" destOrd="0" presId="urn:microsoft.com/office/officeart/2005/8/layout/hierarchy2"/>
    <dgm:cxn modelId="{90033A58-FA23-42F3-AF26-21B09A3D583A}" type="presParOf" srcId="{C7E8C10D-B8AB-4867-ABDF-F1242017758F}" destId="{B9902B93-B089-43B6-8E1F-98EFA2F42E10}" srcOrd="0" destOrd="0" presId="urn:microsoft.com/office/officeart/2005/8/layout/hierarchy2"/>
    <dgm:cxn modelId="{F70769E0-D77A-4B6A-B62F-819398B0D93C}" type="presParOf" srcId="{14167830-7062-4C1A-9581-CC4A1F3E4C3D}" destId="{FE43ED61-B60A-49A2-B50F-D84EF4E967B6}" srcOrd="1" destOrd="0" presId="urn:microsoft.com/office/officeart/2005/8/layout/hierarchy2"/>
    <dgm:cxn modelId="{C8C777B4-3828-4F52-8D38-5068AB2A6B90}" type="presParOf" srcId="{FE43ED61-B60A-49A2-B50F-D84EF4E967B6}" destId="{AE5251F0-AF14-4DFC-83F1-19BB45AC3A52}" srcOrd="0" destOrd="0" presId="urn:microsoft.com/office/officeart/2005/8/layout/hierarchy2"/>
    <dgm:cxn modelId="{3A6FF7F0-DBAC-411F-B110-E7FCAA560DBA}" type="presParOf" srcId="{FE43ED61-B60A-49A2-B50F-D84EF4E967B6}" destId="{7F58A50A-9C82-4E5F-9B30-38E6AB14688D}" srcOrd="1" destOrd="0" presId="urn:microsoft.com/office/officeart/2005/8/layout/hierarchy2"/>
    <dgm:cxn modelId="{38F15FE5-D391-4E17-B88F-A214B0A23760}" type="presParOf" srcId="{7F58A50A-9C82-4E5F-9B30-38E6AB14688D}" destId="{1FE62B99-33C2-4B62-864B-0CA35DA6A5D5}" srcOrd="0" destOrd="0" presId="urn:microsoft.com/office/officeart/2005/8/layout/hierarchy2"/>
    <dgm:cxn modelId="{F7AD9F46-B7A6-4AD0-8B57-F3402446E500}" type="presParOf" srcId="{1FE62B99-33C2-4B62-864B-0CA35DA6A5D5}" destId="{34EC4F10-07AE-4DFA-B962-26587A42C5F7}" srcOrd="0" destOrd="0" presId="urn:microsoft.com/office/officeart/2005/8/layout/hierarchy2"/>
    <dgm:cxn modelId="{E1768A74-5DE2-4955-8202-718A515A237E}" type="presParOf" srcId="{7F58A50A-9C82-4E5F-9B30-38E6AB14688D}" destId="{48369E74-2B15-40E6-B71C-98E36A211E13}" srcOrd="1" destOrd="0" presId="urn:microsoft.com/office/officeart/2005/8/layout/hierarchy2"/>
    <dgm:cxn modelId="{B5E9A882-DC1E-4530-AA54-AA4C6920BA3E}" type="presParOf" srcId="{48369E74-2B15-40E6-B71C-98E36A211E13}" destId="{F4F7327D-C5A1-4F04-ADE4-0CC4D6322CEB}" srcOrd="0" destOrd="0" presId="urn:microsoft.com/office/officeart/2005/8/layout/hierarchy2"/>
    <dgm:cxn modelId="{9C157343-1893-4835-BD69-3442A120DDCA}" type="presParOf" srcId="{48369E74-2B15-40E6-B71C-98E36A211E13}" destId="{0430665A-E565-4900-96C6-A6EBE4CF54ED}" srcOrd="1" destOrd="0" presId="urn:microsoft.com/office/officeart/2005/8/layout/hierarchy2"/>
    <dgm:cxn modelId="{9B87C689-999E-40B7-B7D1-187F18B807D5}" type="presParOf" srcId="{0430665A-E565-4900-96C6-A6EBE4CF54ED}" destId="{10620F4F-FBFD-4F4E-9A4F-01889C0EB0D5}" srcOrd="0" destOrd="0" presId="urn:microsoft.com/office/officeart/2005/8/layout/hierarchy2"/>
    <dgm:cxn modelId="{685F0D07-EC16-47D0-A3E6-47B9FE7CEA41}" type="presParOf" srcId="{10620F4F-FBFD-4F4E-9A4F-01889C0EB0D5}" destId="{5D0E3B95-DB71-41FB-A280-4B6D1EE15A73}" srcOrd="0" destOrd="0" presId="urn:microsoft.com/office/officeart/2005/8/layout/hierarchy2"/>
    <dgm:cxn modelId="{85808D5D-8160-43C7-B1BB-01B98CDB5CF9}" type="presParOf" srcId="{0430665A-E565-4900-96C6-A6EBE4CF54ED}" destId="{C034FBCF-0B65-4125-A286-756256C754D8}" srcOrd="1" destOrd="0" presId="urn:microsoft.com/office/officeart/2005/8/layout/hierarchy2"/>
    <dgm:cxn modelId="{A913D780-941B-4B21-B576-2B415A90640D}" type="presParOf" srcId="{C034FBCF-0B65-4125-A286-756256C754D8}" destId="{2D5092B8-94A5-4242-8D67-A689E31EA2AD}" srcOrd="0" destOrd="0" presId="urn:microsoft.com/office/officeart/2005/8/layout/hierarchy2"/>
    <dgm:cxn modelId="{BADF79D7-AE77-4279-A3D8-95E3FD5A5EC9}" type="presParOf" srcId="{C034FBCF-0B65-4125-A286-756256C754D8}" destId="{9A1DFFB8-8495-444B-A4B1-9372A90EF790}" srcOrd="1" destOrd="0" presId="urn:microsoft.com/office/officeart/2005/8/layout/hierarchy2"/>
    <dgm:cxn modelId="{6C7009CF-D82D-4F22-9FE7-355B75037BCE}" type="presParOf" srcId="{7F58A50A-9C82-4E5F-9B30-38E6AB14688D}" destId="{9C1CF54E-59CE-452F-9B74-35F59DD704F4}" srcOrd="2" destOrd="0" presId="urn:microsoft.com/office/officeart/2005/8/layout/hierarchy2"/>
    <dgm:cxn modelId="{B44E1041-18E6-4F82-BFA6-A0EC66DF0DDB}" type="presParOf" srcId="{9C1CF54E-59CE-452F-9B74-35F59DD704F4}" destId="{4883AE64-1B5F-4ECA-9D12-B3C675E7BFD5}" srcOrd="0" destOrd="0" presId="urn:microsoft.com/office/officeart/2005/8/layout/hierarchy2"/>
    <dgm:cxn modelId="{4E313DB7-10B4-4D16-B689-C5F7CD160481}" type="presParOf" srcId="{7F58A50A-9C82-4E5F-9B30-38E6AB14688D}" destId="{26922BF0-5EEE-4A88-8E85-EF66AD263CE7}" srcOrd="3" destOrd="0" presId="urn:microsoft.com/office/officeart/2005/8/layout/hierarchy2"/>
    <dgm:cxn modelId="{091B7D63-A3F9-4417-80B9-CADED46785FA}" type="presParOf" srcId="{26922BF0-5EEE-4A88-8E85-EF66AD263CE7}" destId="{2918E38F-6A25-4D85-B713-D0A14B6912F0}" srcOrd="0" destOrd="0" presId="urn:microsoft.com/office/officeart/2005/8/layout/hierarchy2"/>
    <dgm:cxn modelId="{12323A3E-C258-454A-A3C2-3A2626B45E18}" type="presParOf" srcId="{26922BF0-5EEE-4A88-8E85-EF66AD263CE7}" destId="{E51514AD-8F6F-4AC6-BB03-249907E29002}" srcOrd="1" destOrd="0" presId="urn:microsoft.com/office/officeart/2005/8/layout/hierarchy2"/>
    <dgm:cxn modelId="{98E0A565-1748-45A0-A978-A3540A5327CD}" type="presParOf" srcId="{E51514AD-8F6F-4AC6-BB03-249907E29002}" destId="{F87F8E23-F44C-44D9-8922-6A87780A4ED8}" srcOrd="0" destOrd="0" presId="urn:microsoft.com/office/officeart/2005/8/layout/hierarchy2"/>
    <dgm:cxn modelId="{1DEED85A-B15C-4F0A-A01C-1C676E057AAF}" type="presParOf" srcId="{F87F8E23-F44C-44D9-8922-6A87780A4ED8}" destId="{24C38EDB-AC90-484C-AB59-3C8B87F352C6}" srcOrd="0" destOrd="0" presId="urn:microsoft.com/office/officeart/2005/8/layout/hierarchy2"/>
    <dgm:cxn modelId="{05295F61-2C56-493D-B3B7-D7655D54CE14}" type="presParOf" srcId="{E51514AD-8F6F-4AC6-BB03-249907E29002}" destId="{2F35850E-3969-45B8-8A61-D4B4BEEB24FA}" srcOrd="1" destOrd="0" presId="urn:microsoft.com/office/officeart/2005/8/layout/hierarchy2"/>
    <dgm:cxn modelId="{5D95C654-0134-4338-94BC-0042884CA901}" type="presParOf" srcId="{2F35850E-3969-45B8-8A61-D4B4BEEB24FA}" destId="{9050C42F-4E73-4AD8-AA4E-319B85049B88}" srcOrd="0" destOrd="0" presId="urn:microsoft.com/office/officeart/2005/8/layout/hierarchy2"/>
    <dgm:cxn modelId="{290645FF-68F3-433C-A1EE-66EE038F19FA}" type="presParOf" srcId="{2F35850E-3969-45B8-8A61-D4B4BEEB24FA}" destId="{A5226136-1324-4D42-9B10-138A06A5B537}" srcOrd="1" destOrd="0" presId="urn:microsoft.com/office/officeart/2005/8/layout/hierarchy2"/>
    <dgm:cxn modelId="{1EB3C8C5-D3EA-4523-B383-CFEA3F29E6B2}" type="presParOf" srcId="{14167830-7062-4C1A-9581-CC4A1F3E4C3D}" destId="{FA5D7313-3483-4A5E-9DFC-05AEA12B4ADF}" srcOrd="2" destOrd="0" presId="urn:microsoft.com/office/officeart/2005/8/layout/hierarchy2"/>
    <dgm:cxn modelId="{F0BC340A-A166-4625-9C0A-15FBB193790F}" type="presParOf" srcId="{FA5D7313-3483-4A5E-9DFC-05AEA12B4ADF}" destId="{F10A8AC8-2856-41C1-8A64-F6A0D1394D6E}" srcOrd="0" destOrd="0" presId="urn:microsoft.com/office/officeart/2005/8/layout/hierarchy2"/>
    <dgm:cxn modelId="{C52B2B95-C95D-4CA0-87B0-3FB5466F1D82}" type="presParOf" srcId="{14167830-7062-4C1A-9581-CC4A1F3E4C3D}" destId="{461F9906-D898-4454-BC4D-A676493A3AAE}" srcOrd="3" destOrd="0" presId="urn:microsoft.com/office/officeart/2005/8/layout/hierarchy2"/>
    <dgm:cxn modelId="{5EC587F6-1450-49B3-B8D7-9C8AD5A5D439}" type="presParOf" srcId="{461F9906-D898-4454-BC4D-A676493A3AAE}" destId="{5C3CE6EB-F578-48A8-93B3-51E7D6B7D2D6}" srcOrd="0" destOrd="0" presId="urn:microsoft.com/office/officeart/2005/8/layout/hierarchy2"/>
    <dgm:cxn modelId="{2BF367CE-4E57-4915-B206-85BE3931128D}" type="presParOf" srcId="{461F9906-D898-4454-BC4D-A676493A3AAE}" destId="{A91C48C0-1EB1-4F70-9779-61882C46E5D6}" srcOrd="1" destOrd="0" presId="urn:microsoft.com/office/officeart/2005/8/layout/hierarchy2"/>
    <dgm:cxn modelId="{4468AC54-AF26-46E2-BA13-F8B734E961E6}" type="presParOf" srcId="{A91C48C0-1EB1-4F70-9779-61882C46E5D6}" destId="{6D8939EB-ACFC-4C76-BD4B-97A5CF0112AA}" srcOrd="0" destOrd="0" presId="urn:microsoft.com/office/officeart/2005/8/layout/hierarchy2"/>
    <dgm:cxn modelId="{B4FB824D-BFCD-4927-BF25-B5D8BB4895B4}" type="presParOf" srcId="{6D8939EB-ACFC-4C76-BD4B-97A5CF0112AA}" destId="{18F3AFD9-0601-476A-A2F5-286CB08F4BEA}" srcOrd="0" destOrd="0" presId="urn:microsoft.com/office/officeart/2005/8/layout/hierarchy2"/>
    <dgm:cxn modelId="{86CC371E-5DAA-4D2E-9D57-9CE6D9EF74DC}" type="presParOf" srcId="{A91C48C0-1EB1-4F70-9779-61882C46E5D6}" destId="{EEA1C56C-332A-42F5-94DB-1EB88DBA71F5}" srcOrd="1" destOrd="0" presId="urn:microsoft.com/office/officeart/2005/8/layout/hierarchy2"/>
    <dgm:cxn modelId="{D14C7578-1BD8-4530-8F14-FAFAAF62951C}" type="presParOf" srcId="{EEA1C56C-332A-42F5-94DB-1EB88DBA71F5}" destId="{2200C3A3-27B3-4610-8BF5-0917493C7188}" srcOrd="0" destOrd="0" presId="urn:microsoft.com/office/officeart/2005/8/layout/hierarchy2"/>
    <dgm:cxn modelId="{01EA95A4-251D-43B4-BCC1-506E66D4B990}" type="presParOf" srcId="{EEA1C56C-332A-42F5-94DB-1EB88DBA71F5}" destId="{F2250460-BE97-4A9B-BC73-A8EA0EB6FDC9}" srcOrd="1" destOrd="0" presId="urn:microsoft.com/office/officeart/2005/8/layout/hierarchy2"/>
    <dgm:cxn modelId="{163A8260-3505-421C-9B86-06B5759F2477}" type="presParOf" srcId="{F2250460-BE97-4A9B-BC73-A8EA0EB6FDC9}" destId="{71024956-C6DD-4977-81C5-BF8C2FF76B73}" srcOrd="0" destOrd="0" presId="urn:microsoft.com/office/officeart/2005/8/layout/hierarchy2"/>
    <dgm:cxn modelId="{371CE9AD-C7C7-457D-BC20-3846DEA752E2}" type="presParOf" srcId="{71024956-C6DD-4977-81C5-BF8C2FF76B73}" destId="{274EE669-8185-4E1D-9219-8146EB58693A}" srcOrd="0" destOrd="0" presId="urn:microsoft.com/office/officeart/2005/8/layout/hierarchy2"/>
    <dgm:cxn modelId="{5DB928A5-B464-45D4-A145-83C5B9E595F0}" type="presParOf" srcId="{F2250460-BE97-4A9B-BC73-A8EA0EB6FDC9}" destId="{913FDA96-B687-4F32-A5D0-BD5D99991ABF}" srcOrd="1" destOrd="0" presId="urn:microsoft.com/office/officeart/2005/8/layout/hierarchy2"/>
    <dgm:cxn modelId="{143605F1-A14B-45A3-9B4E-4A821FB17213}" type="presParOf" srcId="{913FDA96-B687-4F32-A5D0-BD5D99991ABF}" destId="{F5FEED86-ED52-49DE-87E0-54679BCF9179}" srcOrd="0" destOrd="0" presId="urn:microsoft.com/office/officeart/2005/8/layout/hierarchy2"/>
    <dgm:cxn modelId="{00E1B53C-45EB-4DA7-862A-A215198BCFBD}" type="presParOf" srcId="{913FDA96-B687-4F32-A5D0-BD5D99991ABF}" destId="{2EF65577-8583-4F6A-946E-4C7CB9C1F8D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6D263C-49EC-4ED5-BA5A-E3B69DC673D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1E1C2E-18AE-4B08-A117-1061FBA9B2C2}">
      <dgm:prSet/>
      <dgm:spPr/>
      <dgm:t>
        <a:bodyPr/>
        <a:lstStyle/>
        <a:p>
          <a:r>
            <a:rPr lang="en-US" dirty="0" smtClean="0"/>
            <a:t>Check for player input, then update all entities</a:t>
          </a:r>
          <a:endParaRPr lang="en-US" dirty="0"/>
        </a:p>
      </dgm:t>
    </dgm:pt>
    <dgm:pt modelId="{52A3C193-4B51-4F57-9ACA-ACBD1E1BCE85}" type="parTrans" cxnId="{FEF0C5F6-E992-4A22-B250-DAF05CA4B568}">
      <dgm:prSet/>
      <dgm:spPr/>
      <dgm:t>
        <a:bodyPr/>
        <a:lstStyle/>
        <a:p>
          <a:endParaRPr lang="en-US"/>
        </a:p>
      </dgm:t>
    </dgm:pt>
    <dgm:pt modelId="{C73E4AA0-3C2F-4655-9172-E9F180527C82}" type="sibTrans" cxnId="{FEF0C5F6-E992-4A22-B250-DAF05CA4B568}">
      <dgm:prSet/>
      <dgm:spPr/>
      <dgm:t>
        <a:bodyPr/>
        <a:lstStyle/>
        <a:p>
          <a:endParaRPr lang="en-US"/>
        </a:p>
      </dgm:t>
    </dgm:pt>
    <dgm:pt modelId="{26A56D3F-EF1D-42B7-8D57-A91F63BD6101}">
      <dgm:prSet/>
      <dgm:spPr/>
      <dgm:t>
        <a:bodyPr/>
        <a:lstStyle/>
        <a:p>
          <a:r>
            <a:rPr lang="en-US" dirty="0" smtClean="0"/>
            <a:t>Run entity update method</a:t>
          </a:r>
          <a:endParaRPr lang="en-US" dirty="0"/>
        </a:p>
      </dgm:t>
    </dgm:pt>
    <dgm:pt modelId="{94C7FFF3-136E-4AB2-A07F-E3EEF8990B55}" type="parTrans" cxnId="{FB192F24-F2B1-4D54-92A1-8B96308EAF8A}">
      <dgm:prSet/>
      <dgm:spPr/>
      <dgm:t>
        <a:bodyPr/>
        <a:lstStyle/>
        <a:p>
          <a:endParaRPr lang="en-US"/>
        </a:p>
      </dgm:t>
    </dgm:pt>
    <dgm:pt modelId="{CBDD02CB-FFEA-4F02-ABC3-2F3552005E36}" type="sibTrans" cxnId="{FB192F24-F2B1-4D54-92A1-8B96308EAF8A}">
      <dgm:prSet/>
      <dgm:spPr/>
      <dgm:t>
        <a:bodyPr/>
        <a:lstStyle/>
        <a:p>
          <a:endParaRPr lang="en-US"/>
        </a:p>
      </dgm:t>
    </dgm:pt>
    <dgm:pt modelId="{CDD92B4F-2D86-4F97-8157-C1F8E7D8295B}">
      <dgm:prSet/>
      <dgm:spPr/>
      <dgm:t>
        <a:bodyPr/>
        <a:lstStyle/>
        <a:p>
          <a:r>
            <a:rPr lang="en-US" dirty="0" smtClean="0"/>
            <a:t>Check to see if they have arrived at destination</a:t>
          </a:r>
          <a:endParaRPr lang="en-US" dirty="0"/>
        </a:p>
      </dgm:t>
    </dgm:pt>
    <dgm:pt modelId="{D5707B0A-3889-48A2-9977-8A26A2D2ED88}" type="parTrans" cxnId="{ED76F423-743B-444C-8E76-53EAB4917E1B}">
      <dgm:prSet/>
      <dgm:spPr/>
      <dgm:t>
        <a:bodyPr/>
        <a:lstStyle/>
        <a:p>
          <a:endParaRPr lang="en-US"/>
        </a:p>
      </dgm:t>
    </dgm:pt>
    <dgm:pt modelId="{9DDA38F0-D285-46A8-9F63-1BA2CFBFF38E}" type="sibTrans" cxnId="{ED76F423-743B-444C-8E76-53EAB4917E1B}">
      <dgm:prSet/>
      <dgm:spPr/>
      <dgm:t>
        <a:bodyPr/>
        <a:lstStyle/>
        <a:p>
          <a:endParaRPr lang="en-US"/>
        </a:p>
      </dgm:t>
    </dgm:pt>
    <dgm:pt modelId="{5C8C9A69-0C50-4AD9-8897-632B6AF22F4F}">
      <dgm:prSet/>
      <dgm:spPr/>
      <dgm:t>
        <a:bodyPr/>
        <a:lstStyle/>
        <a:p>
          <a:r>
            <a:rPr lang="en-US" dirty="0" smtClean="0"/>
            <a:t>If arrived, randomly pick new destination</a:t>
          </a:r>
          <a:endParaRPr lang="en-US" dirty="0"/>
        </a:p>
      </dgm:t>
    </dgm:pt>
    <dgm:pt modelId="{7FD3F212-DC0B-49CC-AE27-EF65DE07F9E8}" type="parTrans" cxnId="{A8654D0C-7FF4-4981-B379-309E118C8741}">
      <dgm:prSet/>
      <dgm:spPr/>
      <dgm:t>
        <a:bodyPr/>
        <a:lstStyle/>
        <a:p>
          <a:endParaRPr lang="en-US"/>
        </a:p>
      </dgm:t>
    </dgm:pt>
    <dgm:pt modelId="{82262DF3-8E0A-4085-8AD9-F468B2029E6D}" type="sibTrans" cxnId="{A8654D0C-7FF4-4981-B379-309E118C8741}">
      <dgm:prSet/>
      <dgm:spPr/>
      <dgm:t>
        <a:bodyPr/>
        <a:lstStyle/>
        <a:p>
          <a:endParaRPr lang="en-US"/>
        </a:p>
      </dgm:t>
    </dgm:pt>
    <dgm:pt modelId="{D6DD4D1E-D8CC-48B6-A9DA-450720A8C8C4}">
      <dgm:prSet/>
      <dgm:spPr/>
      <dgm:t>
        <a:bodyPr/>
        <a:lstStyle/>
        <a:p>
          <a:r>
            <a:rPr lang="en-US" dirty="0" smtClean="0"/>
            <a:t>If they haven’t arrived, continue to destination</a:t>
          </a:r>
          <a:endParaRPr lang="en-US" dirty="0"/>
        </a:p>
      </dgm:t>
    </dgm:pt>
    <dgm:pt modelId="{ED481130-E7FF-45BF-B3A6-33070C73EE52}" type="parTrans" cxnId="{6E9BB186-4528-483E-964F-560C56C1BD98}">
      <dgm:prSet/>
      <dgm:spPr/>
      <dgm:t>
        <a:bodyPr/>
        <a:lstStyle/>
        <a:p>
          <a:endParaRPr lang="en-US"/>
        </a:p>
      </dgm:t>
    </dgm:pt>
    <dgm:pt modelId="{82B23E25-F9DC-4982-BD3F-E5300CAA4A8D}" type="sibTrans" cxnId="{6E9BB186-4528-483E-964F-560C56C1BD98}">
      <dgm:prSet/>
      <dgm:spPr/>
      <dgm:t>
        <a:bodyPr/>
        <a:lstStyle/>
        <a:p>
          <a:endParaRPr lang="en-US"/>
        </a:p>
      </dgm:t>
    </dgm:pt>
    <dgm:pt modelId="{72AF1964-BE59-4759-B97E-67C5143A046E}">
      <dgm:prSet/>
      <dgm:spPr/>
      <dgm:t>
        <a:bodyPr/>
        <a:lstStyle/>
        <a:p>
          <a:r>
            <a:rPr lang="en-US" dirty="0" smtClean="0"/>
            <a:t>Check for collisions</a:t>
          </a:r>
        </a:p>
      </dgm:t>
    </dgm:pt>
    <dgm:pt modelId="{623F72FA-7FEB-43E5-BDC6-790E58600289}" type="parTrans" cxnId="{C2C4FAB8-09CF-4D7B-9C73-F6E30E1BCC66}">
      <dgm:prSet/>
      <dgm:spPr/>
      <dgm:t>
        <a:bodyPr/>
        <a:lstStyle/>
        <a:p>
          <a:endParaRPr lang="en-US"/>
        </a:p>
      </dgm:t>
    </dgm:pt>
    <dgm:pt modelId="{A4D6D979-10B8-4CF6-B3B7-62DED81A07CD}" type="sibTrans" cxnId="{C2C4FAB8-09CF-4D7B-9C73-F6E30E1BCC66}">
      <dgm:prSet/>
      <dgm:spPr/>
      <dgm:t>
        <a:bodyPr/>
        <a:lstStyle/>
        <a:p>
          <a:endParaRPr lang="en-US"/>
        </a:p>
      </dgm:t>
    </dgm:pt>
    <dgm:pt modelId="{D9F2239D-3BB9-487F-95F6-E9AA56CACF81}">
      <dgm:prSet/>
      <dgm:spPr/>
      <dgm:t>
        <a:bodyPr/>
        <a:lstStyle/>
        <a:p>
          <a:r>
            <a:rPr lang="en-US" dirty="0" smtClean="0"/>
            <a:t>Run collision detection logic if collided with something</a:t>
          </a:r>
        </a:p>
      </dgm:t>
    </dgm:pt>
    <dgm:pt modelId="{54222B40-ACA4-47ED-B640-FD8AAB753648}" type="parTrans" cxnId="{A84EA405-CD08-4855-A9EB-3A7C1B3A18F0}">
      <dgm:prSet/>
      <dgm:spPr/>
      <dgm:t>
        <a:bodyPr/>
        <a:lstStyle/>
        <a:p>
          <a:endParaRPr lang="en-US"/>
        </a:p>
      </dgm:t>
    </dgm:pt>
    <dgm:pt modelId="{64E99FAE-A483-42C1-9CFA-C17387C19736}" type="sibTrans" cxnId="{A84EA405-CD08-4855-A9EB-3A7C1B3A18F0}">
      <dgm:prSet/>
      <dgm:spPr/>
      <dgm:t>
        <a:bodyPr/>
        <a:lstStyle/>
        <a:p>
          <a:endParaRPr lang="en-US"/>
        </a:p>
      </dgm:t>
    </dgm:pt>
    <dgm:pt modelId="{57EBACB1-C40E-4F8E-9DFC-12E8EFA01726}">
      <dgm:prSet/>
      <dgm:spPr/>
      <dgm:t>
        <a:bodyPr/>
        <a:lstStyle/>
        <a:p>
          <a:r>
            <a:rPr lang="en-US" dirty="0" smtClean="0"/>
            <a:t>Render</a:t>
          </a:r>
        </a:p>
      </dgm:t>
    </dgm:pt>
    <dgm:pt modelId="{17012554-781A-4079-BE4F-3DF4C8AEE9D4}" type="parTrans" cxnId="{E705BFD9-A869-4BFA-98E0-7E9B22B1D270}">
      <dgm:prSet/>
      <dgm:spPr/>
      <dgm:t>
        <a:bodyPr/>
        <a:lstStyle/>
        <a:p>
          <a:endParaRPr lang="en-US"/>
        </a:p>
      </dgm:t>
    </dgm:pt>
    <dgm:pt modelId="{B44D1C4B-E76C-4239-9FFD-4A2E325DB37C}" type="sibTrans" cxnId="{E705BFD9-A869-4BFA-98E0-7E9B22B1D270}">
      <dgm:prSet/>
      <dgm:spPr/>
      <dgm:t>
        <a:bodyPr/>
        <a:lstStyle/>
        <a:p>
          <a:endParaRPr lang="en-US"/>
        </a:p>
      </dgm:t>
    </dgm:pt>
    <dgm:pt modelId="{51B2F4D1-4B0C-4C85-8A56-B00C378B2BD3}">
      <dgm:prSet/>
      <dgm:spPr/>
      <dgm:t>
        <a:bodyPr/>
        <a:lstStyle/>
        <a:p>
          <a:r>
            <a:rPr lang="en-US" dirty="0" smtClean="0"/>
            <a:t>Render entities</a:t>
          </a:r>
        </a:p>
      </dgm:t>
    </dgm:pt>
    <dgm:pt modelId="{944CA6A0-C20E-41BA-B1F6-FCA6FCE29E75}" type="parTrans" cxnId="{32FD91CF-3CDF-4508-9576-73A6FCE4C1B1}">
      <dgm:prSet/>
      <dgm:spPr/>
      <dgm:t>
        <a:bodyPr/>
        <a:lstStyle/>
        <a:p>
          <a:endParaRPr lang="en-US"/>
        </a:p>
      </dgm:t>
    </dgm:pt>
    <dgm:pt modelId="{FD39E13C-9516-46F0-B595-77D443EF8B32}" type="sibTrans" cxnId="{32FD91CF-3CDF-4508-9576-73A6FCE4C1B1}">
      <dgm:prSet/>
      <dgm:spPr/>
      <dgm:t>
        <a:bodyPr/>
        <a:lstStyle/>
        <a:p>
          <a:endParaRPr lang="en-US"/>
        </a:p>
      </dgm:t>
    </dgm:pt>
    <dgm:pt modelId="{5BEE2C12-76D9-4F46-9CD4-77C488CDF937}">
      <dgm:prSet/>
      <dgm:spPr/>
      <dgm:t>
        <a:bodyPr/>
        <a:lstStyle/>
        <a:p>
          <a:r>
            <a:rPr lang="en-US" dirty="0" smtClean="0"/>
            <a:t>Draw the entity itself</a:t>
          </a:r>
        </a:p>
      </dgm:t>
    </dgm:pt>
    <dgm:pt modelId="{215D191B-76BB-453E-AC51-EA6CAA3CF0D6}" type="parTrans" cxnId="{D50DEED3-1D2B-475A-ABD7-1C64D384CA30}">
      <dgm:prSet/>
      <dgm:spPr/>
      <dgm:t>
        <a:bodyPr/>
        <a:lstStyle/>
        <a:p>
          <a:endParaRPr lang="en-US"/>
        </a:p>
      </dgm:t>
    </dgm:pt>
    <dgm:pt modelId="{ABA7E226-6DEA-491F-AE8E-970754D0B43E}" type="sibTrans" cxnId="{D50DEED3-1D2B-475A-ABD7-1C64D384CA30}">
      <dgm:prSet/>
      <dgm:spPr/>
      <dgm:t>
        <a:bodyPr/>
        <a:lstStyle/>
        <a:p>
          <a:endParaRPr lang="en-US"/>
        </a:p>
      </dgm:t>
    </dgm:pt>
    <dgm:pt modelId="{B00F803B-6BC0-4512-8A5C-BBD33D1E683F}">
      <dgm:prSet/>
      <dgm:spPr/>
      <dgm:t>
        <a:bodyPr/>
        <a:lstStyle/>
        <a:p>
          <a:r>
            <a:rPr lang="en-US" dirty="0" smtClean="0"/>
            <a:t>Draw any relevant components (shield effects, turrets, engines </a:t>
          </a:r>
          <a:r>
            <a:rPr lang="en-US" dirty="0" err="1" smtClean="0"/>
            <a:t>etc</a:t>
          </a:r>
          <a:r>
            <a:rPr lang="en-US" dirty="0" smtClean="0"/>
            <a:t>)</a:t>
          </a:r>
        </a:p>
      </dgm:t>
    </dgm:pt>
    <dgm:pt modelId="{6B233AE5-8A69-4045-B736-4F1937D9DF86}" type="parTrans" cxnId="{93044D1A-CD91-4E66-A5D1-E750D36F6B6B}">
      <dgm:prSet/>
      <dgm:spPr/>
      <dgm:t>
        <a:bodyPr/>
        <a:lstStyle/>
        <a:p>
          <a:endParaRPr lang="en-US"/>
        </a:p>
      </dgm:t>
    </dgm:pt>
    <dgm:pt modelId="{F183F2C8-D25A-4593-87E2-EB546B6B4475}" type="sibTrans" cxnId="{93044D1A-CD91-4E66-A5D1-E750D36F6B6B}">
      <dgm:prSet/>
      <dgm:spPr/>
      <dgm:t>
        <a:bodyPr/>
        <a:lstStyle/>
        <a:p>
          <a:endParaRPr lang="en-US"/>
        </a:p>
      </dgm:t>
    </dgm:pt>
    <dgm:pt modelId="{ED890FEA-7A3C-4E5E-8D3A-2E183DB5B6D0}">
      <dgm:prSet/>
      <dgm:spPr/>
      <dgm:t>
        <a:bodyPr/>
        <a:lstStyle/>
        <a:p>
          <a:r>
            <a:rPr lang="en-US" dirty="0" smtClean="0"/>
            <a:t>Render the UI</a:t>
          </a:r>
        </a:p>
      </dgm:t>
    </dgm:pt>
    <dgm:pt modelId="{EE9E35ED-51A8-42FB-B177-0A7B90398620}" type="parTrans" cxnId="{EBC2412E-D7DB-4734-8C52-5F555437801A}">
      <dgm:prSet/>
      <dgm:spPr/>
      <dgm:t>
        <a:bodyPr/>
        <a:lstStyle/>
        <a:p>
          <a:endParaRPr lang="en-US"/>
        </a:p>
      </dgm:t>
    </dgm:pt>
    <dgm:pt modelId="{BE9DB1E0-3B03-4749-BF15-66AC338D15F0}" type="sibTrans" cxnId="{EBC2412E-D7DB-4734-8C52-5F555437801A}">
      <dgm:prSet/>
      <dgm:spPr/>
      <dgm:t>
        <a:bodyPr/>
        <a:lstStyle/>
        <a:p>
          <a:endParaRPr lang="en-US"/>
        </a:p>
      </dgm:t>
    </dgm:pt>
    <dgm:pt modelId="{7E01A242-3835-4032-8F9E-9FDBF6F32761}">
      <dgm:prSet/>
      <dgm:spPr/>
      <dgm:t>
        <a:bodyPr/>
        <a:lstStyle/>
        <a:p>
          <a:r>
            <a:rPr lang="en-US" dirty="0" smtClean="0"/>
            <a:t>Render player health, any stats, UI elements (scale bars, buttons </a:t>
          </a:r>
          <a:r>
            <a:rPr lang="en-US" dirty="0" err="1" smtClean="0"/>
            <a:t>etc</a:t>
          </a:r>
          <a:r>
            <a:rPr lang="en-US" dirty="0" smtClean="0"/>
            <a:t>)</a:t>
          </a:r>
        </a:p>
      </dgm:t>
    </dgm:pt>
    <dgm:pt modelId="{BBB2A007-F4AB-4BFD-A408-59901E8DF438}" type="parTrans" cxnId="{25C035C5-A08B-492A-ABFA-BF6CE9C3A49D}">
      <dgm:prSet/>
      <dgm:spPr/>
      <dgm:t>
        <a:bodyPr/>
        <a:lstStyle/>
        <a:p>
          <a:endParaRPr lang="en-US"/>
        </a:p>
      </dgm:t>
    </dgm:pt>
    <dgm:pt modelId="{8C900F4D-85FD-4559-B858-5F6D0492A1CB}" type="sibTrans" cxnId="{25C035C5-A08B-492A-ABFA-BF6CE9C3A49D}">
      <dgm:prSet/>
      <dgm:spPr/>
      <dgm:t>
        <a:bodyPr/>
        <a:lstStyle/>
        <a:p>
          <a:endParaRPr lang="en-US"/>
        </a:p>
      </dgm:t>
    </dgm:pt>
    <dgm:pt modelId="{5AC12DD9-7524-4D18-8253-A85BE73BB02B}">
      <dgm:prSet/>
      <dgm:spPr/>
      <dgm:t>
        <a:bodyPr/>
        <a:lstStyle/>
        <a:p>
          <a:r>
            <a:rPr lang="en-US" dirty="0" smtClean="0"/>
            <a:t>Move entity by checking </a:t>
          </a:r>
          <a:r>
            <a:rPr lang="en-US" dirty="0" err="1" smtClean="0"/>
            <a:t>movementVector</a:t>
          </a:r>
          <a:r>
            <a:rPr lang="en-US" dirty="0" smtClean="0"/>
            <a:t> step() method</a:t>
          </a:r>
          <a:endParaRPr lang="en-US" dirty="0"/>
        </a:p>
      </dgm:t>
    </dgm:pt>
    <dgm:pt modelId="{68147B19-3D44-49A9-8999-638F4BC767FA}" type="parTrans" cxnId="{3E3AADD1-2D07-476D-B63F-1ED6673A3BE9}">
      <dgm:prSet/>
      <dgm:spPr/>
      <dgm:t>
        <a:bodyPr/>
        <a:lstStyle/>
        <a:p>
          <a:endParaRPr lang="en-US"/>
        </a:p>
      </dgm:t>
    </dgm:pt>
    <dgm:pt modelId="{AA7F3501-ACD1-4960-AAF9-514EE8AF579D}" type="sibTrans" cxnId="{3E3AADD1-2D07-476D-B63F-1ED6673A3BE9}">
      <dgm:prSet/>
      <dgm:spPr/>
      <dgm:t>
        <a:bodyPr/>
        <a:lstStyle/>
        <a:p>
          <a:endParaRPr lang="en-US"/>
        </a:p>
      </dgm:t>
    </dgm:pt>
    <dgm:pt modelId="{D1DE7CD2-3716-4F95-BCBC-7D0741351C73}">
      <dgm:prSet/>
      <dgm:spPr/>
      <dgm:t>
        <a:bodyPr/>
        <a:lstStyle/>
        <a:p>
          <a:r>
            <a:rPr lang="en-US" dirty="0" smtClean="0"/>
            <a:t>update() each </a:t>
          </a:r>
          <a:r>
            <a:rPr lang="en-US" dirty="0" err="1" smtClean="0"/>
            <a:t>hardpoint</a:t>
          </a:r>
          <a:r>
            <a:rPr lang="en-US" dirty="0" smtClean="0"/>
            <a:t> attached to the entity</a:t>
          </a:r>
          <a:endParaRPr lang="en-US" dirty="0"/>
        </a:p>
      </dgm:t>
    </dgm:pt>
    <dgm:pt modelId="{B0CAB97E-4701-4984-A2EF-DE67D1540CEB}" type="parTrans" cxnId="{28E3D6E8-16F9-4D4C-A02B-32E8C93C7833}">
      <dgm:prSet/>
      <dgm:spPr/>
      <dgm:t>
        <a:bodyPr/>
        <a:lstStyle/>
        <a:p>
          <a:endParaRPr lang="en-US"/>
        </a:p>
      </dgm:t>
    </dgm:pt>
    <dgm:pt modelId="{30AC37B7-C538-4F31-B41E-E2C178993A41}" type="sibTrans" cxnId="{28E3D6E8-16F9-4D4C-A02B-32E8C93C7833}">
      <dgm:prSet/>
      <dgm:spPr/>
      <dgm:t>
        <a:bodyPr/>
        <a:lstStyle/>
        <a:p>
          <a:endParaRPr lang="en-US"/>
        </a:p>
      </dgm:t>
    </dgm:pt>
    <dgm:pt modelId="{67BB44AA-601E-4274-B76B-783552A55185}">
      <dgm:prSet/>
      <dgm:spPr/>
      <dgm:t>
        <a:bodyPr/>
        <a:lstStyle/>
        <a:p>
          <a:r>
            <a:rPr lang="en-US" dirty="0" smtClean="0"/>
            <a:t>Main Game loop tick</a:t>
          </a:r>
          <a:endParaRPr lang="en-US" dirty="0"/>
        </a:p>
      </dgm:t>
    </dgm:pt>
    <dgm:pt modelId="{A4980F25-F00C-4017-95A1-0EAFC5A45862}" type="parTrans" cxnId="{BC568D3D-86E1-4D70-A9E5-E6FD49115273}">
      <dgm:prSet/>
      <dgm:spPr/>
      <dgm:t>
        <a:bodyPr/>
        <a:lstStyle/>
        <a:p>
          <a:endParaRPr lang="en-US"/>
        </a:p>
      </dgm:t>
    </dgm:pt>
    <dgm:pt modelId="{6986ACC6-97D4-47E7-AA3D-91051130857C}" type="sibTrans" cxnId="{BC568D3D-86E1-4D70-A9E5-E6FD49115273}">
      <dgm:prSet/>
      <dgm:spPr/>
      <dgm:t>
        <a:bodyPr/>
        <a:lstStyle/>
        <a:p>
          <a:endParaRPr lang="en-US"/>
        </a:p>
      </dgm:t>
    </dgm:pt>
    <dgm:pt modelId="{95C8E7EF-32BF-4DF1-A5A0-FBD1DDB944AA}">
      <dgm:prSet/>
      <dgm:spPr/>
      <dgm:t>
        <a:bodyPr/>
        <a:lstStyle/>
        <a:p>
          <a:r>
            <a:rPr lang="en-US" dirty="0" smtClean="0"/>
            <a:t>Run component update() method if there is a component associated w/ this </a:t>
          </a:r>
          <a:r>
            <a:rPr lang="en-US" dirty="0" err="1" smtClean="0"/>
            <a:t>hardpoint</a:t>
          </a:r>
          <a:endParaRPr lang="en-US" dirty="0"/>
        </a:p>
      </dgm:t>
    </dgm:pt>
    <dgm:pt modelId="{035BC60F-D6E4-48DC-BAAB-326541013F03}" type="parTrans" cxnId="{4D824379-5785-4FB7-834F-385245937298}">
      <dgm:prSet/>
      <dgm:spPr/>
      <dgm:t>
        <a:bodyPr/>
        <a:lstStyle/>
        <a:p>
          <a:endParaRPr lang="en-US"/>
        </a:p>
      </dgm:t>
    </dgm:pt>
    <dgm:pt modelId="{BA02B653-75F4-404D-8FE5-428363260815}" type="sibTrans" cxnId="{4D824379-5785-4FB7-834F-385245937298}">
      <dgm:prSet/>
      <dgm:spPr/>
      <dgm:t>
        <a:bodyPr/>
        <a:lstStyle/>
        <a:p>
          <a:endParaRPr lang="en-US"/>
        </a:p>
      </dgm:t>
    </dgm:pt>
    <dgm:pt modelId="{5D21D48C-3E94-4807-A56C-240ACE7C0D8D}" type="pres">
      <dgm:prSet presAssocID="{DA6D263C-49EC-4ED5-BA5A-E3B69DC673D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91A1A-8439-4B3F-9A13-7D39C9C8A333}" type="pres">
      <dgm:prSet presAssocID="{67BB44AA-601E-4274-B76B-783552A55185}" presName="root1" presStyleCnt="0"/>
      <dgm:spPr/>
    </dgm:pt>
    <dgm:pt modelId="{A51B2ABA-53E4-4A9E-8B80-91FB6583B4C3}" type="pres">
      <dgm:prSet presAssocID="{67BB44AA-601E-4274-B76B-783552A5518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A15968-FBB1-4E15-B48A-E7C734EFDB7C}" type="pres">
      <dgm:prSet presAssocID="{67BB44AA-601E-4274-B76B-783552A55185}" presName="level2hierChild" presStyleCnt="0"/>
      <dgm:spPr/>
    </dgm:pt>
    <dgm:pt modelId="{071DA673-B633-4DFA-9F05-69A3D09400A7}" type="pres">
      <dgm:prSet presAssocID="{52A3C193-4B51-4F57-9ACA-ACBD1E1BCE85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5AB1528-97F5-4B33-9F24-B3556497EA15}" type="pres">
      <dgm:prSet presAssocID="{52A3C193-4B51-4F57-9ACA-ACBD1E1BCE85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3964007-3FEC-44BC-9BBB-5DFE41FB3C7C}" type="pres">
      <dgm:prSet presAssocID="{461E1C2E-18AE-4B08-A117-1061FBA9B2C2}" presName="root2" presStyleCnt="0"/>
      <dgm:spPr/>
    </dgm:pt>
    <dgm:pt modelId="{F0AAA8B4-18DA-4C4D-9791-D0BD300266E9}" type="pres">
      <dgm:prSet presAssocID="{461E1C2E-18AE-4B08-A117-1061FBA9B2C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0DED1F-D3AB-486B-882F-12219C9A6FB5}" type="pres">
      <dgm:prSet presAssocID="{461E1C2E-18AE-4B08-A117-1061FBA9B2C2}" presName="level3hierChild" presStyleCnt="0"/>
      <dgm:spPr/>
    </dgm:pt>
    <dgm:pt modelId="{424B7DB4-096B-497B-84FC-B2E58D87D382}" type="pres">
      <dgm:prSet presAssocID="{94C7FFF3-136E-4AB2-A07F-E3EEF8990B55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94E8CBD8-1F01-4D93-B3E9-A9967B34EC52}" type="pres">
      <dgm:prSet presAssocID="{94C7FFF3-136E-4AB2-A07F-E3EEF8990B55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6FE4C59-92EB-43F7-B44E-F4F834F232A0}" type="pres">
      <dgm:prSet presAssocID="{26A56D3F-EF1D-42B7-8D57-A91F63BD6101}" presName="root2" presStyleCnt="0"/>
      <dgm:spPr/>
    </dgm:pt>
    <dgm:pt modelId="{DCCAFF9E-6F73-4200-99F1-8666974961A6}" type="pres">
      <dgm:prSet presAssocID="{26A56D3F-EF1D-42B7-8D57-A91F63BD610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79E8E-0803-48B9-89B1-AA6CB69527FB}" type="pres">
      <dgm:prSet presAssocID="{26A56D3F-EF1D-42B7-8D57-A91F63BD6101}" presName="level3hierChild" presStyleCnt="0"/>
      <dgm:spPr/>
    </dgm:pt>
    <dgm:pt modelId="{034C50A7-AD36-4C32-B0C9-10E263C7C85F}" type="pres">
      <dgm:prSet presAssocID="{68147B19-3D44-49A9-8999-638F4BC767FA}" presName="conn2-1" presStyleLbl="parChTrans1D4" presStyleIdx="0" presStyleCnt="8"/>
      <dgm:spPr/>
      <dgm:t>
        <a:bodyPr/>
        <a:lstStyle/>
        <a:p>
          <a:endParaRPr lang="en-US"/>
        </a:p>
      </dgm:t>
    </dgm:pt>
    <dgm:pt modelId="{4A84BD14-0A1C-4AE1-A9AC-8CDA20266813}" type="pres">
      <dgm:prSet presAssocID="{68147B19-3D44-49A9-8999-638F4BC767FA}" presName="connTx" presStyleLbl="parChTrans1D4" presStyleIdx="0" presStyleCnt="8"/>
      <dgm:spPr/>
      <dgm:t>
        <a:bodyPr/>
        <a:lstStyle/>
        <a:p>
          <a:endParaRPr lang="en-US"/>
        </a:p>
      </dgm:t>
    </dgm:pt>
    <dgm:pt modelId="{DC3C5614-EB58-4039-BCA7-2C9FDE3F8188}" type="pres">
      <dgm:prSet presAssocID="{5AC12DD9-7524-4D18-8253-A85BE73BB02B}" presName="root2" presStyleCnt="0"/>
      <dgm:spPr/>
    </dgm:pt>
    <dgm:pt modelId="{29AB6E6A-7A90-4F5C-B6E0-A394826AF2FA}" type="pres">
      <dgm:prSet presAssocID="{5AC12DD9-7524-4D18-8253-A85BE73BB02B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68F4A-D134-4ED0-9719-FB9F391B06DC}" type="pres">
      <dgm:prSet presAssocID="{5AC12DD9-7524-4D18-8253-A85BE73BB02B}" presName="level3hierChild" presStyleCnt="0"/>
      <dgm:spPr/>
    </dgm:pt>
    <dgm:pt modelId="{DE66672D-68A8-4727-9404-EACAFCFE30C3}" type="pres">
      <dgm:prSet presAssocID="{B0CAB97E-4701-4984-A2EF-DE67D1540CEB}" presName="conn2-1" presStyleLbl="parChTrans1D4" presStyleIdx="1" presStyleCnt="8"/>
      <dgm:spPr/>
      <dgm:t>
        <a:bodyPr/>
        <a:lstStyle/>
        <a:p>
          <a:endParaRPr lang="en-US"/>
        </a:p>
      </dgm:t>
    </dgm:pt>
    <dgm:pt modelId="{37146076-C235-4B74-80E1-BDB3CADB85BB}" type="pres">
      <dgm:prSet presAssocID="{B0CAB97E-4701-4984-A2EF-DE67D1540CEB}" presName="connTx" presStyleLbl="parChTrans1D4" presStyleIdx="1" presStyleCnt="8"/>
      <dgm:spPr/>
      <dgm:t>
        <a:bodyPr/>
        <a:lstStyle/>
        <a:p>
          <a:endParaRPr lang="en-US"/>
        </a:p>
      </dgm:t>
    </dgm:pt>
    <dgm:pt modelId="{DDDB9CA5-8939-4153-A255-5CE7CEDF8C4B}" type="pres">
      <dgm:prSet presAssocID="{D1DE7CD2-3716-4F95-BCBC-7D0741351C73}" presName="root2" presStyleCnt="0"/>
      <dgm:spPr/>
    </dgm:pt>
    <dgm:pt modelId="{9715FADD-9487-4472-B2A3-9E2AAAACF5E6}" type="pres">
      <dgm:prSet presAssocID="{D1DE7CD2-3716-4F95-BCBC-7D0741351C73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D8F1D-A24C-4798-AFD1-495D3E3AD6A4}" type="pres">
      <dgm:prSet presAssocID="{D1DE7CD2-3716-4F95-BCBC-7D0741351C73}" presName="level3hierChild" presStyleCnt="0"/>
      <dgm:spPr/>
    </dgm:pt>
    <dgm:pt modelId="{3264DA56-A8A8-4993-B78C-3F3E1609EFB8}" type="pres">
      <dgm:prSet presAssocID="{035BC60F-D6E4-48DC-BAAB-326541013F03}" presName="conn2-1" presStyleLbl="parChTrans1D4" presStyleIdx="2" presStyleCnt="8"/>
      <dgm:spPr/>
      <dgm:t>
        <a:bodyPr/>
        <a:lstStyle/>
        <a:p>
          <a:endParaRPr lang="en-US"/>
        </a:p>
      </dgm:t>
    </dgm:pt>
    <dgm:pt modelId="{DAF63156-E5DF-40FA-9A07-4F7136AEC73F}" type="pres">
      <dgm:prSet presAssocID="{035BC60F-D6E4-48DC-BAAB-326541013F03}" presName="connTx" presStyleLbl="parChTrans1D4" presStyleIdx="2" presStyleCnt="8"/>
      <dgm:spPr/>
      <dgm:t>
        <a:bodyPr/>
        <a:lstStyle/>
        <a:p>
          <a:endParaRPr lang="en-US"/>
        </a:p>
      </dgm:t>
    </dgm:pt>
    <dgm:pt modelId="{178E2ADA-D6D2-4EE6-B42A-4156A8CFFFEC}" type="pres">
      <dgm:prSet presAssocID="{95C8E7EF-32BF-4DF1-A5A0-FBD1DDB944AA}" presName="root2" presStyleCnt="0"/>
      <dgm:spPr/>
    </dgm:pt>
    <dgm:pt modelId="{7B1AD4CA-419B-4674-9C44-C3C1DC4D148D}" type="pres">
      <dgm:prSet presAssocID="{95C8E7EF-32BF-4DF1-A5A0-FBD1DDB944A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732D16-AD14-450D-8BF8-9EA8CE11BABF}" type="pres">
      <dgm:prSet presAssocID="{95C8E7EF-32BF-4DF1-A5A0-FBD1DDB944AA}" presName="level3hierChild" presStyleCnt="0"/>
      <dgm:spPr/>
    </dgm:pt>
    <dgm:pt modelId="{D9EC2D69-4418-46D6-B1B5-7D3A02213D48}" type="pres">
      <dgm:prSet presAssocID="{D5707B0A-3889-48A2-9977-8A26A2D2ED8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E474947F-442F-47D6-8B05-047D73382A82}" type="pres">
      <dgm:prSet presAssocID="{D5707B0A-3889-48A2-9977-8A26A2D2ED8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C75A82FE-A44E-4921-86D3-D697B49148A6}" type="pres">
      <dgm:prSet presAssocID="{CDD92B4F-2D86-4F97-8157-C1F8E7D8295B}" presName="root2" presStyleCnt="0"/>
      <dgm:spPr/>
    </dgm:pt>
    <dgm:pt modelId="{59190A0C-5D1D-49A5-BB14-1E0C05A3D294}" type="pres">
      <dgm:prSet presAssocID="{CDD92B4F-2D86-4F97-8157-C1F8E7D8295B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5D18A-6958-485D-A9BA-C2D0FA556CFC}" type="pres">
      <dgm:prSet presAssocID="{CDD92B4F-2D86-4F97-8157-C1F8E7D8295B}" presName="level3hierChild" presStyleCnt="0"/>
      <dgm:spPr/>
    </dgm:pt>
    <dgm:pt modelId="{239FFAE0-0336-4AA7-8F13-398B46249245}" type="pres">
      <dgm:prSet presAssocID="{7FD3F212-DC0B-49CC-AE27-EF65DE07F9E8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C598F67F-8DB0-49F3-BD34-FFDDF24C038C}" type="pres">
      <dgm:prSet presAssocID="{7FD3F212-DC0B-49CC-AE27-EF65DE07F9E8}" presName="connTx" presStyleLbl="parChTrans1D4" presStyleIdx="3" presStyleCnt="8"/>
      <dgm:spPr/>
      <dgm:t>
        <a:bodyPr/>
        <a:lstStyle/>
        <a:p>
          <a:endParaRPr lang="en-US"/>
        </a:p>
      </dgm:t>
    </dgm:pt>
    <dgm:pt modelId="{83889ED6-7FBB-45F2-97E9-909A457C6702}" type="pres">
      <dgm:prSet presAssocID="{5C8C9A69-0C50-4AD9-8897-632B6AF22F4F}" presName="root2" presStyleCnt="0"/>
      <dgm:spPr/>
    </dgm:pt>
    <dgm:pt modelId="{6BF820B3-6D40-44DC-A2D1-D38F056CCD7A}" type="pres">
      <dgm:prSet presAssocID="{5C8C9A69-0C50-4AD9-8897-632B6AF22F4F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BF58C6-C984-4D51-8943-0699CA99F582}" type="pres">
      <dgm:prSet presAssocID="{5C8C9A69-0C50-4AD9-8897-632B6AF22F4F}" presName="level3hierChild" presStyleCnt="0"/>
      <dgm:spPr/>
    </dgm:pt>
    <dgm:pt modelId="{CA6BDBA8-6FD2-4F16-9B4E-4C362300AEF6}" type="pres">
      <dgm:prSet presAssocID="{ED481130-E7FF-45BF-B3A6-33070C73EE52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257D0EA4-48EA-4DB0-9CA3-BC7EB729F9D5}" type="pres">
      <dgm:prSet presAssocID="{ED481130-E7FF-45BF-B3A6-33070C73EE52}" presName="connTx" presStyleLbl="parChTrans1D4" presStyleIdx="4" presStyleCnt="8"/>
      <dgm:spPr/>
      <dgm:t>
        <a:bodyPr/>
        <a:lstStyle/>
        <a:p>
          <a:endParaRPr lang="en-US"/>
        </a:p>
      </dgm:t>
    </dgm:pt>
    <dgm:pt modelId="{A06DBF4D-A96B-4231-9D73-3AF4CAB3524D}" type="pres">
      <dgm:prSet presAssocID="{D6DD4D1E-D8CC-48B6-A9DA-450720A8C8C4}" presName="root2" presStyleCnt="0"/>
      <dgm:spPr/>
    </dgm:pt>
    <dgm:pt modelId="{43D263BE-FC7C-4BB0-AFBD-5D169EC419E8}" type="pres">
      <dgm:prSet presAssocID="{D6DD4D1E-D8CC-48B6-A9DA-450720A8C8C4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3DC60-A5C7-484F-BE9F-06E86FAFAED9}" type="pres">
      <dgm:prSet presAssocID="{D6DD4D1E-D8CC-48B6-A9DA-450720A8C8C4}" presName="level3hierChild" presStyleCnt="0"/>
      <dgm:spPr/>
    </dgm:pt>
    <dgm:pt modelId="{E45941E7-8BE3-4F0D-8E96-B60381107465}" type="pres">
      <dgm:prSet presAssocID="{623F72FA-7FEB-43E5-BDC6-790E5860028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7A8C93-61F5-4A3E-8169-C12F63952F1F}" type="pres">
      <dgm:prSet presAssocID="{623F72FA-7FEB-43E5-BDC6-790E5860028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1653F6D-6E27-46C1-8335-75F365EB445A}" type="pres">
      <dgm:prSet presAssocID="{72AF1964-BE59-4759-B97E-67C5143A046E}" presName="root2" presStyleCnt="0"/>
      <dgm:spPr/>
    </dgm:pt>
    <dgm:pt modelId="{9D05642F-9F42-4D33-8E33-A565C43947CA}" type="pres">
      <dgm:prSet presAssocID="{72AF1964-BE59-4759-B97E-67C5143A046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1D30D8-5CEE-49B6-B66F-414AE8AB9201}" type="pres">
      <dgm:prSet presAssocID="{72AF1964-BE59-4759-B97E-67C5143A046E}" presName="level3hierChild" presStyleCnt="0"/>
      <dgm:spPr/>
    </dgm:pt>
    <dgm:pt modelId="{33FC1982-4A2A-4119-82E2-F96F7545A259}" type="pres">
      <dgm:prSet presAssocID="{54222B40-ACA4-47ED-B640-FD8AAB753648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4ED69EAB-871E-4328-AEBD-DAAE7D6B2894}" type="pres">
      <dgm:prSet presAssocID="{54222B40-ACA4-47ED-B640-FD8AAB753648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13DF23B-F6B6-4A8B-AEB0-CD528824F4BC}" type="pres">
      <dgm:prSet presAssocID="{D9F2239D-3BB9-487F-95F6-E9AA56CACF81}" presName="root2" presStyleCnt="0"/>
      <dgm:spPr/>
    </dgm:pt>
    <dgm:pt modelId="{59A66A38-EB17-4E79-9504-561A72CB8297}" type="pres">
      <dgm:prSet presAssocID="{D9F2239D-3BB9-487F-95F6-E9AA56CACF81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F9882-8FBA-46A0-92E0-D4ED04923497}" type="pres">
      <dgm:prSet presAssocID="{D9F2239D-3BB9-487F-95F6-E9AA56CACF81}" presName="level3hierChild" presStyleCnt="0"/>
      <dgm:spPr/>
    </dgm:pt>
    <dgm:pt modelId="{86700CCB-4DA7-4193-A6F3-1629EE2C86E4}" type="pres">
      <dgm:prSet presAssocID="{17012554-781A-4079-BE4F-3DF4C8AEE9D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2B16754-2E02-4451-96F1-C50A67FC3FE8}" type="pres">
      <dgm:prSet presAssocID="{17012554-781A-4079-BE4F-3DF4C8AEE9D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8CEC9EF-3532-48A0-AC42-0623A06C10B5}" type="pres">
      <dgm:prSet presAssocID="{57EBACB1-C40E-4F8E-9DFC-12E8EFA01726}" presName="root2" presStyleCnt="0"/>
      <dgm:spPr/>
    </dgm:pt>
    <dgm:pt modelId="{F35EF6A8-4A2D-448F-84A9-96AA83612B87}" type="pres">
      <dgm:prSet presAssocID="{57EBACB1-C40E-4F8E-9DFC-12E8EFA0172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404352-598F-4522-84A1-BB14DA383CCD}" type="pres">
      <dgm:prSet presAssocID="{57EBACB1-C40E-4F8E-9DFC-12E8EFA01726}" presName="level3hierChild" presStyleCnt="0"/>
      <dgm:spPr/>
    </dgm:pt>
    <dgm:pt modelId="{39E326F9-38EB-4075-B8FA-F1F2CF68F7AE}" type="pres">
      <dgm:prSet presAssocID="{944CA6A0-C20E-41BA-B1F6-FCA6FCE29E7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86A48437-770C-4358-A1A8-708815D707F5}" type="pres">
      <dgm:prSet presAssocID="{944CA6A0-C20E-41BA-B1F6-FCA6FCE29E7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F67DA2FD-5252-49F6-8616-65847BE081B3}" type="pres">
      <dgm:prSet presAssocID="{51B2F4D1-4B0C-4C85-8A56-B00C378B2BD3}" presName="root2" presStyleCnt="0"/>
      <dgm:spPr/>
    </dgm:pt>
    <dgm:pt modelId="{6C0D1CA8-B70F-4B26-96CE-FCD2457B3F8B}" type="pres">
      <dgm:prSet presAssocID="{51B2F4D1-4B0C-4C85-8A56-B00C378B2BD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08705-9FA9-4CB8-8421-4EEB510DD004}" type="pres">
      <dgm:prSet presAssocID="{51B2F4D1-4B0C-4C85-8A56-B00C378B2BD3}" presName="level3hierChild" presStyleCnt="0"/>
      <dgm:spPr/>
    </dgm:pt>
    <dgm:pt modelId="{8B77855D-5475-49FA-8393-CA5E69A287F1}" type="pres">
      <dgm:prSet presAssocID="{215D191B-76BB-453E-AC51-EA6CAA3CF0D6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A7CABD72-C40E-460D-9569-153A20B17E4E}" type="pres">
      <dgm:prSet presAssocID="{215D191B-76BB-453E-AC51-EA6CAA3CF0D6}" presName="connTx" presStyleLbl="parChTrans1D4" presStyleIdx="5" presStyleCnt="8"/>
      <dgm:spPr/>
      <dgm:t>
        <a:bodyPr/>
        <a:lstStyle/>
        <a:p>
          <a:endParaRPr lang="en-US"/>
        </a:p>
      </dgm:t>
    </dgm:pt>
    <dgm:pt modelId="{67FE13CE-7489-44A6-9A3C-015193BAAB78}" type="pres">
      <dgm:prSet presAssocID="{5BEE2C12-76D9-4F46-9CD4-77C488CDF937}" presName="root2" presStyleCnt="0"/>
      <dgm:spPr/>
    </dgm:pt>
    <dgm:pt modelId="{8DB3905E-D3F6-4D9F-AEA1-215BCFD3B2FC}" type="pres">
      <dgm:prSet presAssocID="{5BEE2C12-76D9-4F46-9CD4-77C488CDF937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C8F5F-1778-41AF-B86A-E03C59283B9C}" type="pres">
      <dgm:prSet presAssocID="{5BEE2C12-76D9-4F46-9CD4-77C488CDF937}" presName="level3hierChild" presStyleCnt="0"/>
      <dgm:spPr/>
    </dgm:pt>
    <dgm:pt modelId="{7889C2B3-CC03-4C2C-B700-F8AE2D17A0B8}" type="pres">
      <dgm:prSet presAssocID="{6B233AE5-8A69-4045-B736-4F1937D9DF86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F3C2AE79-8E96-4F13-98EC-0DB663A4FA3E}" type="pres">
      <dgm:prSet presAssocID="{6B233AE5-8A69-4045-B736-4F1937D9DF86}" presName="connTx" presStyleLbl="parChTrans1D4" presStyleIdx="6" presStyleCnt="8"/>
      <dgm:spPr/>
      <dgm:t>
        <a:bodyPr/>
        <a:lstStyle/>
        <a:p>
          <a:endParaRPr lang="en-US"/>
        </a:p>
      </dgm:t>
    </dgm:pt>
    <dgm:pt modelId="{1769DCBB-C713-41A6-899A-ABC81025EA57}" type="pres">
      <dgm:prSet presAssocID="{B00F803B-6BC0-4512-8A5C-BBD33D1E683F}" presName="root2" presStyleCnt="0"/>
      <dgm:spPr/>
    </dgm:pt>
    <dgm:pt modelId="{A2384476-5325-4A21-B1B8-4D7D42696A02}" type="pres">
      <dgm:prSet presAssocID="{B00F803B-6BC0-4512-8A5C-BBD33D1E683F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77E48D-36D2-47A1-BC47-5A259BAB333B}" type="pres">
      <dgm:prSet presAssocID="{B00F803B-6BC0-4512-8A5C-BBD33D1E683F}" presName="level3hierChild" presStyleCnt="0"/>
      <dgm:spPr/>
    </dgm:pt>
    <dgm:pt modelId="{F165EA66-BE0B-4069-AA4E-B124D650583F}" type="pres">
      <dgm:prSet presAssocID="{EE9E35ED-51A8-42FB-B177-0A7B90398620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B1FAD4-2ADD-4946-9087-F5194EEA1A12}" type="pres">
      <dgm:prSet presAssocID="{EE9E35ED-51A8-42FB-B177-0A7B90398620}" presName="connTx" presStyleLbl="parChTrans1D3" presStyleIdx="4" presStyleCnt="5"/>
      <dgm:spPr/>
      <dgm:t>
        <a:bodyPr/>
        <a:lstStyle/>
        <a:p>
          <a:endParaRPr lang="en-US"/>
        </a:p>
      </dgm:t>
    </dgm:pt>
    <dgm:pt modelId="{B88D6AF0-2897-4609-B6F9-EFFB9445784D}" type="pres">
      <dgm:prSet presAssocID="{ED890FEA-7A3C-4E5E-8D3A-2E183DB5B6D0}" presName="root2" presStyleCnt="0"/>
      <dgm:spPr/>
    </dgm:pt>
    <dgm:pt modelId="{2A2050AA-E646-4F59-A586-3391753C982F}" type="pres">
      <dgm:prSet presAssocID="{ED890FEA-7A3C-4E5E-8D3A-2E183DB5B6D0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419C30-D680-4FC0-AF11-2A3C87B9D084}" type="pres">
      <dgm:prSet presAssocID="{ED890FEA-7A3C-4E5E-8D3A-2E183DB5B6D0}" presName="level3hierChild" presStyleCnt="0"/>
      <dgm:spPr/>
    </dgm:pt>
    <dgm:pt modelId="{A0A0F3E4-DAD0-462A-8BB1-9D2F2D1BF469}" type="pres">
      <dgm:prSet presAssocID="{BBB2A007-F4AB-4BFD-A408-59901E8DF438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E5129E4A-85D7-45EF-AEE5-FACD0046697F}" type="pres">
      <dgm:prSet presAssocID="{BBB2A007-F4AB-4BFD-A408-59901E8DF438}" presName="connTx" presStyleLbl="parChTrans1D4" presStyleIdx="7" presStyleCnt="8"/>
      <dgm:spPr/>
      <dgm:t>
        <a:bodyPr/>
        <a:lstStyle/>
        <a:p>
          <a:endParaRPr lang="en-US"/>
        </a:p>
      </dgm:t>
    </dgm:pt>
    <dgm:pt modelId="{184771C2-CF1D-4AD9-8BE0-1218D83A5CE9}" type="pres">
      <dgm:prSet presAssocID="{7E01A242-3835-4032-8F9E-9FDBF6F32761}" presName="root2" presStyleCnt="0"/>
      <dgm:spPr/>
    </dgm:pt>
    <dgm:pt modelId="{7683E3DD-6090-481D-B42A-CD17E9B46A5F}" type="pres">
      <dgm:prSet presAssocID="{7E01A242-3835-4032-8F9E-9FDBF6F32761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AF600-6DB1-4A7B-874B-6008C0CD05D9}" type="pres">
      <dgm:prSet presAssocID="{7E01A242-3835-4032-8F9E-9FDBF6F32761}" presName="level3hierChild" presStyleCnt="0"/>
      <dgm:spPr/>
    </dgm:pt>
  </dgm:ptLst>
  <dgm:cxnLst>
    <dgm:cxn modelId="{FEF0C5F6-E992-4A22-B250-DAF05CA4B568}" srcId="{67BB44AA-601E-4274-B76B-783552A55185}" destId="{461E1C2E-18AE-4B08-A117-1061FBA9B2C2}" srcOrd="0" destOrd="0" parTransId="{52A3C193-4B51-4F57-9ACA-ACBD1E1BCE85}" sibTransId="{C73E4AA0-3C2F-4655-9172-E9F180527C82}"/>
    <dgm:cxn modelId="{D598B805-1ED3-4DB7-A053-237B7F0E214B}" type="presOf" srcId="{ED481130-E7FF-45BF-B3A6-33070C73EE52}" destId="{257D0EA4-48EA-4DB0-9CA3-BC7EB729F9D5}" srcOrd="1" destOrd="0" presId="urn:microsoft.com/office/officeart/2005/8/layout/hierarchy2"/>
    <dgm:cxn modelId="{A5ACC688-E82D-47AF-A544-159D7D8F3DFA}" type="presOf" srcId="{54222B40-ACA4-47ED-B640-FD8AAB753648}" destId="{4ED69EAB-871E-4328-AEBD-DAAE7D6B2894}" srcOrd="1" destOrd="0" presId="urn:microsoft.com/office/officeart/2005/8/layout/hierarchy2"/>
    <dgm:cxn modelId="{42BDC4DE-9640-4CE6-A299-9453867F3C32}" type="presOf" srcId="{7E01A242-3835-4032-8F9E-9FDBF6F32761}" destId="{7683E3DD-6090-481D-B42A-CD17E9B46A5F}" srcOrd="0" destOrd="0" presId="urn:microsoft.com/office/officeart/2005/8/layout/hierarchy2"/>
    <dgm:cxn modelId="{EBC2412E-D7DB-4734-8C52-5F555437801A}" srcId="{57EBACB1-C40E-4F8E-9DFC-12E8EFA01726}" destId="{ED890FEA-7A3C-4E5E-8D3A-2E183DB5B6D0}" srcOrd="1" destOrd="0" parTransId="{EE9E35ED-51A8-42FB-B177-0A7B90398620}" sibTransId="{BE9DB1E0-3B03-4749-BF15-66AC338D15F0}"/>
    <dgm:cxn modelId="{4D824379-5785-4FB7-834F-385245937298}" srcId="{D1DE7CD2-3716-4F95-BCBC-7D0741351C73}" destId="{95C8E7EF-32BF-4DF1-A5A0-FBD1DDB944AA}" srcOrd="0" destOrd="0" parTransId="{035BC60F-D6E4-48DC-BAAB-326541013F03}" sibTransId="{BA02B653-75F4-404D-8FE5-428363260815}"/>
    <dgm:cxn modelId="{6B0D39C1-1B3E-48A3-8583-F2CD6E6F4C9F}" type="presOf" srcId="{7FD3F212-DC0B-49CC-AE27-EF65DE07F9E8}" destId="{239FFAE0-0336-4AA7-8F13-398B46249245}" srcOrd="0" destOrd="0" presId="urn:microsoft.com/office/officeart/2005/8/layout/hierarchy2"/>
    <dgm:cxn modelId="{A2C0C90C-8CC4-4DE6-A539-05469A093A06}" type="presOf" srcId="{EE9E35ED-51A8-42FB-B177-0A7B90398620}" destId="{0FB1FAD4-2ADD-4946-9087-F5194EEA1A12}" srcOrd="1" destOrd="0" presId="urn:microsoft.com/office/officeart/2005/8/layout/hierarchy2"/>
    <dgm:cxn modelId="{D50DEED3-1D2B-475A-ABD7-1C64D384CA30}" srcId="{51B2F4D1-4B0C-4C85-8A56-B00C378B2BD3}" destId="{5BEE2C12-76D9-4F46-9CD4-77C488CDF937}" srcOrd="0" destOrd="0" parTransId="{215D191B-76BB-453E-AC51-EA6CAA3CF0D6}" sibTransId="{ABA7E226-6DEA-491F-AE8E-970754D0B43E}"/>
    <dgm:cxn modelId="{612766B6-550B-4FB7-AFE3-27BD79DA9A95}" type="presOf" srcId="{944CA6A0-C20E-41BA-B1F6-FCA6FCE29E75}" destId="{39E326F9-38EB-4075-B8FA-F1F2CF68F7AE}" srcOrd="0" destOrd="0" presId="urn:microsoft.com/office/officeart/2005/8/layout/hierarchy2"/>
    <dgm:cxn modelId="{11D301E6-73B6-402B-8907-EF8FFEE29E3E}" type="presOf" srcId="{52A3C193-4B51-4F57-9ACA-ACBD1E1BCE85}" destId="{071DA673-B633-4DFA-9F05-69A3D09400A7}" srcOrd="0" destOrd="0" presId="urn:microsoft.com/office/officeart/2005/8/layout/hierarchy2"/>
    <dgm:cxn modelId="{71407DD3-8561-48E2-858A-A97ABFC2832F}" type="presOf" srcId="{D5707B0A-3889-48A2-9977-8A26A2D2ED88}" destId="{E474947F-442F-47D6-8B05-047D73382A82}" srcOrd="1" destOrd="0" presId="urn:microsoft.com/office/officeart/2005/8/layout/hierarchy2"/>
    <dgm:cxn modelId="{0B76C7BF-7027-4E18-BD9B-4E5BF5709530}" type="presOf" srcId="{D1DE7CD2-3716-4F95-BCBC-7D0741351C73}" destId="{9715FADD-9487-4472-B2A3-9E2AAAACF5E6}" srcOrd="0" destOrd="0" presId="urn:microsoft.com/office/officeart/2005/8/layout/hierarchy2"/>
    <dgm:cxn modelId="{3E3AADD1-2D07-476D-B63F-1ED6673A3BE9}" srcId="{26A56D3F-EF1D-42B7-8D57-A91F63BD6101}" destId="{5AC12DD9-7524-4D18-8253-A85BE73BB02B}" srcOrd="0" destOrd="0" parTransId="{68147B19-3D44-49A9-8999-638F4BC767FA}" sibTransId="{AA7F3501-ACD1-4960-AAF9-514EE8AF579D}"/>
    <dgm:cxn modelId="{FF4569CB-C5C7-4A11-81EF-333C8A4612A2}" type="presOf" srcId="{ED890FEA-7A3C-4E5E-8D3A-2E183DB5B6D0}" destId="{2A2050AA-E646-4F59-A586-3391753C982F}" srcOrd="0" destOrd="0" presId="urn:microsoft.com/office/officeart/2005/8/layout/hierarchy2"/>
    <dgm:cxn modelId="{A8654D0C-7FF4-4981-B379-309E118C8741}" srcId="{CDD92B4F-2D86-4F97-8157-C1F8E7D8295B}" destId="{5C8C9A69-0C50-4AD9-8897-632B6AF22F4F}" srcOrd="0" destOrd="0" parTransId="{7FD3F212-DC0B-49CC-AE27-EF65DE07F9E8}" sibTransId="{82262DF3-8E0A-4085-8AD9-F468B2029E6D}"/>
    <dgm:cxn modelId="{FF94C731-C9BD-42A6-AC09-6E8430FD9521}" type="presOf" srcId="{D6DD4D1E-D8CC-48B6-A9DA-450720A8C8C4}" destId="{43D263BE-FC7C-4BB0-AFBD-5D169EC419E8}" srcOrd="0" destOrd="0" presId="urn:microsoft.com/office/officeart/2005/8/layout/hierarchy2"/>
    <dgm:cxn modelId="{139CFFBF-56ED-463F-A91D-B8232088B59E}" type="presOf" srcId="{BBB2A007-F4AB-4BFD-A408-59901E8DF438}" destId="{E5129E4A-85D7-45EF-AEE5-FACD0046697F}" srcOrd="1" destOrd="0" presId="urn:microsoft.com/office/officeart/2005/8/layout/hierarchy2"/>
    <dgm:cxn modelId="{A02C9182-D05E-48AC-B1A0-C560D04BD5D2}" type="presOf" srcId="{623F72FA-7FEB-43E5-BDC6-790E58600289}" destId="{1F7A8C93-61F5-4A3E-8169-C12F63952F1F}" srcOrd="1" destOrd="0" presId="urn:microsoft.com/office/officeart/2005/8/layout/hierarchy2"/>
    <dgm:cxn modelId="{7091ED0F-D1DF-4A77-8581-2A0BB2CC5643}" type="presOf" srcId="{51B2F4D1-4B0C-4C85-8A56-B00C378B2BD3}" destId="{6C0D1CA8-B70F-4B26-96CE-FCD2457B3F8B}" srcOrd="0" destOrd="0" presId="urn:microsoft.com/office/officeart/2005/8/layout/hierarchy2"/>
    <dgm:cxn modelId="{BF41E409-3604-482A-93AE-B390CE6A20DF}" type="presOf" srcId="{5C8C9A69-0C50-4AD9-8897-632B6AF22F4F}" destId="{6BF820B3-6D40-44DC-A2D1-D38F056CCD7A}" srcOrd="0" destOrd="0" presId="urn:microsoft.com/office/officeart/2005/8/layout/hierarchy2"/>
    <dgm:cxn modelId="{28E3D6E8-16F9-4D4C-A02B-32E8C93C7833}" srcId="{26A56D3F-EF1D-42B7-8D57-A91F63BD6101}" destId="{D1DE7CD2-3716-4F95-BCBC-7D0741351C73}" srcOrd="1" destOrd="0" parTransId="{B0CAB97E-4701-4984-A2EF-DE67D1540CEB}" sibTransId="{30AC37B7-C538-4F31-B41E-E2C178993A41}"/>
    <dgm:cxn modelId="{E5F4836E-2050-4557-91ED-A9B351497D2F}" type="presOf" srcId="{68147B19-3D44-49A9-8999-638F4BC767FA}" destId="{4A84BD14-0A1C-4AE1-A9AC-8CDA20266813}" srcOrd="1" destOrd="0" presId="urn:microsoft.com/office/officeart/2005/8/layout/hierarchy2"/>
    <dgm:cxn modelId="{A67907F8-7009-4C5C-993C-64919984D98F}" type="presOf" srcId="{EE9E35ED-51A8-42FB-B177-0A7B90398620}" destId="{F165EA66-BE0B-4069-AA4E-B124D650583F}" srcOrd="0" destOrd="0" presId="urn:microsoft.com/office/officeart/2005/8/layout/hierarchy2"/>
    <dgm:cxn modelId="{2F54909C-B89D-4C37-9A81-A9659F118A55}" type="presOf" srcId="{CDD92B4F-2D86-4F97-8157-C1F8E7D8295B}" destId="{59190A0C-5D1D-49A5-BB14-1E0C05A3D294}" srcOrd="0" destOrd="0" presId="urn:microsoft.com/office/officeart/2005/8/layout/hierarchy2"/>
    <dgm:cxn modelId="{D8F1D5E6-F4F3-4A26-BD01-BBC636F57616}" type="presOf" srcId="{26A56D3F-EF1D-42B7-8D57-A91F63BD6101}" destId="{DCCAFF9E-6F73-4200-99F1-8666974961A6}" srcOrd="0" destOrd="0" presId="urn:microsoft.com/office/officeart/2005/8/layout/hierarchy2"/>
    <dgm:cxn modelId="{B6B35BEC-EAFA-408A-8B1E-786AB21049AB}" type="presOf" srcId="{DA6D263C-49EC-4ED5-BA5A-E3B69DC673D4}" destId="{5D21D48C-3E94-4807-A56C-240ACE7C0D8D}" srcOrd="0" destOrd="0" presId="urn:microsoft.com/office/officeart/2005/8/layout/hierarchy2"/>
    <dgm:cxn modelId="{200171CE-C817-4A48-AB31-BD9DBA0E6688}" type="presOf" srcId="{67BB44AA-601E-4274-B76B-783552A55185}" destId="{A51B2ABA-53E4-4A9E-8B80-91FB6583B4C3}" srcOrd="0" destOrd="0" presId="urn:microsoft.com/office/officeart/2005/8/layout/hierarchy2"/>
    <dgm:cxn modelId="{A565FAEE-B423-4240-A3D9-FF1ED0D712F6}" type="presOf" srcId="{B00F803B-6BC0-4512-8A5C-BBD33D1E683F}" destId="{A2384476-5325-4A21-B1B8-4D7D42696A02}" srcOrd="0" destOrd="0" presId="urn:microsoft.com/office/officeart/2005/8/layout/hierarchy2"/>
    <dgm:cxn modelId="{95A169D6-80D8-4792-8162-E00085DE969B}" type="presOf" srcId="{6B233AE5-8A69-4045-B736-4F1937D9DF86}" destId="{F3C2AE79-8E96-4F13-98EC-0DB663A4FA3E}" srcOrd="1" destOrd="0" presId="urn:microsoft.com/office/officeart/2005/8/layout/hierarchy2"/>
    <dgm:cxn modelId="{07A232C3-A617-41DD-BB27-DC6A035AC801}" type="presOf" srcId="{5AC12DD9-7524-4D18-8253-A85BE73BB02B}" destId="{29AB6E6A-7A90-4F5C-B6E0-A394826AF2FA}" srcOrd="0" destOrd="0" presId="urn:microsoft.com/office/officeart/2005/8/layout/hierarchy2"/>
    <dgm:cxn modelId="{93044D1A-CD91-4E66-A5D1-E750D36F6B6B}" srcId="{5BEE2C12-76D9-4F46-9CD4-77C488CDF937}" destId="{B00F803B-6BC0-4512-8A5C-BBD33D1E683F}" srcOrd="0" destOrd="0" parTransId="{6B233AE5-8A69-4045-B736-4F1937D9DF86}" sibTransId="{F183F2C8-D25A-4593-87E2-EB546B6B4475}"/>
    <dgm:cxn modelId="{FB192F24-F2B1-4D54-92A1-8B96308EAF8A}" srcId="{461E1C2E-18AE-4B08-A117-1061FBA9B2C2}" destId="{26A56D3F-EF1D-42B7-8D57-A91F63BD6101}" srcOrd="0" destOrd="0" parTransId="{94C7FFF3-136E-4AB2-A07F-E3EEF8990B55}" sibTransId="{CBDD02CB-FFEA-4F02-ABC3-2F3552005E36}"/>
    <dgm:cxn modelId="{87B8DBD2-7B29-46E0-8F92-169FF7D6DFE2}" type="presOf" srcId="{94C7FFF3-136E-4AB2-A07F-E3EEF8990B55}" destId="{94E8CBD8-1F01-4D93-B3E9-A9967B34EC52}" srcOrd="1" destOrd="0" presId="urn:microsoft.com/office/officeart/2005/8/layout/hierarchy2"/>
    <dgm:cxn modelId="{6E9BB186-4528-483E-964F-560C56C1BD98}" srcId="{CDD92B4F-2D86-4F97-8157-C1F8E7D8295B}" destId="{D6DD4D1E-D8CC-48B6-A9DA-450720A8C8C4}" srcOrd="1" destOrd="0" parTransId="{ED481130-E7FF-45BF-B3A6-33070C73EE52}" sibTransId="{82B23E25-F9DC-4982-BD3F-E5300CAA4A8D}"/>
    <dgm:cxn modelId="{AE7FB958-B136-4E5B-8367-1C4901B7AF8D}" type="presOf" srcId="{6B233AE5-8A69-4045-B736-4F1937D9DF86}" destId="{7889C2B3-CC03-4C2C-B700-F8AE2D17A0B8}" srcOrd="0" destOrd="0" presId="urn:microsoft.com/office/officeart/2005/8/layout/hierarchy2"/>
    <dgm:cxn modelId="{32FD91CF-3CDF-4508-9576-73A6FCE4C1B1}" srcId="{57EBACB1-C40E-4F8E-9DFC-12E8EFA01726}" destId="{51B2F4D1-4B0C-4C85-8A56-B00C378B2BD3}" srcOrd="0" destOrd="0" parTransId="{944CA6A0-C20E-41BA-B1F6-FCA6FCE29E75}" sibTransId="{FD39E13C-9516-46F0-B595-77D443EF8B32}"/>
    <dgm:cxn modelId="{0EC87EEB-1165-461B-80A5-599EF805D720}" type="presOf" srcId="{52A3C193-4B51-4F57-9ACA-ACBD1E1BCE85}" destId="{F5AB1528-97F5-4B33-9F24-B3556497EA15}" srcOrd="1" destOrd="0" presId="urn:microsoft.com/office/officeart/2005/8/layout/hierarchy2"/>
    <dgm:cxn modelId="{A552D39D-5DB8-43E2-9E46-03EE83E9B458}" type="presOf" srcId="{944CA6A0-C20E-41BA-B1F6-FCA6FCE29E75}" destId="{86A48437-770C-4358-A1A8-708815D707F5}" srcOrd="1" destOrd="0" presId="urn:microsoft.com/office/officeart/2005/8/layout/hierarchy2"/>
    <dgm:cxn modelId="{C2C4FAB8-09CF-4D7B-9C73-F6E30E1BCC66}" srcId="{67BB44AA-601E-4274-B76B-783552A55185}" destId="{72AF1964-BE59-4759-B97E-67C5143A046E}" srcOrd="1" destOrd="0" parTransId="{623F72FA-7FEB-43E5-BDC6-790E58600289}" sibTransId="{A4D6D979-10B8-4CF6-B3B7-62DED81A07CD}"/>
    <dgm:cxn modelId="{092A2C7E-D0EA-44C3-81E7-0DA32DED6CFF}" type="presOf" srcId="{5BEE2C12-76D9-4F46-9CD4-77C488CDF937}" destId="{8DB3905E-D3F6-4D9F-AEA1-215BCFD3B2FC}" srcOrd="0" destOrd="0" presId="urn:microsoft.com/office/officeart/2005/8/layout/hierarchy2"/>
    <dgm:cxn modelId="{22809538-3FF8-4871-AF5F-A6A58BA71B07}" type="presOf" srcId="{7FD3F212-DC0B-49CC-AE27-EF65DE07F9E8}" destId="{C598F67F-8DB0-49F3-BD34-FFDDF24C038C}" srcOrd="1" destOrd="0" presId="urn:microsoft.com/office/officeart/2005/8/layout/hierarchy2"/>
    <dgm:cxn modelId="{A1A3EEB4-D979-4E35-A3E4-05A1F1CB410A}" type="presOf" srcId="{B0CAB97E-4701-4984-A2EF-DE67D1540CEB}" destId="{DE66672D-68A8-4727-9404-EACAFCFE30C3}" srcOrd="0" destOrd="0" presId="urn:microsoft.com/office/officeart/2005/8/layout/hierarchy2"/>
    <dgm:cxn modelId="{15F2B778-2AA5-4D47-B814-8996FDAAC80B}" type="presOf" srcId="{461E1C2E-18AE-4B08-A117-1061FBA9B2C2}" destId="{F0AAA8B4-18DA-4C4D-9791-D0BD300266E9}" srcOrd="0" destOrd="0" presId="urn:microsoft.com/office/officeart/2005/8/layout/hierarchy2"/>
    <dgm:cxn modelId="{F2601AEF-BDB4-4FBC-A735-29067EC75F82}" type="presOf" srcId="{035BC60F-D6E4-48DC-BAAB-326541013F03}" destId="{DAF63156-E5DF-40FA-9A07-4F7136AEC73F}" srcOrd="1" destOrd="0" presId="urn:microsoft.com/office/officeart/2005/8/layout/hierarchy2"/>
    <dgm:cxn modelId="{ED76F423-743B-444C-8E76-53EAB4917E1B}" srcId="{461E1C2E-18AE-4B08-A117-1061FBA9B2C2}" destId="{CDD92B4F-2D86-4F97-8157-C1F8E7D8295B}" srcOrd="1" destOrd="0" parTransId="{D5707B0A-3889-48A2-9977-8A26A2D2ED88}" sibTransId="{9DDA38F0-D285-46A8-9F63-1BA2CFBFF38E}"/>
    <dgm:cxn modelId="{CB3465B5-82A9-4713-B4C5-741E1BB22BB1}" type="presOf" srcId="{215D191B-76BB-453E-AC51-EA6CAA3CF0D6}" destId="{A7CABD72-C40E-460D-9569-153A20B17E4E}" srcOrd="1" destOrd="0" presId="urn:microsoft.com/office/officeart/2005/8/layout/hierarchy2"/>
    <dgm:cxn modelId="{099F0353-4730-4C86-A12F-C59FC1D3E250}" type="presOf" srcId="{94C7FFF3-136E-4AB2-A07F-E3EEF8990B55}" destId="{424B7DB4-096B-497B-84FC-B2E58D87D382}" srcOrd="0" destOrd="0" presId="urn:microsoft.com/office/officeart/2005/8/layout/hierarchy2"/>
    <dgm:cxn modelId="{6F8345B0-607D-4FD1-AB78-33DDDCBD6F93}" type="presOf" srcId="{57EBACB1-C40E-4F8E-9DFC-12E8EFA01726}" destId="{F35EF6A8-4A2D-448F-84A9-96AA83612B87}" srcOrd="0" destOrd="0" presId="urn:microsoft.com/office/officeart/2005/8/layout/hierarchy2"/>
    <dgm:cxn modelId="{286603EC-9F0C-4B3F-9B58-F18C817103FD}" type="presOf" srcId="{54222B40-ACA4-47ED-B640-FD8AAB753648}" destId="{33FC1982-4A2A-4119-82E2-F96F7545A259}" srcOrd="0" destOrd="0" presId="urn:microsoft.com/office/officeart/2005/8/layout/hierarchy2"/>
    <dgm:cxn modelId="{71B69D6F-575A-4876-BA3A-B1682C5019A7}" type="presOf" srcId="{B0CAB97E-4701-4984-A2EF-DE67D1540CEB}" destId="{37146076-C235-4B74-80E1-BDB3CADB85BB}" srcOrd="1" destOrd="0" presId="urn:microsoft.com/office/officeart/2005/8/layout/hierarchy2"/>
    <dgm:cxn modelId="{629F2087-733E-4299-BA4C-8184083DFF6A}" type="presOf" srcId="{035BC60F-D6E4-48DC-BAAB-326541013F03}" destId="{3264DA56-A8A8-4993-B78C-3F3E1609EFB8}" srcOrd="0" destOrd="0" presId="urn:microsoft.com/office/officeart/2005/8/layout/hierarchy2"/>
    <dgm:cxn modelId="{01012536-86EB-4763-82C0-0209047F5930}" type="presOf" srcId="{215D191B-76BB-453E-AC51-EA6CAA3CF0D6}" destId="{8B77855D-5475-49FA-8393-CA5E69A287F1}" srcOrd="0" destOrd="0" presId="urn:microsoft.com/office/officeart/2005/8/layout/hierarchy2"/>
    <dgm:cxn modelId="{86E1A284-477A-42ED-91D8-FDA5ED8A3BB2}" type="presOf" srcId="{95C8E7EF-32BF-4DF1-A5A0-FBD1DDB944AA}" destId="{7B1AD4CA-419B-4674-9C44-C3C1DC4D148D}" srcOrd="0" destOrd="0" presId="urn:microsoft.com/office/officeart/2005/8/layout/hierarchy2"/>
    <dgm:cxn modelId="{BC568D3D-86E1-4D70-A9E5-E6FD49115273}" srcId="{DA6D263C-49EC-4ED5-BA5A-E3B69DC673D4}" destId="{67BB44AA-601E-4274-B76B-783552A55185}" srcOrd="0" destOrd="0" parTransId="{A4980F25-F00C-4017-95A1-0EAFC5A45862}" sibTransId="{6986ACC6-97D4-47E7-AA3D-91051130857C}"/>
    <dgm:cxn modelId="{8A183D75-4459-415C-A710-694124D227FF}" type="presOf" srcId="{72AF1964-BE59-4759-B97E-67C5143A046E}" destId="{9D05642F-9F42-4D33-8E33-A565C43947CA}" srcOrd="0" destOrd="0" presId="urn:microsoft.com/office/officeart/2005/8/layout/hierarchy2"/>
    <dgm:cxn modelId="{D6A09072-A248-4822-B722-C84F75AD2251}" type="presOf" srcId="{17012554-781A-4079-BE4F-3DF4C8AEE9D4}" destId="{86700CCB-4DA7-4193-A6F3-1629EE2C86E4}" srcOrd="0" destOrd="0" presId="urn:microsoft.com/office/officeart/2005/8/layout/hierarchy2"/>
    <dgm:cxn modelId="{4162D317-EBFF-434B-A322-A1DCDFF20EA4}" type="presOf" srcId="{68147B19-3D44-49A9-8999-638F4BC767FA}" destId="{034C50A7-AD36-4C32-B0C9-10E263C7C85F}" srcOrd="0" destOrd="0" presId="urn:microsoft.com/office/officeart/2005/8/layout/hierarchy2"/>
    <dgm:cxn modelId="{A84EA405-CD08-4855-A9EB-3A7C1B3A18F0}" srcId="{72AF1964-BE59-4759-B97E-67C5143A046E}" destId="{D9F2239D-3BB9-487F-95F6-E9AA56CACF81}" srcOrd="0" destOrd="0" parTransId="{54222B40-ACA4-47ED-B640-FD8AAB753648}" sibTransId="{64E99FAE-A483-42C1-9CFA-C17387C19736}"/>
    <dgm:cxn modelId="{4857E895-28BF-4B2B-9A36-D8F017D3DF7A}" type="presOf" srcId="{D9F2239D-3BB9-487F-95F6-E9AA56CACF81}" destId="{59A66A38-EB17-4E79-9504-561A72CB8297}" srcOrd="0" destOrd="0" presId="urn:microsoft.com/office/officeart/2005/8/layout/hierarchy2"/>
    <dgm:cxn modelId="{056B737A-53E5-49D7-A9DF-1497734EA8DB}" type="presOf" srcId="{ED481130-E7FF-45BF-B3A6-33070C73EE52}" destId="{CA6BDBA8-6FD2-4F16-9B4E-4C362300AEF6}" srcOrd="0" destOrd="0" presId="urn:microsoft.com/office/officeart/2005/8/layout/hierarchy2"/>
    <dgm:cxn modelId="{E705BFD9-A869-4BFA-98E0-7E9B22B1D270}" srcId="{67BB44AA-601E-4274-B76B-783552A55185}" destId="{57EBACB1-C40E-4F8E-9DFC-12E8EFA01726}" srcOrd="2" destOrd="0" parTransId="{17012554-781A-4079-BE4F-3DF4C8AEE9D4}" sibTransId="{B44D1C4B-E76C-4239-9FFD-4A2E325DB37C}"/>
    <dgm:cxn modelId="{AA3CC316-81A0-4B3E-942E-C560FD82CB3B}" type="presOf" srcId="{D5707B0A-3889-48A2-9977-8A26A2D2ED88}" destId="{D9EC2D69-4418-46D6-B1B5-7D3A02213D48}" srcOrd="0" destOrd="0" presId="urn:microsoft.com/office/officeart/2005/8/layout/hierarchy2"/>
    <dgm:cxn modelId="{268FF9CF-15B0-41E9-8E48-81F53171CF3B}" type="presOf" srcId="{623F72FA-7FEB-43E5-BDC6-790E58600289}" destId="{E45941E7-8BE3-4F0D-8E96-B60381107465}" srcOrd="0" destOrd="0" presId="urn:microsoft.com/office/officeart/2005/8/layout/hierarchy2"/>
    <dgm:cxn modelId="{5432319C-8AC5-440F-AB60-F05D82376231}" type="presOf" srcId="{BBB2A007-F4AB-4BFD-A408-59901E8DF438}" destId="{A0A0F3E4-DAD0-462A-8BB1-9D2F2D1BF469}" srcOrd="0" destOrd="0" presId="urn:microsoft.com/office/officeart/2005/8/layout/hierarchy2"/>
    <dgm:cxn modelId="{25C035C5-A08B-492A-ABFA-BF6CE9C3A49D}" srcId="{ED890FEA-7A3C-4E5E-8D3A-2E183DB5B6D0}" destId="{7E01A242-3835-4032-8F9E-9FDBF6F32761}" srcOrd="0" destOrd="0" parTransId="{BBB2A007-F4AB-4BFD-A408-59901E8DF438}" sibTransId="{8C900F4D-85FD-4559-B858-5F6D0492A1CB}"/>
    <dgm:cxn modelId="{63874104-DF8C-4DB5-9AF5-5C4DD7AC6E9D}" type="presOf" srcId="{17012554-781A-4079-BE4F-3DF4C8AEE9D4}" destId="{72B16754-2E02-4451-96F1-C50A67FC3FE8}" srcOrd="1" destOrd="0" presId="urn:microsoft.com/office/officeart/2005/8/layout/hierarchy2"/>
    <dgm:cxn modelId="{A21D2A8C-A295-4080-82AD-099745BA491B}" type="presParOf" srcId="{5D21D48C-3E94-4807-A56C-240ACE7C0D8D}" destId="{2DD91A1A-8439-4B3F-9A13-7D39C9C8A333}" srcOrd="0" destOrd="0" presId="urn:microsoft.com/office/officeart/2005/8/layout/hierarchy2"/>
    <dgm:cxn modelId="{A5A03D26-3720-4684-B0CA-AB9F7F259636}" type="presParOf" srcId="{2DD91A1A-8439-4B3F-9A13-7D39C9C8A333}" destId="{A51B2ABA-53E4-4A9E-8B80-91FB6583B4C3}" srcOrd="0" destOrd="0" presId="urn:microsoft.com/office/officeart/2005/8/layout/hierarchy2"/>
    <dgm:cxn modelId="{C6BAF538-7BCF-48B1-B77D-7174A093A85B}" type="presParOf" srcId="{2DD91A1A-8439-4B3F-9A13-7D39C9C8A333}" destId="{CAA15968-FBB1-4E15-B48A-E7C734EFDB7C}" srcOrd="1" destOrd="0" presId="urn:microsoft.com/office/officeart/2005/8/layout/hierarchy2"/>
    <dgm:cxn modelId="{3618BD30-29D4-4C72-8001-BC2F0F209D86}" type="presParOf" srcId="{CAA15968-FBB1-4E15-B48A-E7C734EFDB7C}" destId="{071DA673-B633-4DFA-9F05-69A3D09400A7}" srcOrd="0" destOrd="0" presId="urn:microsoft.com/office/officeart/2005/8/layout/hierarchy2"/>
    <dgm:cxn modelId="{C7D655C5-C4CC-478A-B9A5-001514ADB2CD}" type="presParOf" srcId="{071DA673-B633-4DFA-9F05-69A3D09400A7}" destId="{F5AB1528-97F5-4B33-9F24-B3556497EA15}" srcOrd="0" destOrd="0" presId="urn:microsoft.com/office/officeart/2005/8/layout/hierarchy2"/>
    <dgm:cxn modelId="{C4504D90-F32D-4243-96E2-EF3E64033843}" type="presParOf" srcId="{CAA15968-FBB1-4E15-B48A-E7C734EFDB7C}" destId="{33964007-3FEC-44BC-9BBB-5DFE41FB3C7C}" srcOrd="1" destOrd="0" presId="urn:microsoft.com/office/officeart/2005/8/layout/hierarchy2"/>
    <dgm:cxn modelId="{6E299E6D-8D83-4C29-9B46-45AFD4327678}" type="presParOf" srcId="{33964007-3FEC-44BC-9BBB-5DFE41FB3C7C}" destId="{F0AAA8B4-18DA-4C4D-9791-D0BD300266E9}" srcOrd="0" destOrd="0" presId="urn:microsoft.com/office/officeart/2005/8/layout/hierarchy2"/>
    <dgm:cxn modelId="{9C351054-9D02-4A30-9863-4686620A69D4}" type="presParOf" srcId="{33964007-3FEC-44BC-9BBB-5DFE41FB3C7C}" destId="{800DED1F-D3AB-486B-882F-12219C9A6FB5}" srcOrd="1" destOrd="0" presId="urn:microsoft.com/office/officeart/2005/8/layout/hierarchy2"/>
    <dgm:cxn modelId="{5CC3F57F-7436-4991-A83D-10A40756F582}" type="presParOf" srcId="{800DED1F-D3AB-486B-882F-12219C9A6FB5}" destId="{424B7DB4-096B-497B-84FC-B2E58D87D382}" srcOrd="0" destOrd="0" presId="urn:microsoft.com/office/officeart/2005/8/layout/hierarchy2"/>
    <dgm:cxn modelId="{D950B703-45DE-4278-B3DF-B7ADAADC2C4F}" type="presParOf" srcId="{424B7DB4-096B-497B-84FC-B2E58D87D382}" destId="{94E8CBD8-1F01-4D93-B3E9-A9967B34EC52}" srcOrd="0" destOrd="0" presId="urn:microsoft.com/office/officeart/2005/8/layout/hierarchy2"/>
    <dgm:cxn modelId="{6ABF703B-209D-4070-86D6-3485781FF4C2}" type="presParOf" srcId="{800DED1F-D3AB-486B-882F-12219C9A6FB5}" destId="{D6FE4C59-92EB-43F7-B44E-F4F834F232A0}" srcOrd="1" destOrd="0" presId="urn:microsoft.com/office/officeart/2005/8/layout/hierarchy2"/>
    <dgm:cxn modelId="{85DD0C79-BCC9-4FD8-838B-CAB2D0BA7136}" type="presParOf" srcId="{D6FE4C59-92EB-43F7-B44E-F4F834F232A0}" destId="{DCCAFF9E-6F73-4200-99F1-8666974961A6}" srcOrd="0" destOrd="0" presId="urn:microsoft.com/office/officeart/2005/8/layout/hierarchy2"/>
    <dgm:cxn modelId="{D81459BD-847B-4DDD-9657-B0F3935C9C25}" type="presParOf" srcId="{D6FE4C59-92EB-43F7-B44E-F4F834F232A0}" destId="{C3579E8E-0803-48B9-89B1-AA6CB69527FB}" srcOrd="1" destOrd="0" presId="urn:microsoft.com/office/officeart/2005/8/layout/hierarchy2"/>
    <dgm:cxn modelId="{4EF1C2E5-7489-4466-A826-406BA690E15D}" type="presParOf" srcId="{C3579E8E-0803-48B9-89B1-AA6CB69527FB}" destId="{034C50A7-AD36-4C32-B0C9-10E263C7C85F}" srcOrd="0" destOrd="0" presId="urn:microsoft.com/office/officeart/2005/8/layout/hierarchy2"/>
    <dgm:cxn modelId="{71E5A7E7-3E5D-454E-84A6-61826D336468}" type="presParOf" srcId="{034C50A7-AD36-4C32-B0C9-10E263C7C85F}" destId="{4A84BD14-0A1C-4AE1-A9AC-8CDA20266813}" srcOrd="0" destOrd="0" presId="urn:microsoft.com/office/officeart/2005/8/layout/hierarchy2"/>
    <dgm:cxn modelId="{D8F7D6DC-D644-42C8-B5C7-A86C395D71C9}" type="presParOf" srcId="{C3579E8E-0803-48B9-89B1-AA6CB69527FB}" destId="{DC3C5614-EB58-4039-BCA7-2C9FDE3F8188}" srcOrd="1" destOrd="0" presId="urn:microsoft.com/office/officeart/2005/8/layout/hierarchy2"/>
    <dgm:cxn modelId="{960A3AEF-71B5-48BB-BEDB-257F642C28E0}" type="presParOf" srcId="{DC3C5614-EB58-4039-BCA7-2C9FDE3F8188}" destId="{29AB6E6A-7A90-4F5C-B6E0-A394826AF2FA}" srcOrd="0" destOrd="0" presId="urn:microsoft.com/office/officeart/2005/8/layout/hierarchy2"/>
    <dgm:cxn modelId="{688F8145-B169-496B-A0FF-BD3D01B602C2}" type="presParOf" srcId="{DC3C5614-EB58-4039-BCA7-2C9FDE3F8188}" destId="{EB868F4A-D134-4ED0-9719-FB9F391B06DC}" srcOrd="1" destOrd="0" presId="urn:microsoft.com/office/officeart/2005/8/layout/hierarchy2"/>
    <dgm:cxn modelId="{FAC84EE7-A1AD-4308-975B-8FBE28D4931E}" type="presParOf" srcId="{C3579E8E-0803-48B9-89B1-AA6CB69527FB}" destId="{DE66672D-68A8-4727-9404-EACAFCFE30C3}" srcOrd="2" destOrd="0" presId="urn:microsoft.com/office/officeart/2005/8/layout/hierarchy2"/>
    <dgm:cxn modelId="{9E072CD2-67D1-4F1C-AAAF-20BC9AE87D69}" type="presParOf" srcId="{DE66672D-68A8-4727-9404-EACAFCFE30C3}" destId="{37146076-C235-4B74-80E1-BDB3CADB85BB}" srcOrd="0" destOrd="0" presId="urn:microsoft.com/office/officeart/2005/8/layout/hierarchy2"/>
    <dgm:cxn modelId="{E90820CE-E517-447C-B909-ED879E599506}" type="presParOf" srcId="{C3579E8E-0803-48B9-89B1-AA6CB69527FB}" destId="{DDDB9CA5-8939-4153-A255-5CE7CEDF8C4B}" srcOrd="3" destOrd="0" presId="urn:microsoft.com/office/officeart/2005/8/layout/hierarchy2"/>
    <dgm:cxn modelId="{EC6E5932-07FD-4335-9C68-E9EA0902684E}" type="presParOf" srcId="{DDDB9CA5-8939-4153-A255-5CE7CEDF8C4B}" destId="{9715FADD-9487-4472-B2A3-9E2AAAACF5E6}" srcOrd="0" destOrd="0" presId="urn:microsoft.com/office/officeart/2005/8/layout/hierarchy2"/>
    <dgm:cxn modelId="{E8A5F405-F1F0-44E6-B5AB-83F8A7BCC24B}" type="presParOf" srcId="{DDDB9CA5-8939-4153-A255-5CE7CEDF8C4B}" destId="{8CAD8F1D-A24C-4798-AFD1-495D3E3AD6A4}" srcOrd="1" destOrd="0" presId="urn:microsoft.com/office/officeart/2005/8/layout/hierarchy2"/>
    <dgm:cxn modelId="{F5CA2AFE-0B7F-4B8B-8B6C-4A2E156C3B4E}" type="presParOf" srcId="{8CAD8F1D-A24C-4798-AFD1-495D3E3AD6A4}" destId="{3264DA56-A8A8-4993-B78C-3F3E1609EFB8}" srcOrd="0" destOrd="0" presId="urn:microsoft.com/office/officeart/2005/8/layout/hierarchy2"/>
    <dgm:cxn modelId="{60D32CFA-367B-403E-B285-BC6D22C9E354}" type="presParOf" srcId="{3264DA56-A8A8-4993-B78C-3F3E1609EFB8}" destId="{DAF63156-E5DF-40FA-9A07-4F7136AEC73F}" srcOrd="0" destOrd="0" presId="urn:microsoft.com/office/officeart/2005/8/layout/hierarchy2"/>
    <dgm:cxn modelId="{3BF1571C-E0E3-4AD3-8655-284EB415E6E8}" type="presParOf" srcId="{8CAD8F1D-A24C-4798-AFD1-495D3E3AD6A4}" destId="{178E2ADA-D6D2-4EE6-B42A-4156A8CFFFEC}" srcOrd="1" destOrd="0" presId="urn:microsoft.com/office/officeart/2005/8/layout/hierarchy2"/>
    <dgm:cxn modelId="{EB9BF6E8-7949-47D8-99C7-C6F9EA49CAC5}" type="presParOf" srcId="{178E2ADA-D6D2-4EE6-B42A-4156A8CFFFEC}" destId="{7B1AD4CA-419B-4674-9C44-C3C1DC4D148D}" srcOrd="0" destOrd="0" presId="urn:microsoft.com/office/officeart/2005/8/layout/hierarchy2"/>
    <dgm:cxn modelId="{C7E1871F-89F4-4C1D-B369-B386DF56C38D}" type="presParOf" srcId="{178E2ADA-D6D2-4EE6-B42A-4156A8CFFFEC}" destId="{00732D16-AD14-450D-8BF8-9EA8CE11BABF}" srcOrd="1" destOrd="0" presId="urn:microsoft.com/office/officeart/2005/8/layout/hierarchy2"/>
    <dgm:cxn modelId="{0638967B-105A-4D66-B351-9B64DC23B462}" type="presParOf" srcId="{800DED1F-D3AB-486B-882F-12219C9A6FB5}" destId="{D9EC2D69-4418-46D6-B1B5-7D3A02213D48}" srcOrd="2" destOrd="0" presId="urn:microsoft.com/office/officeart/2005/8/layout/hierarchy2"/>
    <dgm:cxn modelId="{A839294B-BC63-412B-A5E2-3F26E74947BC}" type="presParOf" srcId="{D9EC2D69-4418-46D6-B1B5-7D3A02213D48}" destId="{E474947F-442F-47D6-8B05-047D73382A82}" srcOrd="0" destOrd="0" presId="urn:microsoft.com/office/officeart/2005/8/layout/hierarchy2"/>
    <dgm:cxn modelId="{22915D40-3541-4531-8058-4E8CF23956AE}" type="presParOf" srcId="{800DED1F-D3AB-486B-882F-12219C9A6FB5}" destId="{C75A82FE-A44E-4921-86D3-D697B49148A6}" srcOrd="3" destOrd="0" presId="urn:microsoft.com/office/officeart/2005/8/layout/hierarchy2"/>
    <dgm:cxn modelId="{E3B2EE47-0BA2-4499-B879-0B7B68925855}" type="presParOf" srcId="{C75A82FE-A44E-4921-86D3-D697B49148A6}" destId="{59190A0C-5D1D-49A5-BB14-1E0C05A3D294}" srcOrd="0" destOrd="0" presId="urn:microsoft.com/office/officeart/2005/8/layout/hierarchy2"/>
    <dgm:cxn modelId="{0B2806FB-B7C6-4538-B6C6-9203CC4DA3F4}" type="presParOf" srcId="{C75A82FE-A44E-4921-86D3-D697B49148A6}" destId="{6585D18A-6958-485D-A9BA-C2D0FA556CFC}" srcOrd="1" destOrd="0" presId="urn:microsoft.com/office/officeart/2005/8/layout/hierarchy2"/>
    <dgm:cxn modelId="{8316DEEF-F940-4B5A-8591-E089E570CA89}" type="presParOf" srcId="{6585D18A-6958-485D-A9BA-C2D0FA556CFC}" destId="{239FFAE0-0336-4AA7-8F13-398B46249245}" srcOrd="0" destOrd="0" presId="urn:microsoft.com/office/officeart/2005/8/layout/hierarchy2"/>
    <dgm:cxn modelId="{DDC234A3-4881-4519-9BE3-E9D9D1343105}" type="presParOf" srcId="{239FFAE0-0336-4AA7-8F13-398B46249245}" destId="{C598F67F-8DB0-49F3-BD34-FFDDF24C038C}" srcOrd="0" destOrd="0" presId="urn:microsoft.com/office/officeart/2005/8/layout/hierarchy2"/>
    <dgm:cxn modelId="{B79C4599-5C23-4D93-8F58-F37B7E9AA885}" type="presParOf" srcId="{6585D18A-6958-485D-A9BA-C2D0FA556CFC}" destId="{83889ED6-7FBB-45F2-97E9-909A457C6702}" srcOrd="1" destOrd="0" presId="urn:microsoft.com/office/officeart/2005/8/layout/hierarchy2"/>
    <dgm:cxn modelId="{F1611914-DB23-49A8-A750-21A518F3B6D0}" type="presParOf" srcId="{83889ED6-7FBB-45F2-97E9-909A457C6702}" destId="{6BF820B3-6D40-44DC-A2D1-D38F056CCD7A}" srcOrd="0" destOrd="0" presId="urn:microsoft.com/office/officeart/2005/8/layout/hierarchy2"/>
    <dgm:cxn modelId="{F47729DB-313E-44A2-9D2A-7A57642C0004}" type="presParOf" srcId="{83889ED6-7FBB-45F2-97E9-909A457C6702}" destId="{55BF58C6-C984-4D51-8943-0699CA99F582}" srcOrd="1" destOrd="0" presId="urn:microsoft.com/office/officeart/2005/8/layout/hierarchy2"/>
    <dgm:cxn modelId="{192C9293-837D-4FBD-9FE9-53C0C96874FB}" type="presParOf" srcId="{6585D18A-6958-485D-A9BA-C2D0FA556CFC}" destId="{CA6BDBA8-6FD2-4F16-9B4E-4C362300AEF6}" srcOrd="2" destOrd="0" presId="urn:microsoft.com/office/officeart/2005/8/layout/hierarchy2"/>
    <dgm:cxn modelId="{CD779157-2BA7-4AF1-9CC2-A4FF048F1F99}" type="presParOf" srcId="{CA6BDBA8-6FD2-4F16-9B4E-4C362300AEF6}" destId="{257D0EA4-48EA-4DB0-9CA3-BC7EB729F9D5}" srcOrd="0" destOrd="0" presId="urn:microsoft.com/office/officeart/2005/8/layout/hierarchy2"/>
    <dgm:cxn modelId="{5BA062C5-907A-40C6-9182-176FDDDA7D5B}" type="presParOf" srcId="{6585D18A-6958-485D-A9BA-C2D0FA556CFC}" destId="{A06DBF4D-A96B-4231-9D73-3AF4CAB3524D}" srcOrd="3" destOrd="0" presId="urn:microsoft.com/office/officeart/2005/8/layout/hierarchy2"/>
    <dgm:cxn modelId="{D0C5EAF4-8C1E-4883-B26C-D3E335F77EB9}" type="presParOf" srcId="{A06DBF4D-A96B-4231-9D73-3AF4CAB3524D}" destId="{43D263BE-FC7C-4BB0-AFBD-5D169EC419E8}" srcOrd="0" destOrd="0" presId="urn:microsoft.com/office/officeart/2005/8/layout/hierarchy2"/>
    <dgm:cxn modelId="{DDC0025D-E6F7-43A4-9BC6-2F93027FEA9A}" type="presParOf" srcId="{A06DBF4D-A96B-4231-9D73-3AF4CAB3524D}" destId="{B313DC60-A5C7-484F-BE9F-06E86FAFAED9}" srcOrd="1" destOrd="0" presId="urn:microsoft.com/office/officeart/2005/8/layout/hierarchy2"/>
    <dgm:cxn modelId="{9FDE15A4-C968-464E-A303-EB155CDC4198}" type="presParOf" srcId="{CAA15968-FBB1-4E15-B48A-E7C734EFDB7C}" destId="{E45941E7-8BE3-4F0D-8E96-B60381107465}" srcOrd="2" destOrd="0" presId="urn:microsoft.com/office/officeart/2005/8/layout/hierarchy2"/>
    <dgm:cxn modelId="{E2EB2A33-B007-4F6E-A64F-1BC73AC70742}" type="presParOf" srcId="{E45941E7-8BE3-4F0D-8E96-B60381107465}" destId="{1F7A8C93-61F5-4A3E-8169-C12F63952F1F}" srcOrd="0" destOrd="0" presId="urn:microsoft.com/office/officeart/2005/8/layout/hierarchy2"/>
    <dgm:cxn modelId="{83A9BEBF-F9E7-4A12-AC45-304FB475DD83}" type="presParOf" srcId="{CAA15968-FBB1-4E15-B48A-E7C734EFDB7C}" destId="{F1653F6D-6E27-46C1-8335-75F365EB445A}" srcOrd="3" destOrd="0" presId="urn:microsoft.com/office/officeart/2005/8/layout/hierarchy2"/>
    <dgm:cxn modelId="{934DE21C-8172-479F-8265-38B3EB3CDFFC}" type="presParOf" srcId="{F1653F6D-6E27-46C1-8335-75F365EB445A}" destId="{9D05642F-9F42-4D33-8E33-A565C43947CA}" srcOrd="0" destOrd="0" presId="urn:microsoft.com/office/officeart/2005/8/layout/hierarchy2"/>
    <dgm:cxn modelId="{A22B9C34-7087-497E-BF15-7CD838F56DCF}" type="presParOf" srcId="{F1653F6D-6E27-46C1-8335-75F365EB445A}" destId="{D61D30D8-5CEE-49B6-B66F-414AE8AB9201}" srcOrd="1" destOrd="0" presId="urn:microsoft.com/office/officeart/2005/8/layout/hierarchy2"/>
    <dgm:cxn modelId="{A603E716-5A83-4FB8-9219-F96B65BACFFE}" type="presParOf" srcId="{D61D30D8-5CEE-49B6-B66F-414AE8AB9201}" destId="{33FC1982-4A2A-4119-82E2-F96F7545A259}" srcOrd="0" destOrd="0" presId="urn:microsoft.com/office/officeart/2005/8/layout/hierarchy2"/>
    <dgm:cxn modelId="{B47F1122-615E-449C-8183-51E307EB2E54}" type="presParOf" srcId="{33FC1982-4A2A-4119-82E2-F96F7545A259}" destId="{4ED69EAB-871E-4328-AEBD-DAAE7D6B2894}" srcOrd="0" destOrd="0" presId="urn:microsoft.com/office/officeart/2005/8/layout/hierarchy2"/>
    <dgm:cxn modelId="{5316E7DA-EF1E-4C97-BD4A-1B3C1C179E9A}" type="presParOf" srcId="{D61D30D8-5CEE-49B6-B66F-414AE8AB9201}" destId="{513DF23B-F6B6-4A8B-AEB0-CD528824F4BC}" srcOrd="1" destOrd="0" presId="urn:microsoft.com/office/officeart/2005/8/layout/hierarchy2"/>
    <dgm:cxn modelId="{54DA186C-F68C-4433-9A3D-66353CCA1207}" type="presParOf" srcId="{513DF23B-F6B6-4A8B-AEB0-CD528824F4BC}" destId="{59A66A38-EB17-4E79-9504-561A72CB8297}" srcOrd="0" destOrd="0" presId="urn:microsoft.com/office/officeart/2005/8/layout/hierarchy2"/>
    <dgm:cxn modelId="{23A4653D-730E-436B-8F67-F72351463CF8}" type="presParOf" srcId="{513DF23B-F6B6-4A8B-AEB0-CD528824F4BC}" destId="{649F9882-8FBA-46A0-92E0-D4ED04923497}" srcOrd="1" destOrd="0" presId="urn:microsoft.com/office/officeart/2005/8/layout/hierarchy2"/>
    <dgm:cxn modelId="{012FCA52-E9A3-4752-ACA0-BB9F8BFEEF68}" type="presParOf" srcId="{CAA15968-FBB1-4E15-B48A-E7C734EFDB7C}" destId="{86700CCB-4DA7-4193-A6F3-1629EE2C86E4}" srcOrd="4" destOrd="0" presId="urn:microsoft.com/office/officeart/2005/8/layout/hierarchy2"/>
    <dgm:cxn modelId="{5A494427-5AAA-4304-B2E4-A1F2EDADA888}" type="presParOf" srcId="{86700CCB-4DA7-4193-A6F3-1629EE2C86E4}" destId="{72B16754-2E02-4451-96F1-C50A67FC3FE8}" srcOrd="0" destOrd="0" presId="urn:microsoft.com/office/officeart/2005/8/layout/hierarchy2"/>
    <dgm:cxn modelId="{22EC0C3C-EB78-4440-96F7-A055E315EDC6}" type="presParOf" srcId="{CAA15968-FBB1-4E15-B48A-E7C734EFDB7C}" destId="{38CEC9EF-3532-48A0-AC42-0623A06C10B5}" srcOrd="5" destOrd="0" presId="urn:microsoft.com/office/officeart/2005/8/layout/hierarchy2"/>
    <dgm:cxn modelId="{B7DAF101-5EE3-4B10-A402-036435D87286}" type="presParOf" srcId="{38CEC9EF-3532-48A0-AC42-0623A06C10B5}" destId="{F35EF6A8-4A2D-448F-84A9-96AA83612B87}" srcOrd="0" destOrd="0" presId="urn:microsoft.com/office/officeart/2005/8/layout/hierarchy2"/>
    <dgm:cxn modelId="{5894B0BD-C4D2-41CE-8293-1FFDF79CFBB5}" type="presParOf" srcId="{38CEC9EF-3532-48A0-AC42-0623A06C10B5}" destId="{B6404352-598F-4522-84A1-BB14DA383CCD}" srcOrd="1" destOrd="0" presId="urn:microsoft.com/office/officeart/2005/8/layout/hierarchy2"/>
    <dgm:cxn modelId="{B86EBFFB-07D5-490A-A813-5A3F4D88E927}" type="presParOf" srcId="{B6404352-598F-4522-84A1-BB14DA383CCD}" destId="{39E326F9-38EB-4075-B8FA-F1F2CF68F7AE}" srcOrd="0" destOrd="0" presId="urn:microsoft.com/office/officeart/2005/8/layout/hierarchy2"/>
    <dgm:cxn modelId="{8C99B2C0-363D-45DE-BF6C-F621FCB81B0D}" type="presParOf" srcId="{39E326F9-38EB-4075-B8FA-F1F2CF68F7AE}" destId="{86A48437-770C-4358-A1A8-708815D707F5}" srcOrd="0" destOrd="0" presId="urn:microsoft.com/office/officeart/2005/8/layout/hierarchy2"/>
    <dgm:cxn modelId="{C28F3912-4E8C-4AC2-830C-4795C07791F0}" type="presParOf" srcId="{B6404352-598F-4522-84A1-BB14DA383CCD}" destId="{F67DA2FD-5252-49F6-8616-65847BE081B3}" srcOrd="1" destOrd="0" presId="urn:microsoft.com/office/officeart/2005/8/layout/hierarchy2"/>
    <dgm:cxn modelId="{C424272F-1175-4B87-97B5-BCE7C82A7D0D}" type="presParOf" srcId="{F67DA2FD-5252-49F6-8616-65847BE081B3}" destId="{6C0D1CA8-B70F-4B26-96CE-FCD2457B3F8B}" srcOrd="0" destOrd="0" presId="urn:microsoft.com/office/officeart/2005/8/layout/hierarchy2"/>
    <dgm:cxn modelId="{215F06A5-60C4-4A9A-ACE5-9BB953FE98C1}" type="presParOf" srcId="{F67DA2FD-5252-49F6-8616-65847BE081B3}" destId="{91308705-9FA9-4CB8-8421-4EEB510DD004}" srcOrd="1" destOrd="0" presId="urn:microsoft.com/office/officeart/2005/8/layout/hierarchy2"/>
    <dgm:cxn modelId="{B6C6EB9D-6C74-49E9-9094-9AA22A0A7450}" type="presParOf" srcId="{91308705-9FA9-4CB8-8421-4EEB510DD004}" destId="{8B77855D-5475-49FA-8393-CA5E69A287F1}" srcOrd="0" destOrd="0" presId="urn:microsoft.com/office/officeart/2005/8/layout/hierarchy2"/>
    <dgm:cxn modelId="{9CA4564D-970F-4175-BA85-8BD1A5DFDF2D}" type="presParOf" srcId="{8B77855D-5475-49FA-8393-CA5E69A287F1}" destId="{A7CABD72-C40E-460D-9569-153A20B17E4E}" srcOrd="0" destOrd="0" presId="urn:microsoft.com/office/officeart/2005/8/layout/hierarchy2"/>
    <dgm:cxn modelId="{B35CE0EA-4C55-4501-A72B-5A4346B04B37}" type="presParOf" srcId="{91308705-9FA9-4CB8-8421-4EEB510DD004}" destId="{67FE13CE-7489-44A6-9A3C-015193BAAB78}" srcOrd="1" destOrd="0" presId="urn:microsoft.com/office/officeart/2005/8/layout/hierarchy2"/>
    <dgm:cxn modelId="{8FCD3954-8663-4FDB-BF15-9EF54116612C}" type="presParOf" srcId="{67FE13CE-7489-44A6-9A3C-015193BAAB78}" destId="{8DB3905E-D3F6-4D9F-AEA1-215BCFD3B2FC}" srcOrd="0" destOrd="0" presId="urn:microsoft.com/office/officeart/2005/8/layout/hierarchy2"/>
    <dgm:cxn modelId="{E8866053-A14B-4A15-B47A-C64ED49556B7}" type="presParOf" srcId="{67FE13CE-7489-44A6-9A3C-015193BAAB78}" destId="{E43C8F5F-1778-41AF-B86A-E03C59283B9C}" srcOrd="1" destOrd="0" presId="urn:microsoft.com/office/officeart/2005/8/layout/hierarchy2"/>
    <dgm:cxn modelId="{17710BBF-5A5A-4A06-B900-BDE5E5F3429B}" type="presParOf" srcId="{E43C8F5F-1778-41AF-B86A-E03C59283B9C}" destId="{7889C2B3-CC03-4C2C-B700-F8AE2D17A0B8}" srcOrd="0" destOrd="0" presId="urn:microsoft.com/office/officeart/2005/8/layout/hierarchy2"/>
    <dgm:cxn modelId="{ACE43208-41EE-4012-856C-C982C97134F0}" type="presParOf" srcId="{7889C2B3-CC03-4C2C-B700-F8AE2D17A0B8}" destId="{F3C2AE79-8E96-4F13-98EC-0DB663A4FA3E}" srcOrd="0" destOrd="0" presId="urn:microsoft.com/office/officeart/2005/8/layout/hierarchy2"/>
    <dgm:cxn modelId="{DD8A851D-32CC-47D5-83DD-BAFE3B0046F5}" type="presParOf" srcId="{E43C8F5F-1778-41AF-B86A-E03C59283B9C}" destId="{1769DCBB-C713-41A6-899A-ABC81025EA57}" srcOrd="1" destOrd="0" presId="urn:microsoft.com/office/officeart/2005/8/layout/hierarchy2"/>
    <dgm:cxn modelId="{4FD65700-A6FB-4153-967D-70C0F31959F2}" type="presParOf" srcId="{1769DCBB-C713-41A6-899A-ABC81025EA57}" destId="{A2384476-5325-4A21-B1B8-4D7D42696A02}" srcOrd="0" destOrd="0" presId="urn:microsoft.com/office/officeart/2005/8/layout/hierarchy2"/>
    <dgm:cxn modelId="{1959D86F-4FC8-47AD-905E-835F88321286}" type="presParOf" srcId="{1769DCBB-C713-41A6-899A-ABC81025EA57}" destId="{7577E48D-36D2-47A1-BC47-5A259BAB333B}" srcOrd="1" destOrd="0" presId="urn:microsoft.com/office/officeart/2005/8/layout/hierarchy2"/>
    <dgm:cxn modelId="{3152014A-73E7-4FD8-AA2F-E047F153A026}" type="presParOf" srcId="{B6404352-598F-4522-84A1-BB14DA383CCD}" destId="{F165EA66-BE0B-4069-AA4E-B124D650583F}" srcOrd="2" destOrd="0" presId="urn:microsoft.com/office/officeart/2005/8/layout/hierarchy2"/>
    <dgm:cxn modelId="{BE060A3D-63A7-4877-9810-F0662CCEAB2B}" type="presParOf" srcId="{F165EA66-BE0B-4069-AA4E-B124D650583F}" destId="{0FB1FAD4-2ADD-4946-9087-F5194EEA1A12}" srcOrd="0" destOrd="0" presId="urn:microsoft.com/office/officeart/2005/8/layout/hierarchy2"/>
    <dgm:cxn modelId="{4554DB73-95E4-4A89-9795-00E0F903B591}" type="presParOf" srcId="{B6404352-598F-4522-84A1-BB14DA383CCD}" destId="{B88D6AF0-2897-4609-B6F9-EFFB9445784D}" srcOrd="3" destOrd="0" presId="urn:microsoft.com/office/officeart/2005/8/layout/hierarchy2"/>
    <dgm:cxn modelId="{5ABF50C8-68F9-423F-AFC0-024BED4BFA9E}" type="presParOf" srcId="{B88D6AF0-2897-4609-B6F9-EFFB9445784D}" destId="{2A2050AA-E646-4F59-A586-3391753C982F}" srcOrd="0" destOrd="0" presId="urn:microsoft.com/office/officeart/2005/8/layout/hierarchy2"/>
    <dgm:cxn modelId="{F3E19425-1050-4BD6-B618-321941CDD37D}" type="presParOf" srcId="{B88D6AF0-2897-4609-B6F9-EFFB9445784D}" destId="{B5419C30-D680-4FC0-AF11-2A3C87B9D084}" srcOrd="1" destOrd="0" presId="urn:microsoft.com/office/officeart/2005/8/layout/hierarchy2"/>
    <dgm:cxn modelId="{6E7F25B3-FE5E-462E-A0D5-8904F59E7CF9}" type="presParOf" srcId="{B5419C30-D680-4FC0-AF11-2A3C87B9D084}" destId="{A0A0F3E4-DAD0-462A-8BB1-9D2F2D1BF469}" srcOrd="0" destOrd="0" presId="urn:microsoft.com/office/officeart/2005/8/layout/hierarchy2"/>
    <dgm:cxn modelId="{080ECE2B-3EAE-4315-AAA7-DB1201C0BC27}" type="presParOf" srcId="{A0A0F3E4-DAD0-462A-8BB1-9D2F2D1BF469}" destId="{E5129E4A-85D7-45EF-AEE5-FACD0046697F}" srcOrd="0" destOrd="0" presId="urn:microsoft.com/office/officeart/2005/8/layout/hierarchy2"/>
    <dgm:cxn modelId="{A5CA7EE3-BF2E-406E-981D-D425E667C871}" type="presParOf" srcId="{B5419C30-D680-4FC0-AF11-2A3C87B9D084}" destId="{184771C2-CF1D-4AD9-8BE0-1218D83A5CE9}" srcOrd="1" destOrd="0" presId="urn:microsoft.com/office/officeart/2005/8/layout/hierarchy2"/>
    <dgm:cxn modelId="{CFBDDE83-9E65-47A2-87C5-85B79385D5A1}" type="presParOf" srcId="{184771C2-CF1D-4AD9-8BE0-1218D83A5CE9}" destId="{7683E3DD-6090-481D-B42A-CD17E9B46A5F}" srcOrd="0" destOrd="0" presId="urn:microsoft.com/office/officeart/2005/8/layout/hierarchy2"/>
    <dgm:cxn modelId="{85AA59C5-3EBF-4ED9-9E5F-E8F4BC8354AA}" type="presParOf" srcId="{184771C2-CF1D-4AD9-8BE0-1218D83A5CE9}" destId="{D6DAF600-6DB1-4A7B-874B-6008C0CD05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662FD1-7393-4816-9081-83C6F1FE279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AE84F-2A4D-4A08-90FE-9A56A8CBDA14}">
      <dgm:prSet phldrT="[Text]"/>
      <dgm:spPr/>
      <dgm:t>
        <a:bodyPr/>
        <a:lstStyle/>
        <a:p>
          <a:r>
            <a:rPr lang="en-US" dirty="0" smtClean="0"/>
            <a:t>One Iteration of Game Loop</a:t>
          </a:r>
          <a:endParaRPr lang="en-US" dirty="0"/>
        </a:p>
      </dgm:t>
    </dgm:pt>
    <dgm:pt modelId="{AB53DBEC-D8FC-4EFC-AA42-29EA6D4974C3}" type="parTrans" cxnId="{E0A994E7-31BB-40A3-B8D2-518659B264A1}">
      <dgm:prSet/>
      <dgm:spPr/>
      <dgm:t>
        <a:bodyPr/>
        <a:lstStyle/>
        <a:p>
          <a:endParaRPr lang="en-US"/>
        </a:p>
      </dgm:t>
    </dgm:pt>
    <dgm:pt modelId="{B1AD7116-C86F-4EA2-AE16-7A61CECB6F7F}" type="sibTrans" cxnId="{E0A994E7-31BB-40A3-B8D2-518659B264A1}">
      <dgm:prSet/>
      <dgm:spPr/>
      <dgm:t>
        <a:bodyPr/>
        <a:lstStyle/>
        <a:p>
          <a:endParaRPr lang="en-US"/>
        </a:p>
      </dgm:t>
    </dgm:pt>
    <dgm:pt modelId="{1012E9C5-B471-428A-9BFC-345F9DBBC765}">
      <dgm:prSet phldrT="[Text]"/>
      <dgm:spPr/>
      <dgm:t>
        <a:bodyPr/>
        <a:lstStyle/>
        <a:p>
          <a:r>
            <a:rPr lang="en-US" dirty="0" err="1" smtClean="0"/>
            <a:t>updateGameLogic</a:t>
          </a:r>
          <a:r>
            <a:rPr lang="en-US" dirty="0" smtClean="0"/>
            <a:t>()</a:t>
          </a:r>
          <a:endParaRPr lang="en-US" dirty="0"/>
        </a:p>
      </dgm:t>
    </dgm:pt>
    <dgm:pt modelId="{ABBFA9C2-6DFC-45CB-A324-E30FAA090321}" type="parTrans" cxnId="{3D72BAF1-B2C1-40F2-8911-83B5220A86A7}">
      <dgm:prSet/>
      <dgm:spPr/>
      <dgm:t>
        <a:bodyPr/>
        <a:lstStyle/>
        <a:p>
          <a:endParaRPr lang="en-US"/>
        </a:p>
      </dgm:t>
    </dgm:pt>
    <dgm:pt modelId="{948F1FE3-0B06-4060-9238-D69B453C71E9}" type="sibTrans" cxnId="{3D72BAF1-B2C1-40F2-8911-83B5220A86A7}">
      <dgm:prSet/>
      <dgm:spPr/>
      <dgm:t>
        <a:bodyPr/>
        <a:lstStyle/>
        <a:p>
          <a:endParaRPr lang="en-US"/>
        </a:p>
      </dgm:t>
    </dgm:pt>
    <dgm:pt modelId="{92D38C79-9472-461C-988A-4435E8D54FA4}">
      <dgm:prSet phldrT="[Text]"/>
      <dgm:spPr/>
      <dgm:t>
        <a:bodyPr/>
        <a:lstStyle/>
        <a:p>
          <a:r>
            <a:rPr lang="en-US" dirty="0" err="1" smtClean="0"/>
            <a:t>updateEntitites</a:t>
          </a:r>
          <a:r>
            <a:rPr lang="en-US" dirty="0" smtClean="0"/>
            <a:t>()</a:t>
          </a:r>
          <a:endParaRPr lang="en-US" dirty="0"/>
        </a:p>
      </dgm:t>
    </dgm:pt>
    <dgm:pt modelId="{BA4A47AB-9675-4F7B-8A88-87080FA8E6D2}" type="parTrans" cxnId="{215323F2-27F8-42C9-93E8-FD029E71680C}">
      <dgm:prSet/>
      <dgm:spPr/>
      <dgm:t>
        <a:bodyPr/>
        <a:lstStyle/>
        <a:p>
          <a:endParaRPr lang="en-US"/>
        </a:p>
      </dgm:t>
    </dgm:pt>
    <dgm:pt modelId="{FD7D127A-0A38-47B7-AD34-52C3B321DC71}" type="sibTrans" cxnId="{215323F2-27F8-42C9-93E8-FD029E71680C}">
      <dgm:prSet/>
      <dgm:spPr/>
      <dgm:t>
        <a:bodyPr/>
        <a:lstStyle/>
        <a:p>
          <a:endParaRPr lang="en-US"/>
        </a:p>
      </dgm:t>
    </dgm:pt>
    <dgm:pt modelId="{D3F44D91-13AE-4E04-8647-E4CF150C4E94}">
      <dgm:prSet phldrT="[Text]"/>
      <dgm:spPr/>
      <dgm:t>
        <a:bodyPr/>
        <a:lstStyle/>
        <a:p>
          <a:r>
            <a:rPr lang="en-US" dirty="0" err="1" smtClean="0"/>
            <a:t>currEntity.update</a:t>
          </a:r>
          <a:r>
            <a:rPr lang="en-US" dirty="0" smtClean="0"/>
            <a:t>()</a:t>
          </a:r>
          <a:endParaRPr lang="en-US" dirty="0"/>
        </a:p>
      </dgm:t>
    </dgm:pt>
    <dgm:pt modelId="{5233936F-0650-44F2-B1C7-83B3429ACF73}" type="parTrans" cxnId="{C6FD0FB5-A149-4D0D-B787-95E621539506}">
      <dgm:prSet/>
      <dgm:spPr/>
      <dgm:t>
        <a:bodyPr/>
        <a:lstStyle/>
        <a:p>
          <a:endParaRPr lang="en-US"/>
        </a:p>
      </dgm:t>
    </dgm:pt>
    <dgm:pt modelId="{7C000FD2-3D49-4A11-821E-572AC38A6C2B}" type="sibTrans" cxnId="{C6FD0FB5-A149-4D0D-B787-95E621539506}">
      <dgm:prSet/>
      <dgm:spPr/>
      <dgm:t>
        <a:bodyPr/>
        <a:lstStyle/>
        <a:p>
          <a:endParaRPr lang="en-US"/>
        </a:p>
      </dgm:t>
    </dgm:pt>
    <dgm:pt modelId="{4CADD87E-B9D3-448C-B35A-6186A0B055E2}">
      <dgm:prSet phldrT="[Text]"/>
      <dgm:spPr/>
      <dgm:t>
        <a:bodyPr/>
        <a:lstStyle/>
        <a:p>
          <a:r>
            <a:rPr lang="en-US" dirty="0" err="1" smtClean="0"/>
            <a:t>checkCollisions</a:t>
          </a:r>
          <a:r>
            <a:rPr lang="en-US" dirty="0" smtClean="0"/>
            <a:t>()</a:t>
          </a:r>
          <a:endParaRPr lang="en-US" dirty="0"/>
        </a:p>
      </dgm:t>
    </dgm:pt>
    <dgm:pt modelId="{4EB3AB5D-017D-429F-8AAB-17AE3471CD3F}" type="parTrans" cxnId="{DA6AEE02-8F3F-4023-9257-2C9F0F6F4183}">
      <dgm:prSet/>
      <dgm:spPr/>
      <dgm:t>
        <a:bodyPr/>
        <a:lstStyle/>
        <a:p>
          <a:endParaRPr lang="en-US"/>
        </a:p>
      </dgm:t>
    </dgm:pt>
    <dgm:pt modelId="{98807365-70B1-49FC-95F5-3746C26C61CF}" type="sibTrans" cxnId="{DA6AEE02-8F3F-4023-9257-2C9F0F6F4183}">
      <dgm:prSet/>
      <dgm:spPr/>
      <dgm:t>
        <a:bodyPr/>
        <a:lstStyle/>
        <a:p>
          <a:endParaRPr lang="en-US"/>
        </a:p>
      </dgm:t>
    </dgm:pt>
    <dgm:pt modelId="{5EE094D8-8E97-4F78-B3B8-E6C8E2C3C14D}">
      <dgm:prSet phldrT="[Text]"/>
      <dgm:spPr/>
      <dgm:t>
        <a:bodyPr/>
        <a:lstStyle/>
        <a:p>
          <a:r>
            <a:rPr lang="en-US" dirty="0" smtClean="0"/>
            <a:t>Clear </a:t>
          </a:r>
          <a:r>
            <a:rPr lang="en-US" dirty="0" err="1" smtClean="0"/>
            <a:t>quadtree</a:t>
          </a:r>
          <a:r>
            <a:rPr lang="en-US" dirty="0" smtClean="0"/>
            <a:t> of all entities, then insert all eligible entities, then run </a:t>
          </a:r>
          <a:r>
            <a:rPr lang="en-US" dirty="0" err="1" smtClean="0"/>
            <a:t>currEnt.detectCollision</a:t>
          </a:r>
          <a:r>
            <a:rPr lang="en-US" dirty="0" smtClean="0"/>
            <a:t>()</a:t>
          </a:r>
        </a:p>
      </dgm:t>
    </dgm:pt>
    <dgm:pt modelId="{D6E957D3-0538-44DC-BBF2-601C16AD7278}" type="parTrans" cxnId="{10EB5351-F656-4914-8A7B-CAC00558EB06}">
      <dgm:prSet/>
      <dgm:spPr/>
      <dgm:t>
        <a:bodyPr/>
        <a:lstStyle/>
        <a:p>
          <a:endParaRPr lang="en-US"/>
        </a:p>
      </dgm:t>
    </dgm:pt>
    <dgm:pt modelId="{B84EFF6E-14B6-4736-9A35-C17B4DD336D4}" type="sibTrans" cxnId="{10EB5351-F656-4914-8A7B-CAC00558EB06}">
      <dgm:prSet/>
      <dgm:spPr/>
      <dgm:t>
        <a:bodyPr/>
        <a:lstStyle/>
        <a:p>
          <a:endParaRPr lang="en-US"/>
        </a:p>
      </dgm:t>
    </dgm:pt>
    <dgm:pt modelId="{395AC7AC-C19A-4887-9ACA-8DAB9E249841}">
      <dgm:prSet phldrT="[Text]"/>
      <dgm:spPr/>
      <dgm:t>
        <a:bodyPr/>
        <a:lstStyle/>
        <a:p>
          <a:r>
            <a:rPr lang="en-US" dirty="0" smtClean="0"/>
            <a:t>Runs </a:t>
          </a:r>
          <a:r>
            <a:rPr lang="en-US" dirty="0" err="1" smtClean="0"/>
            <a:t>ifCollided</a:t>
          </a:r>
          <a:r>
            <a:rPr lang="en-US" dirty="0" smtClean="0"/>
            <a:t>() methods for </a:t>
          </a:r>
          <a:r>
            <a:rPr lang="en-US" dirty="0" err="1" smtClean="0"/>
            <a:t>entA</a:t>
          </a:r>
          <a:r>
            <a:rPr lang="en-US" dirty="0" smtClean="0"/>
            <a:t> and </a:t>
          </a:r>
          <a:r>
            <a:rPr lang="en-US" dirty="0" err="1" smtClean="0"/>
            <a:t>entB</a:t>
          </a:r>
          <a:r>
            <a:rPr lang="en-US" dirty="0" smtClean="0"/>
            <a:t>, which can and likely will eventually branch off into other things</a:t>
          </a:r>
        </a:p>
      </dgm:t>
    </dgm:pt>
    <dgm:pt modelId="{0361070E-DE8B-4BBF-86FA-3B2E1C7EBE66}" type="parTrans" cxnId="{4EB0633F-32D4-41FD-A1C0-5BB99F53ACDE}">
      <dgm:prSet/>
      <dgm:spPr/>
      <dgm:t>
        <a:bodyPr/>
        <a:lstStyle/>
        <a:p>
          <a:endParaRPr lang="en-US"/>
        </a:p>
      </dgm:t>
    </dgm:pt>
    <dgm:pt modelId="{90CC9301-4FBB-413A-B49A-F06570FEFA97}" type="sibTrans" cxnId="{4EB0633F-32D4-41FD-A1C0-5BB99F53ACDE}">
      <dgm:prSet/>
      <dgm:spPr/>
      <dgm:t>
        <a:bodyPr/>
        <a:lstStyle/>
        <a:p>
          <a:endParaRPr lang="en-US"/>
        </a:p>
      </dgm:t>
    </dgm:pt>
    <dgm:pt modelId="{A32BD6EC-0A57-4E1F-B743-2102BD462D99}">
      <dgm:prSet phldrT="[Text]"/>
      <dgm:spPr/>
      <dgm:t>
        <a:bodyPr/>
        <a:lstStyle/>
        <a:p>
          <a:r>
            <a:rPr lang="en-US" dirty="0" smtClean="0"/>
            <a:t>Move()</a:t>
          </a:r>
          <a:endParaRPr lang="en-US" dirty="0"/>
        </a:p>
      </dgm:t>
    </dgm:pt>
    <dgm:pt modelId="{B7D22AB8-519D-43EB-9219-0D74BDF5EEF4}" type="parTrans" cxnId="{FFD154BD-5BB7-43E1-82FD-5D095C9275B4}">
      <dgm:prSet/>
      <dgm:spPr/>
      <dgm:t>
        <a:bodyPr/>
        <a:lstStyle/>
        <a:p>
          <a:endParaRPr lang="en-US"/>
        </a:p>
      </dgm:t>
    </dgm:pt>
    <dgm:pt modelId="{DCAF81DE-5FCF-4CA4-96AB-56FDD5241807}" type="sibTrans" cxnId="{FFD154BD-5BB7-43E1-82FD-5D095C9275B4}">
      <dgm:prSet/>
      <dgm:spPr/>
      <dgm:t>
        <a:bodyPr/>
        <a:lstStyle/>
        <a:p>
          <a:endParaRPr lang="en-US"/>
        </a:p>
      </dgm:t>
    </dgm:pt>
    <dgm:pt modelId="{EA945F81-775B-4A5C-B1EB-00FFF41FF1D2}">
      <dgm:prSet phldrT="[Text]"/>
      <dgm:spPr/>
      <dgm:t>
        <a:bodyPr/>
        <a:lstStyle/>
        <a:p>
          <a:r>
            <a:rPr lang="en-US" dirty="0" err="1" smtClean="0"/>
            <a:t>movementVector.step</a:t>
          </a:r>
          <a:r>
            <a:rPr lang="en-US" dirty="0" smtClean="0"/>
            <a:t>()</a:t>
          </a:r>
        </a:p>
        <a:p>
          <a:r>
            <a:rPr lang="en-US" dirty="0" err="1" smtClean="0"/>
            <a:t>pickDestination</a:t>
          </a:r>
          <a:r>
            <a:rPr lang="en-US" dirty="0" smtClean="0"/>
            <a:t>()</a:t>
          </a:r>
          <a:endParaRPr lang="en-US" dirty="0"/>
        </a:p>
      </dgm:t>
    </dgm:pt>
    <dgm:pt modelId="{F57573D2-83FD-4C03-85A8-D509717F57D3}" type="parTrans" cxnId="{761F20FF-519B-4159-A88F-3B87B42167BB}">
      <dgm:prSet/>
      <dgm:spPr/>
      <dgm:t>
        <a:bodyPr/>
        <a:lstStyle/>
        <a:p>
          <a:endParaRPr lang="en-US"/>
        </a:p>
      </dgm:t>
    </dgm:pt>
    <dgm:pt modelId="{EBF82230-E80C-4F64-B519-4734EDA717F4}" type="sibTrans" cxnId="{761F20FF-519B-4159-A88F-3B87B42167BB}">
      <dgm:prSet/>
      <dgm:spPr/>
      <dgm:t>
        <a:bodyPr/>
        <a:lstStyle/>
        <a:p>
          <a:endParaRPr lang="en-US"/>
        </a:p>
      </dgm:t>
    </dgm:pt>
    <dgm:pt modelId="{DE097DF6-D62A-4A94-AC0C-81D6AB6D8B7C}">
      <dgm:prSet phldrT="[Text]"/>
      <dgm:spPr/>
      <dgm:t>
        <a:bodyPr/>
        <a:lstStyle/>
        <a:p>
          <a:r>
            <a:rPr lang="en-US" dirty="0" smtClean="0"/>
            <a:t>Update() all </a:t>
          </a:r>
          <a:r>
            <a:rPr lang="en-US" dirty="0" err="1" smtClean="0"/>
            <a:t>hardpoints</a:t>
          </a:r>
          <a:endParaRPr lang="en-US" dirty="0"/>
        </a:p>
      </dgm:t>
    </dgm:pt>
    <dgm:pt modelId="{00D1903F-97A5-46A2-9539-4292DFEDDCA5}" type="parTrans" cxnId="{A49160FE-814E-41D1-8841-6FF3BB5781AA}">
      <dgm:prSet/>
      <dgm:spPr/>
      <dgm:t>
        <a:bodyPr/>
        <a:lstStyle/>
        <a:p>
          <a:endParaRPr lang="en-US"/>
        </a:p>
      </dgm:t>
    </dgm:pt>
    <dgm:pt modelId="{147D42F8-9245-46EE-977B-5EA5260AA245}" type="sibTrans" cxnId="{A49160FE-814E-41D1-8841-6FF3BB5781AA}">
      <dgm:prSet/>
      <dgm:spPr/>
      <dgm:t>
        <a:bodyPr/>
        <a:lstStyle/>
        <a:p>
          <a:endParaRPr lang="en-US"/>
        </a:p>
      </dgm:t>
    </dgm:pt>
    <dgm:pt modelId="{75DD2A00-D5DA-4B27-82D4-B1408F9C8D30}">
      <dgm:prSet phldrT="[Text]"/>
      <dgm:spPr/>
      <dgm:t>
        <a:bodyPr/>
        <a:lstStyle/>
        <a:p>
          <a:r>
            <a:rPr lang="en-US" dirty="0" smtClean="0"/>
            <a:t>Set the XY coordinates of the attached component to equal coordinates of </a:t>
          </a:r>
          <a:r>
            <a:rPr lang="en-US" dirty="0" err="1" smtClean="0"/>
            <a:t>hardpoint</a:t>
          </a:r>
          <a:endParaRPr lang="en-US" dirty="0" smtClean="0"/>
        </a:p>
        <a:p>
          <a:r>
            <a:rPr lang="en-US" dirty="0" smtClean="0"/>
            <a:t>Run update() on component</a:t>
          </a:r>
          <a:endParaRPr lang="en-US" dirty="0"/>
        </a:p>
      </dgm:t>
    </dgm:pt>
    <dgm:pt modelId="{44EAE7EB-B237-4528-A738-EDBB5946C505}" type="parTrans" cxnId="{3D1B827E-44E8-4A67-8CF0-92DD398B8F4B}">
      <dgm:prSet/>
      <dgm:spPr/>
      <dgm:t>
        <a:bodyPr/>
        <a:lstStyle/>
        <a:p>
          <a:endParaRPr lang="en-US"/>
        </a:p>
      </dgm:t>
    </dgm:pt>
    <dgm:pt modelId="{A80212B2-0B8F-4AFF-BB45-69A31C553BEA}" type="sibTrans" cxnId="{3D1B827E-44E8-4A67-8CF0-92DD398B8F4B}">
      <dgm:prSet/>
      <dgm:spPr/>
      <dgm:t>
        <a:bodyPr/>
        <a:lstStyle/>
        <a:p>
          <a:endParaRPr lang="en-US"/>
        </a:p>
      </dgm:t>
    </dgm:pt>
    <dgm:pt modelId="{10AEBCCA-71F1-437F-BD1C-C6B4F6B1FD50}">
      <dgm:prSet phldrT="[Text]"/>
      <dgm:spPr/>
      <dgm:t>
        <a:bodyPr/>
        <a:lstStyle/>
        <a:p>
          <a:r>
            <a:rPr lang="en-US" dirty="0" smtClean="0"/>
            <a:t>If a ship turret, </a:t>
          </a:r>
          <a:r>
            <a:rPr lang="en-US" dirty="0" err="1" smtClean="0"/>
            <a:t>trytoshoot</a:t>
          </a:r>
          <a:r>
            <a:rPr lang="en-US" dirty="0" smtClean="0"/>
            <a:t>()</a:t>
          </a:r>
          <a:endParaRPr lang="en-US" dirty="0"/>
        </a:p>
      </dgm:t>
    </dgm:pt>
    <dgm:pt modelId="{A3390EF9-1297-4D93-910F-E4B5BA9F21FD}" type="parTrans" cxnId="{0AFD36C7-BDA6-4BFC-9A9D-D86F5C85C1A1}">
      <dgm:prSet/>
      <dgm:spPr/>
      <dgm:t>
        <a:bodyPr/>
        <a:lstStyle/>
        <a:p>
          <a:endParaRPr lang="en-US"/>
        </a:p>
      </dgm:t>
    </dgm:pt>
    <dgm:pt modelId="{D8F25D4A-7AFC-4AE0-B7A6-C6FFCD1446D5}" type="sibTrans" cxnId="{0AFD36C7-BDA6-4BFC-9A9D-D86F5C85C1A1}">
      <dgm:prSet/>
      <dgm:spPr/>
      <dgm:t>
        <a:bodyPr/>
        <a:lstStyle/>
        <a:p>
          <a:endParaRPr lang="en-US"/>
        </a:p>
      </dgm:t>
    </dgm:pt>
    <dgm:pt modelId="{21928E66-3535-48AF-9830-4D45F7510755}">
      <dgm:prSet phldrT="[Text]"/>
      <dgm:spPr/>
      <dgm:t>
        <a:bodyPr/>
        <a:lstStyle/>
        <a:p>
          <a:r>
            <a:rPr lang="en-US" dirty="0" err="1" smtClean="0"/>
            <a:t>healthBar.update</a:t>
          </a:r>
          <a:r>
            <a:rPr lang="en-US" dirty="0" smtClean="0"/>
            <a:t>()</a:t>
          </a:r>
        </a:p>
        <a:p>
          <a:r>
            <a:rPr lang="en-US" dirty="0" smtClean="0"/>
            <a:t>	</a:t>
          </a:r>
          <a:endParaRPr lang="en-US" dirty="0"/>
        </a:p>
      </dgm:t>
    </dgm:pt>
    <dgm:pt modelId="{DC03E10B-2EFE-4368-BBAC-9A7F7467D487}" type="parTrans" cxnId="{5EF7610A-FA93-4813-B605-1EEA9AB918A7}">
      <dgm:prSet/>
      <dgm:spPr/>
      <dgm:t>
        <a:bodyPr/>
        <a:lstStyle/>
        <a:p>
          <a:endParaRPr lang="en-US"/>
        </a:p>
      </dgm:t>
    </dgm:pt>
    <dgm:pt modelId="{E7D113DA-CFFA-4289-8A9D-D97B4A691C0C}" type="sibTrans" cxnId="{5EF7610A-FA93-4813-B605-1EEA9AB918A7}">
      <dgm:prSet/>
      <dgm:spPr/>
      <dgm:t>
        <a:bodyPr/>
        <a:lstStyle/>
        <a:p>
          <a:endParaRPr lang="en-US"/>
        </a:p>
      </dgm:t>
    </dgm:pt>
    <dgm:pt modelId="{AE371499-4E09-4042-A290-DDB0A1D59610}">
      <dgm:prSet phldrT="[Text]"/>
      <dgm:spPr/>
      <dgm:t>
        <a:bodyPr/>
        <a:lstStyle/>
        <a:p>
          <a:r>
            <a:rPr lang="en-US" dirty="0" smtClean="0"/>
            <a:t>Gets hull integrity of current entity, then gets and sets the X position, then gets and sets the y position</a:t>
          </a:r>
          <a:endParaRPr lang="en-US" dirty="0"/>
        </a:p>
      </dgm:t>
    </dgm:pt>
    <dgm:pt modelId="{0C7CD055-770A-4A61-9C5E-C37181902877}" type="parTrans" cxnId="{F899FF6E-04A5-4E04-B244-179DFF079521}">
      <dgm:prSet/>
      <dgm:spPr/>
      <dgm:t>
        <a:bodyPr/>
        <a:lstStyle/>
        <a:p>
          <a:endParaRPr lang="en-US"/>
        </a:p>
      </dgm:t>
    </dgm:pt>
    <dgm:pt modelId="{3F5D18D2-15C2-4BBE-BA24-5CF30D3FBF6B}" type="sibTrans" cxnId="{F899FF6E-04A5-4E04-B244-179DFF079521}">
      <dgm:prSet/>
      <dgm:spPr/>
      <dgm:t>
        <a:bodyPr/>
        <a:lstStyle/>
        <a:p>
          <a:endParaRPr lang="en-US"/>
        </a:p>
      </dgm:t>
    </dgm:pt>
    <dgm:pt modelId="{ED3E63D3-1520-4993-AD81-55466297680A}">
      <dgm:prSet phldrT="[Text]"/>
      <dgm:spPr/>
      <dgm:t>
        <a:bodyPr/>
        <a:lstStyle/>
        <a:p>
          <a:r>
            <a:rPr lang="en-US" smtClean="0"/>
            <a:t>updatePlayer()</a:t>
          </a:r>
          <a:endParaRPr lang="en-US" dirty="0"/>
        </a:p>
      </dgm:t>
    </dgm:pt>
    <dgm:pt modelId="{D8B23A1B-F45A-4A78-A0B6-802D4F0BB999}" type="parTrans" cxnId="{64E0F79E-9029-4B33-9122-093C94BFBDB2}">
      <dgm:prSet/>
      <dgm:spPr/>
      <dgm:t>
        <a:bodyPr/>
        <a:lstStyle/>
        <a:p>
          <a:endParaRPr lang="en-US"/>
        </a:p>
      </dgm:t>
    </dgm:pt>
    <dgm:pt modelId="{AD158ADB-2DE6-408C-9C5F-C44090B2E5D6}" type="sibTrans" cxnId="{64E0F79E-9029-4B33-9122-093C94BFBDB2}">
      <dgm:prSet/>
      <dgm:spPr/>
      <dgm:t>
        <a:bodyPr/>
        <a:lstStyle/>
        <a:p>
          <a:endParaRPr lang="en-US"/>
        </a:p>
      </dgm:t>
    </dgm:pt>
    <dgm:pt modelId="{8B5724A4-2B3A-44CE-B204-26C01EFCA106}">
      <dgm:prSet phldrT="[Text]"/>
      <dgm:spPr/>
      <dgm:t>
        <a:bodyPr/>
        <a:lstStyle/>
        <a:p>
          <a:r>
            <a:rPr lang="en-US" dirty="0" err="1" smtClean="0"/>
            <a:t>Player.thrust</a:t>
          </a:r>
          <a:r>
            <a:rPr lang="en-US" dirty="0" smtClean="0"/>
            <a:t>()</a:t>
          </a:r>
          <a:endParaRPr lang="en-US" dirty="0"/>
        </a:p>
      </dgm:t>
    </dgm:pt>
    <dgm:pt modelId="{78386073-F59B-4430-BE93-9CDA5579FDEC}" type="parTrans" cxnId="{5D64A1B3-55F3-4A64-9958-E6E82689EF78}">
      <dgm:prSet/>
      <dgm:spPr/>
      <dgm:t>
        <a:bodyPr/>
        <a:lstStyle/>
        <a:p>
          <a:endParaRPr lang="en-US"/>
        </a:p>
      </dgm:t>
    </dgm:pt>
    <dgm:pt modelId="{B51E341B-B4A1-4464-8426-B1113D40B003}" type="sibTrans" cxnId="{5D64A1B3-55F3-4A64-9958-E6E82689EF78}">
      <dgm:prSet/>
      <dgm:spPr/>
      <dgm:t>
        <a:bodyPr/>
        <a:lstStyle/>
        <a:p>
          <a:endParaRPr lang="en-US"/>
        </a:p>
      </dgm:t>
    </dgm:pt>
    <dgm:pt modelId="{9858513D-1BBB-4408-A7A4-8FBDE636212E}">
      <dgm:prSet phldrT="[Text]"/>
      <dgm:spPr/>
      <dgm:t>
        <a:bodyPr/>
        <a:lstStyle/>
        <a:p>
          <a:r>
            <a:rPr lang="en-US" dirty="0" smtClean="0"/>
            <a:t>(1) </a:t>
          </a:r>
          <a:r>
            <a:rPr lang="en-US" dirty="0" err="1" smtClean="0"/>
            <a:t>movementVector.setTheta</a:t>
          </a:r>
          <a:r>
            <a:rPr lang="en-US" dirty="0" smtClean="0"/>
            <a:t>() (2) </a:t>
          </a:r>
          <a:r>
            <a:rPr lang="en-US" dirty="0" err="1" smtClean="0"/>
            <a:t>movementVector.setSpeed</a:t>
          </a:r>
          <a:r>
            <a:rPr lang="en-US" dirty="0" smtClean="0"/>
            <a:t>()</a:t>
          </a:r>
          <a:endParaRPr lang="en-US" dirty="0"/>
        </a:p>
      </dgm:t>
    </dgm:pt>
    <dgm:pt modelId="{CE766A32-157C-4126-B1F9-59D0F27B093C}" type="parTrans" cxnId="{374FF586-DD62-4C69-B31E-3AE45EB8E3B0}">
      <dgm:prSet/>
      <dgm:spPr/>
      <dgm:t>
        <a:bodyPr/>
        <a:lstStyle/>
        <a:p>
          <a:endParaRPr lang="en-US"/>
        </a:p>
      </dgm:t>
    </dgm:pt>
    <dgm:pt modelId="{3D7D6954-A6F8-4365-9B3C-BCD771517F9F}" type="sibTrans" cxnId="{374FF586-DD62-4C69-B31E-3AE45EB8E3B0}">
      <dgm:prSet/>
      <dgm:spPr/>
      <dgm:t>
        <a:bodyPr/>
        <a:lstStyle/>
        <a:p>
          <a:endParaRPr lang="en-US"/>
        </a:p>
      </dgm:t>
    </dgm:pt>
    <dgm:pt modelId="{477C987A-C412-4ECC-AD28-EB4A622997AA}">
      <dgm:prSet phldrT="[Text]"/>
      <dgm:spPr/>
      <dgm:t>
        <a:bodyPr/>
        <a:lstStyle/>
        <a:p>
          <a:r>
            <a:rPr lang="en-US" dirty="0" smtClean="0"/>
            <a:t>Render()</a:t>
          </a:r>
        </a:p>
      </dgm:t>
    </dgm:pt>
    <dgm:pt modelId="{989A1A03-B190-498D-9EBE-C21E232728AD}" type="parTrans" cxnId="{005532D7-973D-40DC-8ED2-7A1EB36C0840}">
      <dgm:prSet/>
      <dgm:spPr/>
      <dgm:t>
        <a:bodyPr/>
        <a:lstStyle/>
        <a:p>
          <a:endParaRPr lang="en-US"/>
        </a:p>
      </dgm:t>
    </dgm:pt>
    <dgm:pt modelId="{824FBDDB-4367-47BB-B754-C7474BCA034A}" type="sibTrans" cxnId="{005532D7-973D-40DC-8ED2-7A1EB36C0840}">
      <dgm:prSet/>
      <dgm:spPr/>
      <dgm:t>
        <a:bodyPr/>
        <a:lstStyle/>
        <a:p>
          <a:endParaRPr lang="en-US"/>
        </a:p>
      </dgm:t>
    </dgm:pt>
    <dgm:pt modelId="{A1454235-8EF4-436F-81BA-8D7EFA5AD583}">
      <dgm:prSet phldrT="[Text]"/>
      <dgm:spPr/>
      <dgm:t>
        <a:bodyPr/>
        <a:lstStyle/>
        <a:p>
          <a:r>
            <a:rPr lang="en-US" dirty="0" err="1" smtClean="0"/>
            <a:t>Display.getBufferStrategy</a:t>
          </a:r>
          <a:r>
            <a:rPr lang="en-US" dirty="0" smtClean="0"/>
            <a:t>. </a:t>
          </a:r>
          <a:r>
            <a:rPr lang="en-US" dirty="0" err="1" smtClean="0"/>
            <a:t>getDrawGraphics</a:t>
          </a:r>
          <a:r>
            <a:rPr lang="en-US" dirty="0" smtClean="0"/>
            <a:t>()</a:t>
          </a:r>
        </a:p>
      </dgm:t>
    </dgm:pt>
    <dgm:pt modelId="{1D6FEB07-E96A-4DA8-9A0A-60590ED220E0}" type="parTrans" cxnId="{56EA1A45-69B1-45F7-AF0F-4D4FCB5AF8FA}">
      <dgm:prSet/>
      <dgm:spPr/>
      <dgm:t>
        <a:bodyPr/>
        <a:lstStyle/>
        <a:p>
          <a:endParaRPr lang="en-US"/>
        </a:p>
      </dgm:t>
    </dgm:pt>
    <dgm:pt modelId="{97797F71-EF4A-416F-9E38-D5D0F97F46BA}" type="sibTrans" cxnId="{56EA1A45-69B1-45F7-AF0F-4D4FCB5AF8FA}">
      <dgm:prSet/>
      <dgm:spPr/>
      <dgm:t>
        <a:bodyPr/>
        <a:lstStyle/>
        <a:p>
          <a:endParaRPr lang="en-US"/>
        </a:p>
      </dgm:t>
    </dgm:pt>
    <dgm:pt modelId="{374EBA14-3224-4CE0-88AF-097D93111A33}">
      <dgm:prSet phldrT="[Text]"/>
      <dgm:spPr/>
      <dgm:t>
        <a:bodyPr/>
        <a:lstStyle/>
        <a:p>
          <a:r>
            <a:rPr lang="en-US" dirty="0" err="1" smtClean="0"/>
            <a:t>setColor</a:t>
          </a:r>
          <a:r>
            <a:rPr lang="en-US" dirty="0" smtClean="0"/>
            <a:t>() = black</a:t>
          </a:r>
        </a:p>
      </dgm:t>
    </dgm:pt>
    <dgm:pt modelId="{0C41B98F-137E-4780-851F-440B22E9D1A3}" type="parTrans" cxnId="{0CC72485-5423-48E6-80CA-D67167372B3D}">
      <dgm:prSet/>
      <dgm:spPr/>
      <dgm:t>
        <a:bodyPr/>
        <a:lstStyle/>
        <a:p>
          <a:endParaRPr lang="en-US"/>
        </a:p>
      </dgm:t>
    </dgm:pt>
    <dgm:pt modelId="{AD403C20-1A40-47D4-8325-A350C5C89F65}" type="sibTrans" cxnId="{0CC72485-5423-48E6-80CA-D67167372B3D}">
      <dgm:prSet/>
      <dgm:spPr/>
      <dgm:t>
        <a:bodyPr/>
        <a:lstStyle/>
        <a:p>
          <a:endParaRPr lang="en-US"/>
        </a:p>
      </dgm:t>
    </dgm:pt>
    <dgm:pt modelId="{210FB0DE-0109-45E6-8431-1593B638BD49}">
      <dgm:prSet phldrT="[Text]"/>
      <dgm:spPr/>
      <dgm:t>
        <a:bodyPr/>
        <a:lstStyle/>
        <a:p>
          <a:r>
            <a:rPr lang="en-US" dirty="0" smtClean="0"/>
            <a:t>Draw a 3D rectangle for the background</a:t>
          </a:r>
        </a:p>
      </dgm:t>
    </dgm:pt>
    <dgm:pt modelId="{4B727426-3BCF-4EF2-A9C5-5798620050FC}" type="parTrans" cxnId="{D038D338-E190-45EE-B25F-9E4F50F3256D}">
      <dgm:prSet/>
      <dgm:spPr/>
      <dgm:t>
        <a:bodyPr/>
        <a:lstStyle/>
        <a:p>
          <a:endParaRPr lang="en-US"/>
        </a:p>
      </dgm:t>
    </dgm:pt>
    <dgm:pt modelId="{962549BA-035E-4F63-9927-15139B7B5F5F}" type="sibTrans" cxnId="{D038D338-E190-45EE-B25F-9E4F50F3256D}">
      <dgm:prSet/>
      <dgm:spPr/>
      <dgm:t>
        <a:bodyPr/>
        <a:lstStyle/>
        <a:p>
          <a:endParaRPr lang="en-US"/>
        </a:p>
      </dgm:t>
    </dgm:pt>
    <dgm:pt modelId="{93236EFB-E2E3-4033-A6FD-D69E9F35B97E}">
      <dgm:prSet phldrT="[Text]"/>
      <dgm:spPr/>
      <dgm:t>
        <a:bodyPr/>
        <a:lstStyle/>
        <a:p>
          <a:r>
            <a:rPr lang="en-US" dirty="0" err="1" smtClean="0"/>
            <a:t>renderUI</a:t>
          </a:r>
          <a:r>
            <a:rPr lang="en-US" dirty="0" smtClean="0"/>
            <a:t>()</a:t>
          </a:r>
        </a:p>
      </dgm:t>
    </dgm:pt>
    <dgm:pt modelId="{57D5B7B2-737A-415C-99BE-E6A01286D439}" type="parTrans" cxnId="{62E906E3-BAEA-4A64-98F1-48CA7E062684}">
      <dgm:prSet/>
      <dgm:spPr/>
      <dgm:t>
        <a:bodyPr/>
        <a:lstStyle/>
        <a:p>
          <a:endParaRPr lang="en-US"/>
        </a:p>
      </dgm:t>
    </dgm:pt>
    <dgm:pt modelId="{6226F7E5-D0ED-471B-A354-5FCE250CE989}" type="sibTrans" cxnId="{62E906E3-BAEA-4A64-98F1-48CA7E062684}">
      <dgm:prSet/>
      <dgm:spPr/>
      <dgm:t>
        <a:bodyPr/>
        <a:lstStyle/>
        <a:p>
          <a:endParaRPr lang="en-US"/>
        </a:p>
      </dgm:t>
    </dgm:pt>
    <dgm:pt modelId="{4011BEB3-899F-4D4C-A75A-9C2BC8BBDF64}">
      <dgm:prSet phldrT="[Text]"/>
      <dgm:spPr/>
      <dgm:t>
        <a:bodyPr/>
        <a:lstStyle/>
        <a:p>
          <a:r>
            <a:rPr lang="en-US" dirty="0" smtClean="0"/>
            <a:t>Draw various things (strings </a:t>
          </a:r>
          <a:r>
            <a:rPr lang="en-US" dirty="0" err="1" smtClean="0"/>
            <a:t>etc</a:t>
          </a:r>
          <a:r>
            <a:rPr lang="en-US" dirty="0" smtClean="0"/>
            <a:t>), also gets the background image</a:t>
          </a:r>
        </a:p>
      </dgm:t>
    </dgm:pt>
    <dgm:pt modelId="{556D2B99-22D0-4723-B424-8BC205981F76}" type="parTrans" cxnId="{1F6D8AF4-2FED-415B-9C1F-F21038DF680A}">
      <dgm:prSet/>
      <dgm:spPr/>
      <dgm:t>
        <a:bodyPr/>
        <a:lstStyle/>
        <a:p>
          <a:endParaRPr lang="en-US"/>
        </a:p>
      </dgm:t>
    </dgm:pt>
    <dgm:pt modelId="{9E2857B1-252B-4570-BC6D-B8625DF5E3C6}" type="sibTrans" cxnId="{1F6D8AF4-2FED-415B-9C1F-F21038DF680A}">
      <dgm:prSet/>
      <dgm:spPr/>
      <dgm:t>
        <a:bodyPr/>
        <a:lstStyle/>
        <a:p>
          <a:endParaRPr lang="en-US"/>
        </a:p>
      </dgm:t>
    </dgm:pt>
    <dgm:pt modelId="{59490B5E-F506-47CC-B476-047FCE417011}">
      <dgm:prSet phldrT="[Text]"/>
      <dgm:spPr/>
      <dgm:t>
        <a:bodyPr/>
        <a:lstStyle/>
        <a:p>
          <a:r>
            <a:rPr lang="en-US" dirty="0" smtClean="0"/>
            <a:t>Draw() at interpolated position</a:t>
          </a:r>
        </a:p>
      </dgm:t>
    </dgm:pt>
    <dgm:pt modelId="{3DE560CD-9BE0-4C25-9AB0-1C82F5A31D86}" type="parTrans" cxnId="{CF5DA32B-EA52-467A-B1E0-831E64C790E8}">
      <dgm:prSet/>
      <dgm:spPr/>
      <dgm:t>
        <a:bodyPr/>
        <a:lstStyle/>
        <a:p>
          <a:endParaRPr lang="en-US"/>
        </a:p>
      </dgm:t>
    </dgm:pt>
    <dgm:pt modelId="{EC0EED98-E9A9-4739-9E03-233314666B82}" type="sibTrans" cxnId="{CF5DA32B-EA52-467A-B1E0-831E64C790E8}">
      <dgm:prSet/>
      <dgm:spPr/>
      <dgm:t>
        <a:bodyPr/>
        <a:lstStyle/>
        <a:p>
          <a:endParaRPr lang="en-US"/>
        </a:p>
      </dgm:t>
    </dgm:pt>
    <dgm:pt modelId="{26D4779F-2E9C-4ADA-8017-A582201F34D2}">
      <dgm:prSet phldrT="[Text]"/>
      <dgm:spPr/>
      <dgm:t>
        <a:bodyPr/>
        <a:lstStyle/>
        <a:p>
          <a:r>
            <a:rPr lang="en-US" dirty="0" smtClean="0"/>
            <a:t>Draw() health bar</a:t>
          </a:r>
        </a:p>
      </dgm:t>
    </dgm:pt>
    <dgm:pt modelId="{1CE2A315-429F-4E5D-B22F-49F509F35583}" type="parTrans" cxnId="{687310CE-92DD-4E53-BC95-CAB825008374}">
      <dgm:prSet/>
      <dgm:spPr/>
      <dgm:t>
        <a:bodyPr/>
        <a:lstStyle/>
        <a:p>
          <a:endParaRPr lang="en-US"/>
        </a:p>
      </dgm:t>
    </dgm:pt>
    <dgm:pt modelId="{D7FF6EE0-0810-402B-B811-960B2938A634}" type="sibTrans" cxnId="{687310CE-92DD-4E53-BC95-CAB825008374}">
      <dgm:prSet/>
      <dgm:spPr/>
      <dgm:t>
        <a:bodyPr/>
        <a:lstStyle/>
        <a:p>
          <a:endParaRPr lang="en-US"/>
        </a:p>
      </dgm:t>
    </dgm:pt>
    <dgm:pt modelId="{9C7B16A4-4E4C-4192-827C-A80E33B24F7E}" type="pres">
      <dgm:prSet presAssocID="{E4662FD1-7393-4816-9081-83C6F1FE27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45BB2B-F9D6-4308-892A-D0DF6661B31C}" type="pres">
      <dgm:prSet presAssocID="{FB4AE84F-2A4D-4A08-90FE-9A56A8CBDA14}" presName="root1" presStyleCnt="0"/>
      <dgm:spPr/>
    </dgm:pt>
    <dgm:pt modelId="{D9533D9D-70CA-43D0-8C7F-6B089AF213C8}" type="pres">
      <dgm:prSet presAssocID="{FB4AE84F-2A4D-4A08-90FE-9A56A8CBDA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60C1C9-5C6C-4489-87F1-19D080FACAED}" type="pres">
      <dgm:prSet presAssocID="{FB4AE84F-2A4D-4A08-90FE-9A56A8CBDA14}" presName="level2hierChild" presStyleCnt="0"/>
      <dgm:spPr/>
    </dgm:pt>
    <dgm:pt modelId="{B0780BD0-EA83-472B-8C3D-BFB5CC7BBE9E}" type="pres">
      <dgm:prSet presAssocID="{ABBFA9C2-6DFC-45CB-A324-E30FAA09032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79A036D-7C82-4427-AA4F-B355E06740EE}" type="pres">
      <dgm:prSet presAssocID="{ABBFA9C2-6DFC-45CB-A324-E30FAA09032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BEB15A6-0A57-4612-93AC-D8CD0B192586}" type="pres">
      <dgm:prSet presAssocID="{1012E9C5-B471-428A-9BFC-345F9DBBC765}" presName="root2" presStyleCnt="0"/>
      <dgm:spPr/>
    </dgm:pt>
    <dgm:pt modelId="{2035CA31-EE94-4EB1-BA6B-73E00943F5C7}" type="pres">
      <dgm:prSet presAssocID="{1012E9C5-B471-428A-9BFC-345F9DBBC76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25FA4-657D-43E8-81F9-92A13B41EB7E}" type="pres">
      <dgm:prSet presAssocID="{1012E9C5-B471-428A-9BFC-345F9DBBC765}" presName="level3hierChild" presStyleCnt="0"/>
      <dgm:spPr/>
    </dgm:pt>
    <dgm:pt modelId="{6A72C028-5F35-49E1-8810-21A78FAF8145}" type="pres">
      <dgm:prSet presAssocID="{D8B23A1B-F45A-4A78-A0B6-802D4F0BB999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B35980C-F45B-4507-8702-C7CC75E8F888}" type="pres">
      <dgm:prSet presAssocID="{D8B23A1B-F45A-4A78-A0B6-802D4F0BB999}" presName="connTx" presStyleLbl="parChTrans1D3" presStyleIdx="0" presStyleCnt="7"/>
      <dgm:spPr/>
      <dgm:t>
        <a:bodyPr/>
        <a:lstStyle/>
        <a:p>
          <a:endParaRPr lang="en-US"/>
        </a:p>
      </dgm:t>
    </dgm:pt>
    <dgm:pt modelId="{6DEFF90C-6DDB-43DB-88E0-C601D9F3F6F2}" type="pres">
      <dgm:prSet presAssocID="{ED3E63D3-1520-4993-AD81-55466297680A}" presName="root2" presStyleCnt="0"/>
      <dgm:spPr/>
    </dgm:pt>
    <dgm:pt modelId="{A0CAD235-35EE-4829-B648-ABEA41DF97D6}" type="pres">
      <dgm:prSet presAssocID="{ED3E63D3-1520-4993-AD81-55466297680A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A3B6E-D520-4C00-9F6F-910CB844573D}" type="pres">
      <dgm:prSet presAssocID="{ED3E63D3-1520-4993-AD81-55466297680A}" presName="level3hierChild" presStyleCnt="0"/>
      <dgm:spPr/>
    </dgm:pt>
    <dgm:pt modelId="{FB9DC9EC-18D1-4D1A-B7A3-6D27E0F8C7A9}" type="pres">
      <dgm:prSet presAssocID="{78386073-F59B-4430-BE93-9CDA5579FDEC}" presName="conn2-1" presStyleLbl="parChTrans1D4" presStyleIdx="0" presStyleCnt="15"/>
      <dgm:spPr/>
      <dgm:t>
        <a:bodyPr/>
        <a:lstStyle/>
        <a:p>
          <a:endParaRPr lang="en-US"/>
        </a:p>
      </dgm:t>
    </dgm:pt>
    <dgm:pt modelId="{D621F5C8-EF3C-4FA3-842B-82F92ADF700A}" type="pres">
      <dgm:prSet presAssocID="{78386073-F59B-4430-BE93-9CDA5579FDEC}" presName="connTx" presStyleLbl="parChTrans1D4" presStyleIdx="0" presStyleCnt="15"/>
      <dgm:spPr/>
      <dgm:t>
        <a:bodyPr/>
        <a:lstStyle/>
        <a:p>
          <a:endParaRPr lang="en-US"/>
        </a:p>
      </dgm:t>
    </dgm:pt>
    <dgm:pt modelId="{239BA6BC-8F1D-409B-A661-6B8D78D295CA}" type="pres">
      <dgm:prSet presAssocID="{8B5724A4-2B3A-44CE-B204-26C01EFCA106}" presName="root2" presStyleCnt="0"/>
      <dgm:spPr/>
    </dgm:pt>
    <dgm:pt modelId="{06F08993-CA35-4611-8B12-094E2BE19582}" type="pres">
      <dgm:prSet presAssocID="{8B5724A4-2B3A-44CE-B204-26C01EFCA106}" presName="LevelTwoTextNode" presStyleLbl="node4" presStyleIdx="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DB460-4DA1-4B2E-ACEB-755958D4E83B}" type="pres">
      <dgm:prSet presAssocID="{8B5724A4-2B3A-44CE-B204-26C01EFCA106}" presName="level3hierChild" presStyleCnt="0"/>
      <dgm:spPr/>
    </dgm:pt>
    <dgm:pt modelId="{6C47F62A-06CE-49C1-8642-8C42712D9A33}" type="pres">
      <dgm:prSet presAssocID="{CE766A32-157C-4126-B1F9-59D0F27B093C}" presName="conn2-1" presStyleLbl="parChTrans1D4" presStyleIdx="1" presStyleCnt="15"/>
      <dgm:spPr/>
      <dgm:t>
        <a:bodyPr/>
        <a:lstStyle/>
        <a:p>
          <a:endParaRPr lang="en-US"/>
        </a:p>
      </dgm:t>
    </dgm:pt>
    <dgm:pt modelId="{90D1D6B8-F064-4D59-9226-9C9D0AA0F6D9}" type="pres">
      <dgm:prSet presAssocID="{CE766A32-157C-4126-B1F9-59D0F27B093C}" presName="connTx" presStyleLbl="parChTrans1D4" presStyleIdx="1" presStyleCnt="15"/>
      <dgm:spPr/>
      <dgm:t>
        <a:bodyPr/>
        <a:lstStyle/>
        <a:p>
          <a:endParaRPr lang="en-US"/>
        </a:p>
      </dgm:t>
    </dgm:pt>
    <dgm:pt modelId="{AA8BC3B3-25F8-4D32-B2AA-950E6773C455}" type="pres">
      <dgm:prSet presAssocID="{9858513D-1BBB-4408-A7A4-8FBDE636212E}" presName="root2" presStyleCnt="0"/>
      <dgm:spPr/>
    </dgm:pt>
    <dgm:pt modelId="{E1216063-B033-400C-9848-2D3462EED39E}" type="pres">
      <dgm:prSet presAssocID="{9858513D-1BBB-4408-A7A4-8FBDE636212E}" presName="LevelTwoTextNode" presStyleLbl="node4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3D4B7-713C-49B3-9FE9-E3DF9ED02B25}" type="pres">
      <dgm:prSet presAssocID="{9858513D-1BBB-4408-A7A4-8FBDE636212E}" presName="level3hierChild" presStyleCnt="0"/>
      <dgm:spPr/>
    </dgm:pt>
    <dgm:pt modelId="{18CD6F1A-F6F7-43F0-AA8A-94E9B71C5E9F}" type="pres">
      <dgm:prSet presAssocID="{BA4A47AB-9675-4F7B-8A88-87080FA8E6D2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EA88B11-5B58-49E6-8819-0C091A473A24}" type="pres">
      <dgm:prSet presAssocID="{BA4A47AB-9675-4F7B-8A88-87080FA8E6D2}" presName="connTx" presStyleLbl="parChTrans1D3" presStyleIdx="1" presStyleCnt="7"/>
      <dgm:spPr/>
      <dgm:t>
        <a:bodyPr/>
        <a:lstStyle/>
        <a:p>
          <a:endParaRPr lang="en-US"/>
        </a:p>
      </dgm:t>
    </dgm:pt>
    <dgm:pt modelId="{1DCF3E36-BA71-497D-B2CC-3C98D7FC1C08}" type="pres">
      <dgm:prSet presAssocID="{92D38C79-9472-461C-988A-4435E8D54FA4}" presName="root2" presStyleCnt="0"/>
      <dgm:spPr/>
    </dgm:pt>
    <dgm:pt modelId="{EA35200B-17DA-484E-82AC-DABEA1464749}" type="pres">
      <dgm:prSet presAssocID="{92D38C79-9472-461C-988A-4435E8D54FA4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1C4CD-C3E1-4383-BFD8-44540AABC89E}" type="pres">
      <dgm:prSet presAssocID="{92D38C79-9472-461C-988A-4435E8D54FA4}" presName="level3hierChild" presStyleCnt="0"/>
      <dgm:spPr/>
    </dgm:pt>
    <dgm:pt modelId="{8D1917B5-87A9-485A-BFDB-9FF5BF98AE8E}" type="pres">
      <dgm:prSet presAssocID="{5233936F-0650-44F2-B1C7-83B3429ACF73}" presName="conn2-1" presStyleLbl="parChTrans1D4" presStyleIdx="2" presStyleCnt="15"/>
      <dgm:spPr/>
      <dgm:t>
        <a:bodyPr/>
        <a:lstStyle/>
        <a:p>
          <a:endParaRPr lang="en-US"/>
        </a:p>
      </dgm:t>
    </dgm:pt>
    <dgm:pt modelId="{E3C89C73-9F7D-4DAE-A542-FBB6D2838A22}" type="pres">
      <dgm:prSet presAssocID="{5233936F-0650-44F2-B1C7-83B3429ACF73}" presName="connTx" presStyleLbl="parChTrans1D4" presStyleIdx="2" presStyleCnt="15"/>
      <dgm:spPr/>
      <dgm:t>
        <a:bodyPr/>
        <a:lstStyle/>
        <a:p>
          <a:endParaRPr lang="en-US"/>
        </a:p>
      </dgm:t>
    </dgm:pt>
    <dgm:pt modelId="{2221539D-BC81-4696-A98A-1107F5FEC496}" type="pres">
      <dgm:prSet presAssocID="{D3F44D91-13AE-4E04-8647-E4CF150C4E94}" presName="root2" presStyleCnt="0"/>
      <dgm:spPr/>
    </dgm:pt>
    <dgm:pt modelId="{EBA46F76-C34F-4459-B401-8BAB14D3900C}" type="pres">
      <dgm:prSet presAssocID="{D3F44D91-13AE-4E04-8647-E4CF150C4E94}" presName="LevelTwoTextNode" presStyleLbl="node4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36E4D-CD76-46DC-AC46-D1555378AE74}" type="pres">
      <dgm:prSet presAssocID="{D3F44D91-13AE-4E04-8647-E4CF150C4E94}" presName="level3hierChild" presStyleCnt="0"/>
      <dgm:spPr/>
    </dgm:pt>
    <dgm:pt modelId="{C79F092D-8588-47E4-A893-E5F77380DC32}" type="pres">
      <dgm:prSet presAssocID="{B7D22AB8-519D-43EB-9219-0D74BDF5EEF4}" presName="conn2-1" presStyleLbl="parChTrans1D4" presStyleIdx="3" presStyleCnt="15"/>
      <dgm:spPr/>
      <dgm:t>
        <a:bodyPr/>
        <a:lstStyle/>
        <a:p>
          <a:endParaRPr lang="en-US"/>
        </a:p>
      </dgm:t>
    </dgm:pt>
    <dgm:pt modelId="{6CE1EF40-B549-4290-8A80-B8E114B8D698}" type="pres">
      <dgm:prSet presAssocID="{B7D22AB8-519D-43EB-9219-0D74BDF5EEF4}" presName="connTx" presStyleLbl="parChTrans1D4" presStyleIdx="3" presStyleCnt="15"/>
      <dgm:spPr/>
      <dgm:t>
        <a:bodyPr/>
        <a:lstStyle/>
        <a:p>
          <a:endParaRPr lang="en-US"/>
        </a:p>
      </dgm:t>
    </dgm:pt>
    <dgm:pt modelId="{B5BD7748-10D7-4776-86F3-581C9E168372}" type="pres">
      <dgm:prSet presAssocID="{A32BD6EC-0A57-4E1F-B743-2102BD462D99}" presName="root2" presStyleCnt="0"/>
      <dgm:spPr/>
    </dgm:pt>
    <dgm:pt modelId="{2259557C-0369-4FA1-A2B6-80B6D1D88DDC}" type="pres">
      <dgm:prSet presAssocID="{A32BD6EC-0A57-4E1F-B743-2102BD462D99}" presName="LevelTwoTextNode" presStyleLbl="node4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067922-8A47-41AF-9B17-804BEB9B99A8}" type="pres">
      <dgm:prSet presAssocID="{A32BD6EC-0A57-4E1F-B743-2102BD462D99}" presName="level3hierChild" presStyleCnt="0"/>
      <dgm:spPr/>
    </dgm:pt>
    <dgm:pt modelId="{C18A6F12-D500-4296-BF0F-73FFC43CB8A2}" type="pres">
      <dgm:prSet presAssocID="{F57573D2-83FD-4C03-85A8-D509717F57D3}" presName="conn2-1" presStyleLbl="parChTrans1D4" presStyleIdx="4" presStyleCnt="15"/>
      <dgm:spPr/>
      <dgm:t>
        <a:bodyPr/>
        <a:lstStyle/>
        <a:p>
          <a:endParaRPr lang="en-US"/>
        </a:p>
      </dgm:t>
    </dgm:pt>
    <dgm:pt modelId="{2670BDBD-7F3A-4ED7-897E-139AF516F84D}" type="pres">
      <dgm:prSet presAssocID="{F57573D2-83FD-4C03-85A8-D509717F57D3}" presName="connTx" presStyleLbl="parChTrans1D4" presStyleIdx="4" presStyleCnt="15"/>
      <dgm:spPr/>
      <dgm:t>
        <a:bodyPr/>
        <a:lstStyle/>
        <a:p>
          <a:endParaRPr lang="en-US"/>
        </a:p>
      </dgm:t>
    </dgm:pt>
    <dgm:pt modelId="{BE176317-B20C-49A5-BCC0-7AB0EEF6BF41}" type="pres">
      <dgm:prSet presAssocID="{EA945F81-775B-4A5C-B1EB-00FFF41FF1D2}" presName="root2" presStyleCnt="0"/>
      <dgm:spPr/>
    </dgm:pt>
    <dgm:pt modelId="{F751B31E-2F49-4768-9B90-6452C37E3347}" type="pres">
      <dgm:prSet presAssocID="{EA945F81-775B-4A5C-B1EB-00FFF41FF1D2}" presName="LevelTwoTextNode" presStyleLbl="node4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332D0B-B5B6-46EE-98C9-49FEA22D311D}" type="pres">
      <dgm:prSet presAssocID="{EA945F81-775B-4A5C-B1EB-00FFF41FF1D2}" presName="level3hierChild" presStyleCnt="0"/>
      <dgm:spPr/>
    </dgm:pt>
    <dgm:pt modelId="{30913FEB-2E35-485E-9D9E-B5C53344CF3C}" type="pres">
      <dgm:prSet presAssocID="{00D1903F-97A5-46A2-9539-4292DFEDDCA5}" presName="conn2-1" presStyleLbl="parChTrans1D4" presStyleIdx="5" presStyleCnt="15"/>
      <dgm:spPr/>
      <dgm:t>
        <a:bodyPr/>
        <a:lstStyle/>
        <a:p>
          <a:endParaRPr lang="en-US"/>
        </a:p>
      </dgm:t>
    </dgm:pt>
    <dgm:pt modelId="{FAFABF07-FC83-4DD5-B033-B819F1B9A851}" type="pres">
      <dgm:prSet presAssocID="{00D1903F-97A5-46A2-9539-4292DFEDDCA5}" presName="connTx" presStyleLbl="parChTrans1D4" presStyleIdx="5" presStyleCnt="15"/>
      <dgm:spPr/>
      <dgm:t>
        <a:bodyPr/>
        <a:lstStyle/>
        <a:p>
          <a:endParaRPr lang="en-US"/>
        </a:p>
      </dgm:t>
    </dgm:pt>
    <dgm:pt modelId="{A7281B72-CDA7-47DD-A3CB-4D001AF71EC0}" type="pres">
      <dgm:prSet presAssocID="{DE097DF6-D62A-4A94-AC0C-81D6AB6D8B7C}" presName="root2" presStyleCnt="0"/>
      <dgm:spPr/>
    </dgm:pt>
    <dgm:pt modelId="{A986718B-4161-4F15-81ED-EAD015F31A37}" type="pres">
      <dgm:prSet presAssocID="{DE097DF6-D62A-4A94-AC0C-81D6AB6D8B7C}" presName="LevelTwoTextNode" presStyleLbl="node4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6C2063-F47B-43ED-98B2-B085E09046E7}" type="pres">
      <dgm:prSet presAssocID="{DE097DF6-D62A-4A94-AC0C-81D6AB6D8B7C}" presName="level3hierChild" presStyleCnt="0"/>
      <dgm:spPr/>
    </dgm:pt>
    <dgm:pt modelId="{B086347D-9974-4E89-861C-D409B2FF42D3}" type="pres">
      <dgm:prSet presAssocID="{44EAE7EB-B237-4528-A738-EDBB5946C505}" presName="conn2-1" presStyleLbl="parChTrans1D4" presStyleIdx="6" presStyleCnt="15"/>
      <dgm:spPr/>
      <dgm:t>
        <a:bodyPr/>
        <a:lstStyle/>
        <a:p>
          <a:endParaRPr lang="en-US"/>
        </a:p>
      </dgm:t>
    </dgm:pt>
    <dgm:pt modelId="{A208648E-EE4F-4C56-B5E1-322EEDA4BCF4}" type="pres">
      <dgm:prSet presAssocID="{44EAE7EB-B237-4528-A738-EDBB5946C505}" presName="connTx" presStyleLbl="parChTrans1D4" presStyleIdx="6" presStyleCnt="15"/>
      <dgm:spPr/>
      <dgm:t>
        <a:bodyPr/>
        <a:lstStyle/>
        <a:p>
          <a:endParaRPr lang="en-US"/>
        </a:p>
      </dgm:t>
    </dgm:pt>
    <dgm:pt modelId="{A11A1A34-6236-443C-BEF2-5DC34031A052}" type="pres">
      <dgm:prSet presAssocID="{75DD2A00-D5DA-4B27-82D4-B1408F9C8D30}" presName="root2" presStyleCnt="0"/>
      <dgm:spPr/>
    </dgm:pt>
    <dgm:pt modelId="{1E27E36E-FFBE-4F50-97BF-5EED005BC752}" type="pres">
      <dgm:prSet presAssocID="{75DD2A00-D5DA-4B27-82D4-B1408F9C8D30}" presName="LevelTwoTextNode" presStyleLbl="node4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83F36-1644-41A2-B101-8026CD927D46}" type="pres">
      <dgm:prSet presAssocID="{75DD2A00-D5DA-4B27-82D4-B1408F9C8D30}" presName="level3hierChild" presStyleCnt="0"/>
      <dgm:spPr/>
    </dgm:pt>
    <dgm:pt modelId="{2C4EE23C-8533-440A-8E97-2C3991B55FD8}" type="pres">
      <dgm:prSet presAssocID="{A3390EF9-1297-4D93-910F-E4B5BA9F21FD}" presName="conn2-1" presStyleLbl="parChTrans1D4" presStyleIdx="7" presStyleCnt="15"/>
      <dgm:spPr/>
      <dgm:t>
        <a:bodyPr/>
        <a:lstStyle/>
        <a:p>
          <a:endParaRPr lang="en-US"/>
        </a:p>
      </dgm:t>
    </dgm:pt>
    <dgm:pt modelId="{A76B34A1-93BF-49E6-882E-7A099ED67D55}" type="pres">
      <dgm:prSet presAssocID="{A3390EF9-1297-4D93-910F-E4B5BA9F21FD}" presName="connTx" presStyleLbl="parChTrans1D4" presStyleIdx="7" presStyleCnt="15"/>
      <dgm:spPr/>
      <dgm:t>
        <a:bodyPr/>
        <a:lstStyle/>
        <a:p>
          <a:endParaRPr lang="en-US"/>
        </a:p>
      </dgm:t>
    </dgm:pt>
    <dgm:pt modelId="{FBB5E4DE-CEE8-4F7D-9A1A-C9E19973FE31}" type="pres">
      <dgm:prSet presAssocID="{10AEBCCA-71F1-437F-BD1C-C6B4F6B1FD50}" presName="root2" presStyleCnt="0"/>
      <dgm:spPr/>
    </dgm:pt>
    <dgm:pt modelId="{0A6353F5-4E8D-45E3-AFE6-24E7C39770C8}" type="pres">
      <dgm:prSet presAssocID="{10AEBCCA-71F1-437F-BD1C-C6B4F6B1FD50}" presName="LevelTwoTextNode" presStyleLbl="node4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FA09F-9DA4-4B83-B092-865A0D9A6378}" type="pres">
      <dgm:prSet presAssocID="{10AEBCCA-71F1-437F-BD1C-C6B4F6B1FD50}" presName="level3hierChild" presStyleCnt="0"/>
      <dgm:spPr/>
    </dgm:pt>
    <dgm:pt modelId="{DCD077DF-7599-46E3-912B-15488942DBFB}" type="pres">
      <dgm:prSet presAssocID="{DC03E10B-2EFE-4368-BBAC-9A7F7467D487}" presName="conn2-1" presStyleLbl="parChTrans1D4" presStyleIdx="8" presStyleCnt="15"/>
      <dgm:spPr/>
      <dgm:t>
        <a:bodyPr/>
        <a:lstStyle/>
        <a:p>
          <a:endParaRPr lang="en-US"/>
        </a:p>
      </dgm:t>
    </dgm:pt>
    <dgm:pt modelId="{FC0EFA0B-269A-4E32-B8CA-8E9BC8C60D87}" type="pres">
      <dgm:prSet presAssocID="{DC03E10B-2EFE-4368-BBAC-9A7F7467D487}" presName="connTx" presStyleLbl="parChTrans1D4" presStyleIdx="8" presStyleCnt="15"/>
      <dgm:spPr/>
      <dgm:t>
        <a:bodyPr/>
        <a:lstStyle/>
        <a:p>
          <a:endParaRPr lang="en-US"/>
        </a:p>
      </dgm:t>
    </dgm:pt>
    <dgm:pt modelId="{4611A908-A3A8-4027-8372-3804F9C3F96F}" type="pres">
      <dgm:prSet presAssocID="{21928E66-3535-48AF-9830-4D45F7510755}" presName="root2" presStyleCnt="0"/>
      <dgm:spPr/>
    </dgm:pt>
    <dgm:pt modelId="{1FD4A373-8D9B-4DED-ACD5-CA6C52F3B3D0}" type="pres">
      <dgm:prSet presAssocID="{21928E66-3535-48AF-9830-4D45F7510755}" presName="LevelTwoTextNode" presStyleLbl="node4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0D7A8-52DB-4126-87D3-FA6C41D1C534}" type="pres">
      <dgm:prSet presAssocID="{21928E66-3535-48AF-9830-4D45F7510755}" presName="level3hierChild" presStyleCnt="0"/>
      <dgm:spPr/>
    </dgm:pt>
    <dgm:pt modelId="{1294C523-B615-472F-975D-713CC679DC97}" type="pres">
      <dgm:prSet presAssocID="{0C7CD055-770A-4A61-9C5E-C37181902877}" presName="conn2-1" presStyleLbl="parChTrans1D4" presStyleIdx="9" presStyleCnt="15"/>
      <dgm:spPr/>
      <dgm:t>
        <a:bodyPr/>
        <a:lstStyle/>
        <a:p>
          <a:endParaRPr lang="en-US"/>
        </a:p>
      </dgm:t>
    </dgm:pt>
    <dgm:pt modelId="{829016CC-58EC-4C26-96F5-A56C3F6C7EF5}" type="pres">
      <dgm:prSet presAssocID="{0C7CD055-770A-4A61-9C5E-C37181902877}" presName="connTx" presStyleLbl="parChTrans1D4" presStyleIdx="9" presStyleCnt="15"/>
      <dgm:spPr/>
      <dgm:t>
        <a:bodyPr/>
        <a:lstStyle/>
        <a:p>
          <a:endParaRPr lang="en-US"/>
        </a:p>
      </dgm:t>
    </dgm:pt>
    <dgm:pt modelId="{684DAB31-24D3-49AF-8285-9DE8F5B3C769}" type="pres">
      <dgm:prSet presAssocID="{AE371499-4E09-4042-A290-DDB0A1D59610}" presName="root2" presStyleCnt="0"/>
      <dgm:spPr/>
    </dgm:pt>
    <dgm:pt modelId="{27A2570A-A056-436B-A5A9-B89A406BC03E}" type="pres">
      <dgm:prSet presAssocID="{AE371499-4E09-4042-A290-DDB0A1D59610}" presName="LevelTwoTextNode" presStyleLbl="node4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FBE727-1B01-4178-9361-4B445D10A823}" type="pres">
      <dgm:prSet presAssocID="{AE371499-4E09-4042-A290-DDB0A1D59610}" presName="level3hierChild" presStyleCnt="0"/>
      <dgm:spPr/>
    </dgm:pt>
    <dgm:pt modelId="{42E206B6-BB37-45C6-A794-B583539DA786}" type="pres">
      <dgm:prSet presAssocID="{4EB3AB5D-017D-429F-8AAB-17AE3471CD3F}" presName="conn2-1" presStyleLbl="parChTrans1D4" presStyleIdx="10" presStyleCnt="15"/>
      <dgm:spPr/>
      <dgm:t>
        <a:bodyPr/>
        <a:lstStyle/>
        <a:p>
          <a:endParaRPr lang="en-US"/>
        </a:p>
      </dgm:t>
    </dgm:pt>
    <dgm:pt modelId="{85E3ACC8-2D53-4EC4-90DC-F3C4CC823F47}" type="pres">
      <dgm:prSet presAssocID="{4EB3AB5D-017D-429F-8AAB-17AE3471CD3F}" presName="connTx" presStyleLbl="parChTrans1D4" presStyleIdx="10" presStyleCnt="15"/>
      <dgm:spPr/>
      <dgm:t>
        <a:bodyPr/>
        <a:lstStyle/>
        <a:p>
          <a:endParaRPr lang="en-US"/>
        </a:p>
      </dgm:t>
    </dgm:pt>
    <dgm:pt modelId="{A8F480FC-08B2-4559-93DD-9A955B2AFEA3}" type="pres">
      <dgm:prSet presAssocID="{4CADD87E-B9D3-448C-B35A-6186A0B055E2}" presName="root2" presStyleCnt="0"/>
      <dgm:spPr/>
    </dgm:pt>
    <dgm:pt modelId="{0ADEA378-CA86-4707-9C71-A5C693ED6CC8}" type="pres">
      <dgm:prSet presAssocID="{4CADD87E-B9D3-448C-B35A-6186A0B055E2}" presName="LevelTwoTextNode" presStyleLbl="node4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A5A804-2649-4BBB-96A6-73A0310A9BDA}" type="pres">
      <dgm:prSet presAssocID="{4CADD87E-B9D3-448C-B35A-6186A0B055E2}" presName="level3hierChild" presStyleCnt="0"/>
      <dgm:spPr/>
    </dgm:pt>
    <dgm:pt modelId="{0EA6BF7F-5D8F-482B-B4E6-2662218391EA}" type="pres">
      <dgm:prSet presAssocID="{D6E957D3-0538-44DC-BBF2-601C16AD7278}" presName="conn2-1" presStyleLbl="parChTrans1D4" presStyleIdx="11" presStyleCnt="15"/>
      <dgm:spPr/>
      <dgm:t>
        <a:bodyPr/>
        <a:lstStyle/>
        <a:p>
          <a:endParaRPr lang="en-US"/>
        </a:p>
      </dgm:t>
    </dgm:pt>
    <dgm:pt modelId="{E4CBE580-C752-4712-800A-9F15099CAA91}" type="pres">
      <dgm:prSet presAssocID="{D6E957D3-0538-44DC-BBF2-601C16AD7278}" presName="connTx" presStyleLbl="parChTrans1D4" presStyleIdx="11" presStyleCnt="15"/>
      <dgm:spPr/>
      <dgm:t>
        <a:bodyPr/>
        <a:lstStyle/>
        <a:p>
          <a:endParaRPr lang="en-US"/>
        </a:p>
      </dgm:t>
    </dgm:pt>
    <dgm:pt modelId="{50F8109A-AC13-489E-A1D2-1D283680B2FC}" type="pres">
      <dgm:prSet presAssocID="{5EE094D8-8E97-4F78-B3B8-E6C8E2C3C14D}" presName="root2" presStyleCnt="0"/>
      <dgm:spPr/>
    </dgm:pt>
    <dgm:pt modelId="{F68ACFE3-6196-4F26-A235-D219151EEBDF}" type="pres">
      <dgm:prSet presAssocID="{5EE094D8-8E97-4F78-B3B8-E6C8E2C3C14D}" presName="LevelTwoTextNode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69C2B-77DD-4F46-9B9A-4B2C907F4F89}" type="pres">
      <dgm:prSet presAssocID="{5EE094D8-8E97-4F78-B3B8-E6C8E2C3C14D}" presName="level3hierChild" presStyleCnt="0"/>
      <dgm:spPr/>
    </dgm:pt>
    <dgm:pt modelId="{ACA72F93-A2E7-485F-8D8D-005DC243CA86}" type="pres">
      <dgm:prSet presAssocID="{0361070E-DE8B-4BBF-86FA-3B2E1C7EBE66}" presName="conn2-1" presStyleLbl="parChTrans1D4" presStyleIdx="12" presStyleCnt="15"/>
      <dgm:spPr/>
      <dgm:t>
        <a:bodyPr/>
        <a:lstStyle/>
        <a:p>
          <a:endParaRPr lang="en-US"/>
        </a:p>
      </dgm:t>
    </dgm:pt>
    <dgm:pt modelId="{10AF94E3-04EE-4AAF-84D2-100D6BC2F2E2}" type="pres">
      <dgm:prSet presAssocID="{0361070E-DE8B-4BBF-86FA-3B2E1C7EBE66}" presName="connTx" presStyleLbl="parChTrans1D4" presStyleIdx="12" presStyleCnt="15"/>
      <dgm:spPr/>
      <dgm:t>
        <a:bodyPr/>
        <a:lstStyle/>
        <a:p>
          <a:endParaRPr lang="en-US"/>
        </a:p>
      </dgm:t>
    </dgm:pt>
    <dgm:pt modelId="{EE0EC838-80A7-4BDF-84E1-BC154CF16F46}" type="pres">
      <dgm:prSet presAssocID="{395AC7AC-C19A-4887-9ACA-8DAB9E249841}" presName="root2" presStyleCnt="0"/>
      <dgm:spPr/>
    </dgm:pt>
    <dgm:pt modelId="{D0FB1B3F-D0CB-4A01-B1E7-9D86D059B859}" type="pres">
      <dgm:prSet presAssocID="{395AC7AC-C19A-4887-9ACA-8DAB9E249841}" presName="LevelTwoTextNode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213EF-0AEB-427D-A0A3-9EFBF70AB1A4}" type="pres">
      <dgm:prSet presAssocID="{395AC7AC-C19A-4887-9ACA-8DAB9E249841}" presName="level3hierChild" presStyleCnt="0"/>
      <dgm:spPr/>
    </dgm:pt>
    <dgm:pt modelId="{7E243F9C-47D7-4416-BC85-561DE1C80260}" type="pres">
      <dgm:prSet presAssocID="{989A1A03-B190-498D-9EBE-C21E232728A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AA9AF49-96E6-4A41-AFEA-97156C5675DB}" type="pres">
      <dgm:prSet presAssocID="{989A1A03-B190-498D-9EBE-C21E232728A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00B54A5-F966-4862-8E50-E264E8CD0E03}" type="pres">
      <dgm:prSet presAssocID="{477C987A-C412-4ECC-AD28-EB4A622997AA}" presName="root2" presStyleCnt="0"/>
      <dgm:spPr/>
    </dgm:pt>
    <dgm:pt modelId="{AC6F9B99-DD3C-4AAC-8059-FB57C50FF4B6}" type="pres">
      <dgm:prSet presAssocID="{477C987A-C412-4ECC-AD28-EB4A622997A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3995CF-FFB4-40ED-81F1-61333E563332}" type="pres">
      <dgm:prSet presAssocID="{477C987A-C412-4ECC-AD28-EB4A622997AA}" presName="level3hierChild" presStyleCnt="0"/>
      <dgm:spPr/>
    </dgm:pt>
    <dgm:pt modelId="{833B1030-9B78-432B-9DBC-7B5D68BC36E6}" type="pres">
      <dgm:prSet presAssocID="{1D6FEB07-E96A-4DA8-9A0A-60590ED220E0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41B11C55-CDD1-44EE-9C6E-87489454F9CE}" type="pres">
      <dgm:prSet presAssocID="{1D6FEB07-E96A-4DA8-9A0A-60590ED220E0}" presName="connTx" presStyleLbl="parChTrans1D3" presStyleIdx="2" presStyleCnt="7"/>
      <dgm:spPr/>
      <dgm:t>
        <a:bodyPr/>
        <a:lstStyle/>
        <a:p>
          <a:endParaRPr lang="en-US"/>
        </a:p>
      </dgm:t>
    </dgm:pt>
    <dgm:pt modelId="{017ECD22-AB55-4DD5-9EC9-79D9230A4D0E}" type="pres">
      <dgm:prSet presAssocID="{A1454235-8EF4-436F-81BA-8D7EFA5AD583}" presName="root2" presStyleCnt="0"/>
      <dgm:spPr/>
    </dgm:pt>
    <dgm:pt modelId="{973F54A9-4273-4834-A3A5-C0976FDB064F}" type="pres">
      <dgm:prSet presAssocID="{A1454235-8EF4-436F-81BA-8D7EFA5AD583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FDE81-E542-4747-AD68-82BD83B669AC}" type="pres">
      <dgm:prSet presAssocID="{A1454235-8EF4-436F-81BA-8D7EFA5AD583}" presName="level3hierChild" presStyleCnt="0"/>
      <dgm:spPr/>
    </dgm:pt>
    <dgm:pt modelId="{5A0F283C-3454-411A-9D77-775801F0F2D7}" type="pres">
      <dgm:prSet presAssocID="{0C41B98F-137E-4780-851F-440B22E9D1A3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4FDD30BB-339D-43B8-85DB-97F9DBECF364}" type="pres">
      <dgm:prSet presAssocID="{0C41B98F-137E-4780-851F-440B22E9D1A3}" presName="connTx" presStyleLbl="parChTrans1D3" presStyleIdx="3" presStyleCnt="7"/>
      <dgm:spPr/>
      <dgm:t>
        <a:bodyPr/>
        <a:lstStyle/>
        <a:p>
          <a:endParaRPr lang="en-US"/>
        </a:p>
      </dgm:t>
    </dgm:pt>
    <dgm:pt modelId="{53BEA7CF-2242-489C-B6E4-6D5561DAC9A4}" type="pres">
      <dgm:prSet presAssocID="{374EBA14-3224-4CE0-88AF-097D93111A33}" presName="root2" presStyleCnt="0"/>
      <dgm:spPr/>
    </dgm:pt>
    <dgm:pt modelId="{8C08D171-3619-4CEB-8EF2-931158F56D29}" type="pres">
      <dgm:prSet presAssocID="{374EBA14-3224-4CE0-88AF-097D93111A33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D9259-EA2E-46B2-93B5-1F13A4E806A1}" type="pres">
      <dgm:prSet presAssocID="{374EBA14-3224-4CE0-88AF-097D93111A33}" presName="level3hierChild" presStyleCnt="0"/>
      <dgm:spPr/>
    </dgm:pt>
    <dgm:pt modelId="{1DD8F49F-5F6A-4542-AEBA-585BDC0497A1}" type="pres">
      <dgm:prSet presAssocID="{4B727426-3BCF-4EF2-A9C5-5798620050FC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1986F71F-81D7-4B6D-802E-047BA943593D}" type="pres">
      <dgm:prSet presAssocID="{4B727426-3BCF-4EF2-A9C5-5798620050FC}" presName="connTx" presStyleLbl="parChTrans1D3" presStyleIdx="4" presStyleCnt="7"/>
      <dgm:spPr/>
      <dgm:t>
        <a:bodyPr/>
        <a:lstStyle/>
        <a:p>
          <a:endParaRPr lang="en-US"/>
        </a:p>
      </dgm:t>
    </dgm:pt>
    <dgm:pt modelId="{236E9021-B1D4-4323-B0F5-46FEE6F3A6CE}" type="pres">
      <dgm:prSet presAssocID="{210FB0DE-0109-45E6-8431-1593B638BD49}" presName="root2" presStyleCnt="0"/>
      <dgm:spPr/>
    </dgm:pt>
    <dgm:pt modelId="{5C5981CB-72B0-497E-88CA-2DBE5A9B107B}" type="pres">
      <dgm:prSet presAssocID="{210FB0DE-0109-45E6-8431-1593B638BD4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58002-88BD-4BA1-8FBF-F85070B123C1}" type="pres">
      <dgm:prSet presAssocID="{210FB0DE-0109-45E6-8431-1593B638BD49}" presName="level3hierChild" presStyleCnt="0"/>
      <dgm:spPr/>
    </dgm:pt>
    <dgm:pt modelId="{4A83AC26-26C1-449B-B286-3E3F4ACFB6E5}" type="pres">
      <dgm:prSet presAssocID="{57D5B7B2-737A-415C-99BE-E6A01286D439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83DE5E9-CEEA-4910-A3EE-F6008F7C38C6}" type="pres">
      <dgm:prSet presAssocID="{57D5B7B2-737A-415C-99BE-E6A01286D439}" presName="connTx" presStyleLbl="parChTrans1D3" presStyleIdx="5" presStyleCnt="7"/>
      <dgm:spPr/>
      <dgm:t>
        <a:bodyPr/>
        <a:lstStyle/>
        <a:p>
          <a:endParaRPr lang="en-US"/>
        </a:p>
      </dgm:t>
    </dgm:pt>
    <dgm:pt modelId="{9E21F761-A369-4162-80A7-7B8591A0E57F}" type="pres">
      <dgm:prSet presAssocID="{93236EFB-E2E3-4033-A6FD-D69E9F35B97E}" presName="root2" presStyleCnt="0"/>
      <dgm:spPr/>
    </dgm:pt>
    <dgm:pt modelId="{0E0F7170-C770-4458-A66D-0076658002B3}" type="pres">
      <dgm:prSet presAssocID="{93236EFB-E2E3-4033-A6FD-D69E9F35B97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181A19-44FB-41A4-85F5-1068647F17E8}" type="pres">
      <dgm:prSet presAssocID="{93236EFB-E2E3-4033-A6FD-D69E9F35B97E}" presName="level3hierChild" presStyleCnt="0"/>
      <dgm:spPr/>
    </dgm:pt>
    <dgm:pt modelId="{626822EA-2ED9-4B2B-A27D-5D3FFEC43F5D}" type="pres">
      <dgm:prSet presAssocID="{556D2B99-22D0-4723-B424-8BC205981F76}" presName="conn2-1" presStyleLbl="parChTrans1D4" presStyleIdx="13" presStyleCnt="15"/>
      <dgm:spPr/>
      <dgm:t>
        <a:bodyPr/>
        <a:lstStyle/>
        <a:p>
          <a:endParaRPr lang="en-US"/>
        </a:p>
      </dgm:t>
    </dgm:pt>
    <dgm:pt modelId="{384B3148-0F63-44BE-9D15-28F0050739DD}" type="pres">
      <dgm:prSet presAssocID="{556D2B99-22D0-4723-B424-8BC205981F76}" presName="connTx" presStyleLbl="parChTrans1D4" presStyleIdx="13" presStyleCnt="15"/>
      <dgm:spPr/>
      <dgm:t>
        <a:bodyPr/>
        <a:lstStyle/>
        <a:p>
          <a:endParaRPr lang="en-US"/>
        </a:p>
      </dgm:t>
    </dgm:pt>
    <dgm:pt modelId="{55A342E9-C612-4A2F-BBA4-27351CD54737}" type="pres">
      <dgm:prSet presAssocID="{4011BEB3-899F-4D4C-A75A-9C2BC8BBDF64}" presName="root2" presStyleCnt="0"/>
      <dgm:spPr/>
    </dgm:pt>
    <dgm:pt modelId="{F3AB2943-83D8-43C3-9912-02E685688E6C}" type="pres">
      <dgm:prSet presAssocID="{4011BEB3-899F-4D4C-A75A-9C2BC8BBDF64}" presName="LevelTwoTextNode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3898BA-830E-4097-AD4E-CFB8904C20DF}" type="pres">
      <dgm:prSet presAssocID="{4011BEB3-899F-4D4C-A75A-9C2BC8BBDF64}" presName="level3hierChild" presStyleCnt="0"/>
      <dgm:spPr/>
    </dgm:pt>
    <dgm:pt modelId="{CC14A392-7566-43CF-9BC4-B3D2A68286E1}" type="pres">
      <dgm:prSet presAssocID="{3DE560CD-9BE0-4C25-9AB0-1C82F5A31D86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F9BE2CF-C2F2-4034-AA63-A8E1C3DE0E10}" type="pres">
      <dgm:prSet presAssocID="{3DE560CD-9BE0-4C25-9AB0-1C82F5A31D86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9A31AF5-A429-4917-9641-A6CD0B34B3D5}" type="pres">
      <dgm:prSet presAssocID="{59490B5E-F506-47CC-B476-047FCE417011}" presName="root2" presStyleCnt="0"/>
      <dgm:spPr/>
    </dgm:pt>
    <dgm:pt modelId="{588ECBBE-47F3-4F4E-998D-C8CAFA7CDAA1}" type="pres">
      <dgm:prSet presAssocID="{59490B5E-F506-47CC-B476-047FCE417011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8891CA-B7E4-407C-8648-8013745EFCA6}" type="pres">
      <dgm:prSet presAssocID="{59490B5E-F506-47CC-B476-047FCE417011}" presName="level3hierChild" presStyleCnt="0"/>
      <dgm:spPr/>
    </dgm:pt>
    <dgm:pt modelId="{885CEC46-9C9C-4D06-9BB4-AA41746674C4}" type="pres">
      <dgm:prSet presAssocID="{1CE2A315-429F-4E5D-B22F-49F509F35583}" presName="conn2-1" presStyleLbl="parChTrans1D4" presStyleIdx="14" presStyleCnt="15"/>
      <dgm:spPr/>
      <dgm:t>
        <a:bodyPr/>
        <a:lstStyle/>
        <a:p>
          <a:endParaRPr lang="en-US"/>
        </a:p>
      </dgm:t>
    </dgm:pt>
    <dgm:pt modelId="{A9EA0975-3864-4959-9A95-96B398AAC808}" type="pres">
      <dgm:prSet presAssocID="{1CE2A315-429F-4E5D-B22F-49F509F35583}" presName="connTx" presStyleLbl="parChTrans1D4" presStyleIdx="14" presStyleCnt="15"/>
      <dgm:spPr/>
      <dgm:t>
        <a:bodyPr/>
        <a:lstStyle/>
        <a:p>
          <a:endParaRPr lang="en-US"/>
        </a:p>
      </dgm:t>
    </dgm:pt>
    <dgm:pt modelId="{0E6AF3AA-9293-4B9D-AB3B-AECDE675B3BF}" type="pres">
      <dgm:prSet presAssocID="{26D4779F-2E9C-4ADA-8017-A582201F34D2}" presName="root2" presStyleCnt="0"/>
      <dgm:spPr/>
    </dgm:pt>
    <dgm:pt modelId="{895CEC1A-2919-490A-AC4B-7F360E303D86}" type="pres">
      <dgm:prSet presAssocID="{26D4779F-2E9C-4ADA-8017-A582201F34D2}" presName="LevelTwoTextNode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A1D3D-71AF-4BDB-8E4A-F85BA8ABAD53}" type="pres">
      <dgm:prSet presAssocID="{26D4779F-2E9C-4ADA-8017-A582201F34D2}" presName="level3hierChild" presStyleCnt="0"/>
      <dgm:spPr/>
    </dgm:pt>
  </dgm:ptLst>
  <dgm:cxnLst>
    <dgm:cxn modelId="{BEF1D8EC-E239-4E20-BA86-C162A34CE7F8}" type="presOf" srcId="{00D1903F-97A5-46A2-9539-4292DFEDDCA5}" destId="{FAFABF07-FC83-4DD5-B033-B819F1B9A851}" srcOrd="1" destOrd="0" presId="urn:microsoft.com/office/officeart/2005/8/layout/hierarchy2"/>
    <dgm:cxn modelId="{4EB0633F-32D4-41FD-A1C0-5BB99F53ACDE}" srcId="{5EE094D8-8E97-4F78-B3B8-E6C8E2C3C14D}" destId="{395AC7AC-C19A-4887-9ACA-8DAB9E249841}" srcOrd="0" destOrd="0" parTransId="{0361070E-DE8B-4BBF-86FA-3B2E1C7EBE66}" sibTransId="{90CC9301-4FBB-413A-B49A-F06570FEFA97}"/>
    <dgm:cxn modelId="{9B73BB83-7962-4E16-A515-7FEB24485490}" type="presOf" srcId="{57D5B7B2-737A-415C-99BE-E6A01286D439}" destId="{4A83AC26-26C1-449B-B286-3E3F4ACFB6E5}" srcOrd="0" destOrd="0" presId="urn:microsoft.com/office/officeart/2005/8/layout/hierarchy2"/>
    <dgm:cxn modelId="{0A5995C6-61F2-4224-B5B3-8002B883E81B}" type="presOf" srcId="{44EAE7EB-B237-4528-A738-EDBB5946C505}" destId="{A208648E-EE4F-4C56-B5E1-322EEDA4BCF4}" srcOrd="1" destOrd="0" presId="urn:microsoft.com/office/officeart/2005/8/layout/hierarchy2"/>
    <dgm:cxn modelId="{10EB5351-F656-4914-8A7B-CAC00558EB06}" srcId="{4CADD87E-B9D3-448C-B35A-6186A0B055E2}" destId="{5EE094D8-8E97-4F78-B3B8-E6C8E2C3C14D}" srcOrd="0" destOrd="0" parTransId="{D6E957D3-0538-44DC-BBF2-601C16AD7278}" sibTransId="{B84EFF6E-14B6-4736-9A35-C17B4DD336D4}"/>
    <dgm:cxn modelId="{9156EA19-9E19-4483-9969-CBDA9AD1E6C4}" type="presOf" srcId="{BA4A47AB-9675-4F7B-8A88-87080FA8E6D2}" destId="{18CD6F1A-F6F7-43F0-AA8A-94E9B71C5E9F}" srcOrd="0" destOrd="0" presId="urn:microsoft.com/office/officeart/2005/8/layout/hierarchy2"/>
    <dgm:cxn modelId="{A38F6495-434D-4110-A8D0-5619FA6FC7C1}" type="presOf" srcId="{210FB0DE-0109-45E6-8431-1593B638BD49}" destId="{5C5981CB-72B0-497E-88CA-2DBE5A9B107B}" srcOrd="0" destOrd="0" presId="urn:microsoft.com/office/officeart/2005/8/layout/hierarchy2"/>
    <dgm:cxn modelId="{02DC4138-C560-49CB-93AC-D6DF7FB36B6E}" type="presOf" srcId="{4B727426-3BCF-4EF2-A9C5-5798620050FC}" destId="{1986F71F-81D7-4B6D-802E-047BA943593D}" srcOrd="1" destOrd="0" presId="urn:microsoft.com/office/officeart/2005/8/layout/hierarchy2"/>
    <dgm:cxn modelId="{49F75C40-EBDA-4231-83B8-246B7F52E709}" type="presOf" srcId="{DE097DF6-D62A-4A94-AC0C-81D6AB6D8B7C}" destId="{A986718B-4161-4F15-81ED-EAD015F31A37}" srcOrd="0" destOrd="0" presId="urn:microsoft.com/office/officeart/2005/8/layout/hierarchy2"/>
    <dgm:cxn modelId="{62E906E3-BAEA-4A64-98F1-48CA7E062684}" srcId="{477C987A-C412-4ECC-AD28-EB4A622997AA}" destId="{93236EFB-E2E3-4033-A6FD-D69E9F35B97E}" srcOrd="3" destOrd="0" parTransId="{57D5B7B2-737A-415C-99BE-E6A01286D439}" sibTransId="{6226F7E5-D0ED-471B-A354-5FCE250CE989}"/>
    <dgm:cxn modelId="{71EABE30-ED15-4E40-9EDB-9F312383F12B}" type="presOf" srcId="{93236EFB-E2E3-4033-A6FD-D69E9F35B97E}" destId="{0E0F7170-C770-4458-A66D-0076658002B3}" srcOrd="0" destOrd="0" presId="urn:microsoft.com/office/officeart/2005/8/layout/hierarchy2"/>
    <dgm:cxn modelId="{C6FD0FB5-A149-4D0D-B787-95E621539506}" srcId="{92D38C79-9472-461C-988A-4435E8D54FA4}" destId="{D3F44D91-13AE-4E04-8647-E4CF150C4E94}" srcOrd="0" destOrd="0" parTransId="{5233936F-0650-44F2-B1C7-83B3429ACF73}" sibTransId="{7C000FD2-3D49-4A11-821E-572AC38A6C2B}"/>
    <dgm:cxn modelId="{ACD33326-3119-4CB4-B8B1-9A7EF2920956}" type="presOf" srcId="{EA945F81-775B-4A5C-B1EB-00FFF41FF1D2}" destId="{F751B31E-2F49-4768-9B90-6452C37E3347}" srcOrd="0" destOrd="0" presId="urn:microsoft.com/office/officeart/2005/8/layout/hierarchy2"/>
    <dgm:cxn modelId="{687310CE-92DD-4E53-BC95-CAB825008374}" srcId="{59490B5E-F506-47CC-B476-047FCE417011}" destId="{26D4779F-2E9C-4ADA-8017-A582201F34D2}" srcOrd="0" destOrd="0" parTransId="{1CE2A315-429F-4E5D-B22F-49F509F35583}" sibTransId="{D7FF6EE0-0810-402B-B811-960B2938A634}"/>
    <dgm:cxn modelId="{9CD68750-E6F2-449B-86C7-169DC8EF837D}" type="presOf" srcId="{989A1A03-B190-498D-9EBE-C21E232728AD}" destId="{7E243F9C-47D7-4416-BC85-561DE1C80260}" srcOrd="0" destOrd="0" presId="urn:microsoft.com/office/officeart/2005/8/layout/hierarchy2"/>
    <dgm:cxn modelId="{2B398EC7-34E4-4BF3-A2C0-9430FA4FC481}" type="presOf" srcId="{B7D22AB8-519D-43EB-9219-0D74BDF5EEF4}" destId="{6CE1EF40-B549-4290-8A80-B8E114B8D698}" srcOrd="1" destOrd="0" presId="urn:microsoft.com/office/officeart/2005/8/layout/hierarchy2"/>
    <dgm:cxn modelId="{D6CB8548-7C7A-4BB8-9EDA-152F27FC64B2}" type="presOf" srcId="{F57573D2-83FD-4C03-85A8-D509717F57D3}" destId="{C18A6F12-D500-4296-BF0F-73FFC43CB8A2}" srcOrd="0" destOrd="0" presId="urn:microsoft.com/office/officeart/2005/8/layout/hierarchy2"/>
    <dgm:cxn modelId="{3D1B827E-44E8-4A67-8CF0-92DD398B8F4B}" srcId="{DE097DF6-D62A-4A94-AC0C-81D6AB6D8B7C}" destId="{75DD2A00-D5DA-4B27-82D4-B1408F9C8D30}" srcOrd="0" destOrd="0" parTransId="{44EAE7EB-B237-4528-A738-EDBB5946C505}" sibTransId="{A80212B2-0B8F-4AFF-BB45-69A31C553BEA}"/>
    <dgm:cxn modelId="{374FF586-DD62-4C69-B31E-3AE45EB8E3B0}" srcId="{8B5724A4-2B3A-44CE-B204-26C01EFCA106}" destId="{9858513D-1BBB-4408-A7A4-8FBDE636212E}" srcOrd="0" destOrd="0" parTransId="{CE766A32-157C-4126-B1F9-59D0F27B093C}" sibTransId="{3D7D6954-A6F8-4365-9B3C-BCD771517F9F}"/>
    <dgm:cxn modelId="{8793AD7D-C4D6-43E9-97F9-3A971A916B82}" type="presOf" srcId="{ED3E63D3-1520-4993-AD81-55466297680A}" destId="{A0CAD235-35EE-4829-B648-ABEA41DF97D6}" srcOrd="0" destOrd="0" presId="urn:microsoft.com/office/officeart/2005/8/layout/hierarchy2"/>
    <dgm:cxn modelId="{B4A24168-274E-4A09-99AC-36FA45D41775}" type="presOf" srcId="{CE766A32-157C-4126-B1F9-59D0F27B093C}" destId="{6C47F62A-06CE-49C1-8642-8C42712D9A33}" srcOrd="0" destOrd="0" presId="urn:microsoft.com/office/officeart/2005/8/layout/hierarchy2"/>
    <dgm:cxn modelId="{99BE324E-0306-47A1-8460-1B69066AE48D}" type="presOf" srcId="{D8B23A1B-F45A-4A78-A0B6-802D4F0BB999}" destId="{6A72C028-5F35-49E1-8810-21A78FAF8145}" srcOrd="0" destOrd="0" presId="urn:microsoft.com/office/officeart/2005/8/layout/hierarchy2"/>
    <dgm:cxn modelId="{55218410-6E51-4C90-8FCF-ADD2C3665CB2}" type="presOf" srcId="{78386073-F59B-4430-BE93-9CDA5579FDEC}" destId="{D621F5C8-EF3C-4FA3-842B-82F92ADF700A}" srcOrd="1" destOrd="0" presId="urn:microsoft.com/office/officeart/2005/8/layout/hierarchy2"/>
    <dgm:cxn modelId="{C3858A9B-3ACE-4323-B9A0-2F24123F1DD4}" type="presOf" srcId="{1D6FEB07-E96A-4DA8-9A0A-60590ED220E0}" destId="{41B11C55-CDD1-44EE-9C6E-87489454F9CE}" srcOrd="1" destOrd="0" presId="urn:microsoft.com/office/officeart/2005/8/layout/hierarchy2"/>
    <dgm:cxn modelId="{6BEF8275-80FE-4EAC-A739-BD31289FF98A}" type="presOf" srcId="{A1454235-8EF4-436F-81BA-8D7EFA5AD583}" destId="{973F54A9-4273-4834-A3A5-C0976FDB064F}" srcOrd="0" destOrd="0" presId="urn:microsoft.com/office/officeart/2005/8/layout/hierarchy2"/>
    <dgm:cxn modelId="{20FF67E4-BE7A-483C-A9AB-85989EDCA99D}" type="presOf" srcId="{4B727426-3BCF-4EF2-A9C5-5798620050FC}" destId="{1DD8F49F-5F6A-4542-AEBA-585BDC0497A1}" srcOrd="0" destOrd="0" presId="urn:microsoft.com/office/officeart/2005/8/layout/hierarchy2"/>
    <dgm:cxn modelId="{0353DE3F-8615-4D53-ABAD-E722C79B826C}" type="presOf" srcId="{DC03E10B-2EFE-4368-BBAC-9A7F7467D487}" destId="{DCD077DF-7599-46E3-912B-15488942DBFB}" srcOrd="0" destOrd="0" presId="urn:microsoft.com/office/officeart/2005/8/layout/hierarchy2"/>
    <dgm:cxn modelId="{215323F2-27F8-42C9-93E8-FD029E71680C}" srcId="{1012E9C5-B471-428A-9BFC-345F9DBBC765}" destId="{92D38C79-9472-461C-988A-4435E8D54FA4}" srcOrd="1" destOrd="0" parTransId="{BA4A47AB-9675-4F7B-8A88-87080FA8E6D2}" sibTransId="{FD7D127A-0A38-47B7-AD34-52C3B321DC71}"/>
    <dgm:cxn modelId="{B69196DD-4320-46B8-8121-92C8663530E3}" type="presOf" srcId="{A3390EF9-1297-4D93-910F-E4B5BA9F21FD}" destId="{A76B34A1-93BF-49E6-882E-7A099ED67D55}" srcOrd="1" destOrd="0" presId="urn:microsoft.com/office/officeart/2005/8/layout/hierarchy2"/>
    <dgm:cxn modelId="{E0A994E7-31BB-40A3-B8D2-518659B264A1}" srcId="{E4662FD1-7393-4816-9081-83C6F1FE2799}" destId="{FB4AE84F-2A4D-4A08-90FE-9A56A8CBDA14}" srcOrd="0" destOrd="0" parTransId="{AB53DBEC-D8FC-4EFC-AA42-29EA6D4974C3}" sibTransId="{B1AD7116-C86F-4EA2-AE16-7A61CECB6F7F}"/>
    <dgm:cxn modelId="{D038D338-E190-45EE-B25F-9E4F50F3256D}" srcId="{477C987A-C412-4ECC-AD28-EB4A622997AA}" destId="{210FB0DE-0109-45E6-8431-1593B638BD49}" srcOrd="2" destOrd="0" parTransId="{4B727426-3BCF-4EF2-A9C5-5798620050FC}" sibTransId="{962549BA-035E-4F63-9927-15139B7B5F5F}"/>
    <dgm:cxn modelId="{D3341BED-26CD-4EC0-903F-90C945799C5F}" type="presOf" srcId="{1012E9C5-B471-428A-9BFC-345F9DBBC765}" destId="{2035CA31-EE94-4EB1-BA6B-73E00943F5C7}" srcOrd="0" destOrd="0" presId="urn:microsoft.com/office/officeart/2005/8/layout/hierarchy2"/>
    <dgm:cxn modelId="{8DAC547D-FE20-40CD-9BCB-A421EF063A80}" type="presOf" srcId="{5EE094D8-8E97-4F78-B3B8-E6C8E2C3C14D}" destId="{F68ACFE3-6196-4F26-A235-D219151EEBDF}" srcOrd="0" destOrd="0" presId="urn:microsoft.com/office/officeart/2005/8/layout/hierarchy2"/>
    <dgm:cxn modelId="{264A179B-9456-4E40-B572-EA07A92372EA}" type="presOf" srcId="{0361070E-DE8B-4BBF-86FA-3B2E1C7EBE66}" destId="{10AF94E3-04EE-4AAF-84D2-100D6BC2F2E2}" srcOrd="1" destOrd="0" presId="urn:microsoft.com/office/officeart/2005/8/layout/hierarchy2"/>
    <dgm:cxn modelId="{0AFD36C7-BDA6-4BFC-9A9D-D86F5C85C1A1}" srcId="{75DD2A00-D5DA-4B27-82D4-B1408F9C8D30}" destId="{10AEBCCA-71F1-437F-BD1C-C6B4F6B1FD50}" srcOrd="0" destOrd="0" parTransId="{A3390EF9-1297-4D93-910F-E4B5BA9F21FD}" sibTransId="{D8F25D4A-7AFC-4AE0-B7A6-C6FFCD1446D5}"/>
    <dgm:cxn modelId="{0314D933-F765-4C11-910A-091B771E2C61}" type="presOf" srcId="{1CE2A315-429F-4E5D-B22F-49F509F35583}" destId="{885CEC46-9C9C-4D06-9BB4-AA41746674C4}" srcOrd="0" destOrd="0" presId="urn:microsoft.com/office/officeart/2005/8/layout/hierarchy2"/>
    <dgm:cxn modelId="{1BF0F76E-6F77-4617-A1EA-F3EE9C508812}" type="presOf" srcId="{A3390EF9-1297-4D93-910F-E4B5BA9F21FD}" destId="{2C4EE23C-8533-440A-8E97-2C3991B55FD8}" srcOrd="0" destOrd="0" presId="urn:microsoft.com/office/officeart/2005/8/layout/hierarchy2"/>
    <dgm:cxn modelId="{5EF7610A-FA93-4813-B605-1EEA9AB918A7}" srcId="{D3F44D91-13AE-4E04-8647-E4CF150C4E94}" destId="{21928E66-3535-48AF-9830-4D45F7510755}" srcOrd="2" destOrd="0" parTransId="{DC03E10B-2EFE-4368-BBAC-9A7F7467D487}" sibTransId="{E7D113DA-CFFA-4289-8A9D-D97B4A691C0C}"/>
    <dgm:cxn modelId="{B33C29A4-03E1-4E63-85AF-EBB81785FA6C}" type="presOf" srcId="{ABBFA9C2-6DFC-45CB-A324-E30FAA090321}" destId="{679A036D-7C82-4427-AA4F-B355E06740EE}" srcOrd="1" destOrd="0" presId="urn:microsoft.com/office/officeart/2005/8/layout/hierarchy2"/>
    <dgm:cxn modelId="{917CA888-F456-46FE-BA31-4869DBB42B39}" type="presOf" srcId="{57D5B7B2-737A-415C-99BE-E6A01286D439}" destId="{F83DE5E9-CEEA-4910-A3EE-F6008F7C38C6}" srcOrd="1" destOrd="0" presId="urn:microsoft.com/office/officeart/2005/8/layout/hierarchy2"/>
    <dgm:cxn modelId="{DA6AEE02-8F3F-4023-9257-2C9F0F6F4183}" srcId="{92D38C79-9472-461C-988A-4435E8D54FA4}" destId="{4CADD87E-B9D3-448C-B35A-6186A0B055E2}" srcOrd="1" destOrd="0" parTransId="{4EB3AB5D-017D-429F-8AAB-17AE3471CD3F}" sibTransId="{98807365-70B1-49FC-95F5-3746C26C61CF}"/>
    <dgm:cxn modelId="{3D72BAF1-B2C1-40F2-8911-83B5220A86A7}" srcId="{FB4AE84F-2A4D-4A08-90FE-9A56A8CBDA14}" destId="{1012E9C5-B471-428A-9BFC-345F9DBBC765}" srcOrd="0" destOrd="0" parTransId="{ABBFA9C2-6DFC-45CB-A324-E30FAA090321}" sibTransId="{948F1FE3-0B06-4060-9238-D69B453C71E9}"/>
    <dgm:cxn modelId="{0CC72485-5423-48E6-80CA-D67167372B3D}" srcId="{477C987A-C412-4ECC-AD28-EB4A622997AA}" destId="{374EBA14-3224-4CE0-88AF-097D93111A33}" srcOrd="1" destOrd="0" parTransId="{0C41B98F-137E-4780-851F-440B22E9D1A3}" sibTransId="{AD403C20-1A40-47D4-8325-A350C5C89F65}"/>
    <dgm:cxn modelId="{4F04D4CC-F999-47AB-A518-EDE75B40648E}" type="presOf" srcId="{8B5724A4-2B3A-44CE-B204-26C01EFCA106}" destId="{06F08993-CA35-4611-8B12-094E2BE19582}" srcOrd="0" destOrd="0" presId="urn:microsoft.com/office/officeart/2005/8/layout/hierarchy2"/>
    <dgm:cxn modelId="{A89003C9-D9B2-403A-AC9A-68504B5DCA02}" type="presOf" srcId="{1D6FEB07-E96A-4DA8-9A0A-60590ED220E0}" destId="{833B1030-9B78-432B-9DBC-7B5D68BC36E6}" srcOrd="0" destOrd="0" presId="urn:microsoft.com/office/officeart/2005/8/layout/hierarchy2"/>
    <dgm:cxn modelId="{AA763B80-454A-40F9-BEFB-4D2B3C236EFE}" type="presOf" srcId="{DC03E10B-2EFE-4368-BBAC-9A7F7467D487}" destId="{FC0EFA0B-269A-4E32-B8CA-8E9BC8C60D87}" srcOrd="1" destOrd="0" presId="urn:microsoft.com/office/officeart/2005/8/layout/hierarchy2"/>
    <dgm:cxn modelId="{EB16885E-242D-4B06-9770-21195F82074E}" type="presOf" srcId="{3DE560CD-9BE0-4C25-9AB0-1C82F5A31D86}" destId="{CC14A392-7566-43CF-9BC4-B3D2A68286E1}" srcOrd="0" destOrd="0" presId="urn:microsoft.com/office/officeart/2005/8/layout/hierarchy2"/>
    <dgm:cxn modelId="{D50849A3-EDFF-47B8-9E51-801AEAA314B8}" type="presOf" srcId="{0C41B98F-137E-4780-851F-440B22E9D1A3}" destId="{4FDD30BB-339D-43B8-85DB-97F9DBECF364}" srcOrd="1" destOrd="0" presId="urn:microsoft.com/office/officeart/2005/8/layout/hierarchy2"/>
    <dgm:cxn modelId="{F899FF6E-04A5-4E04-B244-179DFF079521}" srcId="{21928E66-3535-48AF-9830-4D45F7510755}" destId="{AE371499-4E09-4042-A290-DDB0A1D59610}" srcOrd="0" destOrd="0" parTransId="{0C7CD055-770A-4A61-9C5E-C37181902877}" sibTransId="{3F5D18D2-15C2-4BBE-BA24-5CF30D3FBF6B}"/>
    <dgm:cxn modelId="{E2D0FE56-000F-4C53-A93C-F9B57A012C87}" type="presOf" srcId="{0C7CD055-770A-4A61-9C5E-C37181902877}" destId="{829016CC-58EC-4C26-96F5-A56C3F6C7EF5}" srcOrd="1" destOrd="0" presId="urn:microsoft.com/office/officeart/2005/8/layout/hierarchy2"/>
    <dgm:cxn modelId="{64E0F79E-9029-4B33-9122-093C94BFBDB2}" srcId="{1012E9C5-B471-428A-9BFC-345F9DBBC765}" destId="{ED3E63D3-1520-4993-AD81-55466297680A}" srcOrd="0" destOrd="0" parTransId="{D8B23A1B-F45A-4A78-A0B6-802D4F0BB999}" sibTransId="{AD158ADB-2DE6-408C-9C5F-C44090B2E5D6}"/>
    <dgm:cxn modelId="{2392BD0C-4CA0-4F26-B97A-79F5576DD43A}" type="presOf" srcId="{BA4A47AB-9675-4F7B-8A88-87080FA8E6D2}" destId="{0EA88B11-5B58-49E6-8819-0C091A473A24}" srcOrd="1" destOrd="0" presId="urn:microsoft.com/office/officeart/2005/8/layout/hierarchy2"/>
    <dgm:cxn modelId="{005532D7-973D-40DC-8ED2-7A1EB36C0840}" srcId="{FB4AE84F-2A4D-4A08-90FE-9A56A8CBDA14}" destId="{477C987A-C412-4ECC-AD28-EB4A622997AA}" srcOrd="1" destOrd="0" parTransId="{989A1A03-B190-498D-9EBE-C21E232728AD}" sibTransId="{824FBDDB-4367-47BB-B754-C7474BCA034A}"/>
    <dgm:cxn modelId="{D9CFF479-0AF8-44EE-B1E8-397E92148B07}" type="presOf" srcId="{9858513D-1BBB-4408-A7A4-8FBDE636212E}" destId="{E1216063-B033-400C-9848-2D3462EED39E}" srcOrd="0" destOrd="0" presId="urn:microsoft.com/office/officeart/2005/8/layout/hierarchy2"/>
    <dgm:cxn modelId="{A1F9926E-19D7-4C8A-A8B8-122196B9F8A7}" type="presOf" srcId="{F57573D2-83FD-4C03-85A8-D509717F57D3}" destId="{2670BDBD-7F3A-4ED7-897E-139AF516F84D}" srcOrd="1" destOrd="0" presId="urn:microsoft.com/office/officeart/2005/8/layout/hierarchy2"/>
    <dgm:cxn modelId="{29029AF6-70A1-4D11-90B4-0C2D7D5A13A9}" type="presOf" srcId="{CE766A32-157C-4126-B1F9-59D0F27B093C}" destId="{90D1D6B8-F064-4D59-9226-9C9D0AA0F6D9}" srcOrd="1" destOrd="0" presId="urn:microsoft.com/office/officeart/2005/8/layout/hierarchy2"/>
    <dgm:cxn modelId="{55BB2008-BE56-4587-99C9-8136F853550E}" type="presOf" srcId="{4011BEB3-899F-4D4C-A75A-9C2BC8BBDF64}" destId="{F3AB2943-83D8-43C3-9912-02E685688E6C}" srcOrd="0" destOrd="0" presId="urn:microsoft.com/office/officeart/2005/8/layout/hierarchy2"/>
    <dgm:cxn modelId="{930BBA3D-E591-4925-B6B3-35D07D294AB9}" type="presOf" srcId="{556D2B99-22D0-4723-B424-8BC205981F76}" destId="{626822EA-2ED9-4B2B-A27D-5D3FFEC43F5D}" srcOrd="0" destOrd="0" presId="urn:microsoft.com/office/officeart/2005/8/layout/hierarchy2"/>
    <dgm:cxn modelId="{BF88541B-D973-4757-A5E9-30A4C4CDD247}" type="presOf" srcId="{0C7CD055-770A-4A61-9C5E-C37181902877}" destId="{1294C523-B615-472F-975D-713CC679DC97}" srcOrd="0" destOrd="0" presId="urn:microsoft.com/office/officeart/2005/8/layout/hierarchy2"/>
    <dgm:cxn modelId="{12D2817C-8225-4F59-A417-AB2C273383F5}" type="presOf" srcId="{00D1903F-97A5-46A2-9539-4292DFEDDCA5}" destId="{30913FEB-2E35-485E-9D9E-B5C53344CF3C}" srcOrd="0" destOrd="0" presId="urn:microsoft.com/office/officeart/2005/8/layout/hierarchy2"/>
    <dgm:cxn modelId="{C8AF37D4-F396-4D9B-86C0-472FBAE73482}" type="presOf" srcId="{E4662FD1-7393-4816-9081-83C6F1FE2799}" destId="{9C7B16A4-4E4C-4192-827C-A80E33B24F7E}" srcOrd="0" destOrd="0" presId="urn:microsoft.com/office/officeart/2005/8/layout/hierarchy2"/>
    <dgm:cxn modelId="{1F6D8AF4-2FED-415B-9C1F-F21038DF680A}" srcId="{93236EFB-E2E3-4033-A6FD-D69E9F35B97E}" destId="{4011BEB3-899F-4D4C-A75A-9C2BC8BBDF64}" srcOrd="0" destOrd="0" parTransId="{556D2B99-22D0-4723-B424-8BC205981F76}" sibTransId="{9E2857B1-252B-4570-BC6D-B8625DF5E3C6}"/>
    <dgm:cxn modelId="{990F4A5B-13B4-458E-86AF-DFBA3A1BE8FC}" type="presOf" srcId="{4EB3AB5D-017D-429F-8AAB-17AE3471CD3F}" destId="{42E206B6-BB37-45C6-A794-B583539DA786}" srcOrd="0" destOrd="0" presId="urn:microsoft.com/office/officeart/2005/8/layout/hierarchy2"/>
    <dgm:cxn modelId="{646DD7D2-6F15-4AE5-B2AD-E1D85EC674C3}" type="presOf" srcId="{AE371499-4E09-4042-A290-DDB0A1D59610}" destId="{27A2570A-A056-436B-A5A9-B89A406BC03E}" srcOrd="0" destOrd="0" presId="urn:microsoft.com/office/officeart/2005/8/layout/hierarchy2"/>
    <dgm:cxn modelId="{93587A5B-1871-43A6-8A71-627FA7CEC8A3}" type="presOf" srcId="{21928E66-3535-48AF-9830-4D45F7510755}" destId="{1FD4A373-8D9B-4DED-ACD5-CA6C52F3B3D0}" srcOrd="0" destOrd="0" presId="urn:microsoft.com/office/officeart/2005/8/layout/hierarchy2"/>
    <dgm:cxn modelId="{1DC6E718-B866-4C51-9C23-FCCEF7DAD874}" type="presOf" srcId="{989A1A03-B190-498D-9EBE-C21E232728AD}" destId="{8AA9AF49-96E6-4A41-AFEA-97156C5675DB}" srcOrd="1" destOrd="0" presId="urn:microsoft.com/office/officeart/2005/8/layout/hierarchy2"/>
    <dgm:cxn modelId="{6C23E106-A20F-443C-B50C-25AC1FF5C632}" type="presOf" srcId="{5233936F-0650-44F2-B1C7-83B3429ACF73}" destId="{8D1917B5-87A9-485A-BFDB-9FF5BF98AE8E}" srcOrd="0" destOrd="0" presId="urn:microsoft.com/office/officeart/2005/8/layout/hierarchy2"/>
    <dgm:cxn modelId="{A259D1BF-9976-4DC8-9CFB-B34583C477EB}" type="presOf" srcId="{B7D22AB8-519D-43EB-9219-0D74BDF5EEF4}" destId="{C79F092D-8588-47E4-A893-E5F77380DC32}" srcOrd="0" destOrd="0" presId="urn:microsoft.com/office/officeart/2005/8/layout/hierarchy2"/>
    <dgm:cxn modelId="{3E152F0D-E751-4325-9C91-1748D055758C}" type="presOf" srcId="{D6E957D3-0538-44DC-BBF2-601C16AD7278}" destId="{E4CBE580-C752-4712-800A-9F15099CAA91}" srcOrd="1" destOrd="0" presId="urn:microsoft.com/office/officeart/2005/8/layout/hierarchy2"/>
    <dgm:cxn modelId="{61471539-C554-4A3E-848C-B2690BEDC077}" type="presOf" srcId="{75DD2A00-D5DA-4B27-82D4-B1408F9C8D30}" destId="{1E27E36E-FFBE-4F50-97BF-5EED005BC752}" srcOrd="0" destOrd="0" presId="urn:microsoft.com/office/officeart/2005/8/layout/hierarchy2"/>
    <dgm:cxn modelId="{AC2E99A5-6731-4319-B52A-0000D4E0A0CE}" type="presOf" srcId="{10AEBCCA-71F1-437F-BD1C-C6B4F6B1FD50}" destId="{0A6353F5-4E8D-45E3-AFE6-24E7C39770C8}" srcOrd="0" destOrd="0" presId="urn:microsoft.com/office/officeart/2005/8/layout/hierarchy2"/>
    <dgm:cxn modelId="{BDF23009-C1B9-41BB-B8A4-D5BA8598FDC8}" type="presOf" srcId="{395AC7AC-C19A-4887-9ACA-8DAB9E249841}" destId="{D0FB1B3F-D0CB-4A01-B1E7-9D86D059B859}" srcOrd="0" destOrd="0" presId="urn:microsoft.com/office/officeart/2005/8/layout/hierarchy2"/>
    <dgm:cxn modelId="{CFC13F4E-60D2-4B20-A1E5-EC5D01634277}" type="presOf" srcId="{59490B5E-F506-47CC-B476-047FCE417011}" destId="{588ECBBE-47F3-4F4E-998D-C8CAFA7CDAA1}" srcOrd="0" destOrd="0" presId="urn:microsoft.com/office/officeart/2005/8/layout/hierarchy2"/>
    <dgm:cxn modelId="{30006F7D-D5F0-4B96-AE47-2563E95CCE64}" type="presOf" srcId="{ABBFA9C2-6DFC-45CB-A324-E30FAA090321}" destId="{B0780BD0-EA83-472B-8C3D-BFB5CC7BBE9E}" srcOrd="0" destOrd="0" presId="urn:microsoft.com/office/officeart/2005/8/layout/hierarchy2"/>
    <dgm:cxn modelId="{C2F94D00-ECBF-4855-A7F7-6E6E139700E0}" type="presOf" srcId="{D8B23A1B-F45A-4A78-A0B6-802D4F0BB999}" destId="{9B35980C-F45B-4507-8702-C7CC75E8F888}" srcOrd="1" destOrd="0" presId="urn:microsoft.com/office/officeart/2005/8/layout/hierarchy2"/>
    <dgm:cxn modelId="{2C3C8447-21BA-467D-8FDC-E5961C6178AE}" type="presOf" srcId="{0C41B98F-137E-4780-851F-440B22E9D1A3}" destId="{5A0F283C-3454-411A-9D77-775801F0F2D7}" srcOrd="0" destOrd="0" presId="urn:microsoft.com/office/officeart/2005/8/layout/hierarchy2"/>
    <dgm:cxn modelId="{761F20FF-519B-4159-A88F-3B87B42167BB}" srcId="{A32BD6EC-0A57-4E1F-B743-2102BD462D99}" destId="{EA945F81-775B-4A5C-B1EB-00FFF41FF1D2}" srcOrd="0" destOrd="0" parTransId="{F57573D2-83FD-4C03-85A8-D509717F57D3}" sibTransId="{EBF82230-E80C-4F64-B519-4734EDA717F4}"/>
    <dgm:cxn modelId="{CF5DA32B-EA52-467A-B1E0-831E64C790E8}" srcId="{477C987A-C412-4ECC-AD28-EB4A622997AA}" destId="{59490B5E-F506-47CC-B476-047FCE417011}" srcOrd="4" destOrd="0" parTransId="{3DE560CD-9BE0-4C25-9AB0-1C82F5A31D86}" sibTransId="{EC0EED98-E9A9-4739-9E03-233314666B82}"/>
    <dgm:cxn modelId="{E9BDB184-BAD0-4BC3-A17A-B0DEF9FBB65C}" type="presOf" srcId="{4CADD87E-B9D3-448C-B35A-6186A0B055E2}" destId="{0ADEA378-CA86-4707-9C71-A5C693ED6CC8}" srcOrd="0" destOrd="0" presId="urn:microsoft.com/office/officeart/2005/8/layout/hierarchy2"/>
    <dgm:cxn modelId="{70E42B23-B7BF-4C1E-996A-EFD69280BE13}" type="presOf" srcId="{1CE2A315-429F-4E5D-B22F-49F509F35583}" destId="{A9EA0975-3864-4959-9A95-96B398AAC808}" srcOrd="1" destOrd="0" presId="urn:microsoft.com/office/officeart/2005/8/layout/hierarchy2"/>
    <dgm:cxn modelId="{4D75CC42-154C-4D4F-8323-9BBB5015D619}" type="presOf" srcId="{374EBA14-3224-4CE0-88AF-097D93111A33}" destId="{8C08D171-3619-4CEB-8EF2-931158F56D29}" srcOrd="0" destOrd="0" presId="urn:microsoft.com/office/officeart/2005/8/layout/hierarchy2"/>
    <dgm:cxn modelId="{34CEB400-0D9B-4A9A-A614-7A0A39593A19}" type="presOf" srcId="{5233936F-0650-44F2-B1C7-83B3429ACF73}" destId="{E3C89C73-9F7D-4DAE-A542-FBB6D2838A22}" srcOrd="1" destOrd="0" presId="urn:microsoft.com/office/officeart/2005/8/layout/hierarchy2"/>
    <dgm:cxn modelId="{F8B48113-E819-47C0-91E5-AFC8ECD794C2}" type="presOf" srcId="{92D38C79-9472-461C-988A-4435E8D54FA4}" destId="{EA35200B-17DA-484E-82AC-DABEA1464749}" srcOrd="0" destOrd="0" presId="urn:microsoft.com/office/officeart/2005/8/layout/hierarchy2"/>
    <dgm:cxn modelId="{55DB815E-5E52-4587-A496-8DCAEA0D5DF3}" type="presOf" srcId="{D6E957D3-0538-44DC-BBF2-601C16AD7278}" destId="{0EA6BF7F-5D8F-482B-B4E6-2662218391EA}" srcOrd="0" destOrd="0" presId="urn:microsoft.com/office/officeart/2005/8/layout/hierarchy2"/>
    <dgm:cxn modelId="{54FDA192-A1B8-4499-B73E-0071CB77DAD2}" type="presOf" srcId="{3DE560CD-9BE0-4C25-9AB0-1C82F5A31D86}" destId="{CF9BE2CF-C2F2-4034-AA63-A8E1C3DE0E10}" srcOrd="1" destOrd="0" presId="urn:microsoft.com/office/officeart/2005/8/layout/hierarchy2"/>
    <dgm:cxn modelId="{56EA1A45-69B1-45F7-AF0F-4D4FCB5AF8FA}" srcId="{477C987A-C412-4ECC-AD28-EB4A622997AA}" destId="{A1454235-8EF4-436F-81BA-8D7EFA5AD583}" srcOrd="0" destOrd="0" parTransId="{1D6FEB07-E96A-4DA8-9A0A-60590ED220E0}" sibTransId="{97797F71-EF4A-416F-9E38-D5D0F97F46BA}"/>
    <dgm:cxn modelId="{BF50A8F6-DB43-449B-90BD-0E77BBAABF83}" type="presOf" srcId="{4EB3AB5D-017D-429F-8AAB-17AE3471CD3F}" destId="{85E3ACC8-2D53-4EC4-90DC-F3C4CC823F47}" srcOrd="1" destOrd="0" presId="urn:microsoft.com/office/officeart/2005/8/layout/hierarchy2"/>
    <dgm:cxn modelId="{082FB7F3-FFA5-4366-8A06-EDD86B97B1F2}" type="presOf" srcId="{A32BD6EC-0A57-4E1F-B743-2102BD462D99}" destId="{2259557C-0369-4FA1-A2B6-80B6D1D88DDC}" srcOrd="0" destOrd="0" presId="urn:microsoft.com/office/officeart/2005/8/layout/hierarchy2"/>
    <dgm:cxn modelId="{5D64A1B3-55F3-4A64-9958-E6E82689EF78}" srcId="{ED3E63D3-1520-4993-AD81-55466297680A}" destId="{8B5724A4-2B3A-44CE-B204-26C01EFCA106}" srcOrd="0" destOrd="0" parTransId="{78386073-F59B-4430-BE93-9CDA5579FDEC}" sibTransId="{B51E341B-B4A1-4464-8426-B1113D40B003}"/>
    <dgm:cxn modelId="{157EF3B7-4AB3-473B-AD94-E3B284F223CE}" type="presOf" srcId="{D3F44D91-13AE-4E04-8647-E4CF150C4E94}" destId="{EBA46F76-C34F-4459-B401-8BAB14D3900C}" srcOrd="0" destOrd="0" presId="urn:microsoft.com/office/officeart/2005/8/layout/hierarchy2"/>
    <dgm:cxn modelId="{7259CE20-1D7C-42EC-B5F5-356065611CC7}" type="presOf" srcId="{FB4AE84F-2A4D-4A08-90FE-9A56A8CBDA14}" destId="{D9533D9D-70CA-43D0-8C7F-6B089AF213C8}" srcOrd="0" destOrd="0" presId="urn:microsoft.com/office/officeart/2005/8/layout/hierarchy2"/>
    <dgm:cxn modelId="{EBAE8CCD-6007-423F-99EC-3A6A3175E9F6}" type="presOf" srcId="{78386073-F59B-4430-BE93-9CDA5579FDEC}" destId="{FB9DC9EC-18D1-4D1A-B7A3-6D27E0F8C7A9}" srcOrd="0" destOrd="0" presId="urn:microsoft.com/office/officeart/2005/8/layout/hierarchy2"/>
    <dgm:cxn modelId="{6B3580AE-2F25-42E8-87A3-5229954DD7E7}" type="presOf" srcId="{556D2B99-22D0-4723-B424-8BC205981F76}" destId="{384B3148-0F63-44BE-9D15-28F0050739DD}" srcOrd="1" destOrd="0" presId="urn:microsoft.com/office/officeart/2005/8/layout/hierarchy2"/>
    <dgm:cxn modelId="{84CA51B4-A6CD-4C95-B579-A0FCEF0443E0}" type="presOf" srcId="{477C987A-C412-4ECC-AD28-EB4A622997AA}" destId="{AC6F9B99-DD3C-4AAC-8059-FB57C50FF4B6}" srcOrd="0" destOrd="0" presId="urn:microsoft.com/office/officeart/2005/8/layout/hierarchy2"/>
    <dgm:cxn modelId="{A49160FE-814E-41D1-8841-6FF3BB5781AA}" srcId="{D3F44D91-13AE-4E04-8647-E4CF150C4E94}" destId="{DE097DF6-D62A-4A94-AC0C-81D6AB6D8B7C}" srcOrd="1" destOrd="0" parTransId="{00D1903F-97A5-46A2-9539-4292DFEDDCA5}" sibTransId="{147D42F8-9245-46EE-977B-5EA5260AA245}"/>
    <dgm:cxn modelId="{FFD154BD-5BB7-43E1-82FD-5D095C9275B4}" srcId="{D3F44D91-13AE-4E04-8647-E4CF150C4E94}" destId="{A32BD6EC-0A57-4E1F-B743-2102BD462D99}" srcOrd="0" destOrd="0" parTransId="{B7D22AB8-519D-43EB-9219-0D74BDF5EEF4}" sibTransId="{DCAF81DE-5FCF-4CA4-96AB-56FDD5241807}"/>
    <dgm:cxn modelId="{F5F70E33-4655-47CF-AB44-FD920FB379DB}" type="presOf" srcId="{0361070E-DE8B-4BBF-86FA-3B2E1C7EBE66}" destId="{ACA72F93-A2E7-485F-8D8D-005DC243CA86}" srcOrd="0" destOrd="0" presId="urn:microsoft.com/office/officeart/2005/8/layout/hierarchy2"/>
    <dgm:cxn modelId="{22C098A5-39D5-4C15-AC86-A07BD2B3C618}" type="presOf" srcId="{26D4779F-2E9C-4ADA-8017-A582201F34D2}" destId="{895CEC1A-2919-490A-AC4B-7F360E303D86}" srcOrd="0" destOrd="0" presId="urn:microsoft.com/office/officeart/2005/8/layout/hierarchy2"/>
    <dgm:cxn modelId="{67CBEED7-9DFE-4C93-B0EC-493E25F462A7}" type="presOf" srcId="{44EAE7EB-B237-4528-A738-EDBB5946C505}" destId="{B086347D-9974-4E89-861C-D409B2FF42D3}" srcOrd="0" destOrd="0" presId="urn:microsoft.com/office/officeart/2005/8/layout/hierarchy2"/>
    <dgm:cxn modelId="{A9386382-FAB9-47FF-A5F4-3B6E1E343D33}" type="presParOf" srcId="{9C7B16A4-4E4C-4192-827C-A80E33B24F7E}" destId="{0445BB2B-F9D6-4308-892A-D0DF6661B31C}" srcOrd="0" destOrd="0" presId="urn:microsoft.com/office/officeart/2005/8/layout/hierarchy2"/>
    <dgm:cxn modelId="{44DB830D-7D09-4043-A7E1-A69E580CEFBB}" type="presParOf" srcId="{0445BB2B-F9D6-4308-892A-D0DF6661B31C}" destId="{D9533D9D-70CA-43D0-8C7F-6B089AF213C8}" srcOrd="0" destOrd="0" presId="urn:microsoft.com/office/officeart/2005/8/layout/hierarchy2"/>
    <dgm:cxn modelId="{C6B07A3E-92BA-4579-A34B-C1D0DEAF887D}" type="presParOf" srcId="{0445BB2B-F9D6-4308-892A-D0DF6661B31C}" destId="{0B60C1C9-5C6C-4489-87F1-19D080FACAED}" srcOrd="1" destOrd="0" presId="urn:microsoft.com/office/officeart/2005/8/layout/hierarchy2"/>
    <dgm:cxn modelId="{90E9CC1A-873D-4BD4-986F-0460EB0E41A2}" type="presParOf" srcId="{0B60C1C9-5C6C-4489-87F1-19D080FACAED}" destId="{B0780BD0-EA83-472B-8C3D-BFB5CC7BBE9E}" srcOrd="0" destOrd="0" presId="urn:microsoft.com/office/officeart/2005/8/layout/hierarchy2"/>
    <dgm:cxn modelId="{4D355CFF-E6A7-4209-9A39-2AA7935B4393}" type="presParOf" srcId="{B0780BD0-EA83-472B-8C3D-BFB5CC7BBE9E}" destId="{679A036D-7C82-4427-AA4F-B355E06740EE}" srcOrd="0" destOrd="0" presId="urn:microsoft.com/office/officeart/2005/8/layout/hierarchy2"/>
    <dgm:cxn modelId="{AE2D10DF-5462-4C28-A06B-0954C8B189A8}" type="presParOf" srcId="{0B60C1C9-5C6C-4489-87F1-19D080FACAED}" destId="{ABEB15A6-0A57-4612-93AC-D8CD0B192586}" srcOrd="1" destOrd="0" presId="urn:microsoft.com/office/officeart/2005/8/layout/hierarchy2"/>
    <dgm:cxn modelId="{677AC524-6816-4B68-AAD4-E85CAEFAABD1}" type="presParOf" srcId="{ABEB15A6-0A57-4612-93AC-D8CD0B192586}" destId="{2035CA31-EE94-4EB1-BA6B-73E00943F5C7}" srcOrd="0" destOrd="0" presId="urn:microsoft.com/office/officeart/2005/8/layout/hierarchy2"/>
    <dgm:cxn modelId="{D9C2C01D-90B1-401D-B18D-D402E809F004}" type="presParOf" srcId="{ABEB15A6-0A57-4612-93AC-D8CD0B192586}" destId="{57525FA4-657D-43E8-81F9-92A13B41EB7E}" srcOrd="1" destOrd="0" presId="urn:microsoft.com/office/officeart/2005/8/layout/hierarchy2"/>
    <dgm:cxn modelId="{04881710-E931-4474-BDA8-F11BF86DBBAD}" type="presParOf" srcId="{57525FA4-657D-43E8-81F9-92A13B41EB7E}" destId="{6A72C028-5F35-49E1-8810-21A78FAF8145}" srcOrd="0" destOrd="0" presId="urn:microsoft.com/office/officeart/2005/8/layout/hierarchy2"/>
    <dgm:cxn modelId="{A2C08C7A-0086-4BF8-AB47-ABED0B260DB4}" type="presParOf" srcId="{6A72C028-5F35-49E1-8810-21A78FAF8145}" destId="{9B35980C-F45B-4507-8702-C7CC75E8F888}" srcOrd="0" destOrd="0" presId="urn:microsoft.com/office/officeart/2005/8/layout/hierarchy2"/>
    <dgm:cxn modelId="{C274E723-12B9-4ECA-8899-D8A7786F2F08}" type="presParOf" srcId="{57525FA4-657D-43E8-81F9-92A13B41EB7E}" destId="{6DEFF90C-6DDB-43DB-88E0-C601D9F3F6F2}" srcOrd="1" destOrd="0" presId="urn:microsoft.com/office/officeart/2005/8/layout/hierarchy2"/>
    <dgm:cxn modelId="{9F9C7AF0-4574-47DA-85DB-BF30905AEB08}" type="presParOf" srcId="{6DEFF90C-6DDB-43DB-88E0-C601D9F3F6F2}" destId="{A0CAD235-35EE-4829-B648-ABEA41DF97D6}" srcOrd="0" destOrd="0" presId="urn:microsoft.com/office/officeart/2005/8/layout/hierarchy2"/>
    <dgm:cxn modelId="{881B2D0F-2ADE-45DD-A56D-4B0FC87B061B}" type="presParOf" srcId="{6DEFF90C-6DDB-43DB-88E0-C601D9F3F6F2}" destId="{EDCA3B6E-D520-4C00-9F6F-910CB844573D}" srcOrd="1" destOrd="0" presId="urn:microsoft.com/office/officeart/2005/8/layout/hierarchy2"/>
    <dgm:cxn modelId="{CFB93FC5-1355-473C-8F11-D9CC1AA4E97A}" type="presParOf" srcId="{EDCA3B6E-D520-4C00-9F6F-910CB844573D}" destId="{FB9DC9EC-18D1-4D1A-B7A3-6D27E0F8C7A9}" srcOrd="0" destOrd="0" presId="urn:microsoft.com/office/officeart/2005/8/layout/hierarchy2"/>
    <dgm:cxn modelId="{EA9E4979-1FA0-4773-887C-414933E25E84}" type="presParOf" srcId="{FB9DC9EC-18D1-4D1A-B7A3-6D27E0F8C7A9}" destId="{D621F5C8-EF3C-4FA3-842B-82F92ADF700A}" srcOrd="0" destOrd="0" presId="urn:microsoft.com/office/officeart/2005/8/layout/hierarchy2"/>
    <dgm:cxn modelId="{F1401951-5156-4118-A746-BB47658B0482}" type="presParOf" srcId="{EDCA3B6E-D520-4C00-9F6F-910CB844573D}" destId="{239BA6BC-8F1D-409B-A661-6B8D78D295CA}" srcOrd="1" destOrd="0" presId="urn:microsoft.com/office/officeart/2005/8/layout/hierarchy2"/>
    <dgm:cxn modelId="{B89CC6CF-EE11-43E7-A039-476181C8AA9D}" type="presParOf" srcId="{239BA6BC-8F1D-409B-A661-6B8D78D295CA}" destId="{06F08993-CA35-4611-8B12-094E2BE19582}" srcOrd="0" destOrd="0" presId="urn:microsoft.com/office/officeart/2005/8/layout/hierarchy2"/>
    <dgm:cxn modelId="{8D9A2726-6D4E-47FD-8C1D-F4DDA13E89F3}" type="presParOf" srcId="{239BA6BC-8F1D-409B-A661-6B8D78D295CA}" destId="{9B2DB460-4DA1-4B2E-ACEB-755958D4E83B}" srcOrd="1" destOrd="0" presId="urn:microsoft.com/office/officeart/2005/8/layout/hierarchy2"/>
    <dgm:cxn modelId="{F1E309B3-1021-401D-8C78-BE27968EE8DB}" type="presParOf" srcId="{9B2DB460-4DA1-4B2E-ACEB-755958D4E83B}" destId="{6C47F62A-06CE-49C1-8642-8C42712D9A33}" srcOrd="0" destOrd="0" presId="urn:microsoft.com/office/officeart/2005/8/layout/hierarchy2"/>
    <dgm:cxn modelId="{23325F68-F97E-4297-B597-B08A0C487BFF}" type="presParOf" srcId="{6C47F62A-06CE-49C1-8642-8C42712D9A33}" destId="{90D1D6B8-F064-4D59-9226-9C9D0AA0F6D9}" srcOrd="0" destOrd="0" presId="urn:microsoft.com/office/officeart/2005/8/layout/hierarchy2"/>
    <dgm:cxn modelId="{5926D1DC-E5E8-485A-85D3-0AF06620F057}" type="presParOf" srcId="{9B2DB460-4DA1-4B2E-ACEB-755958D4E83B}" destId="{AA8BC3B3-25F8-4D32-B2AA-950E6773C455}" srcOrd="1" destOrd="0" presId="urn:microsoft.com/office/officeart/2005/8/layout/hierarchy2"/>
    <dgm:cxn modelId="{E8FC0A87-9387-448F-8E92-158A3087ACE8}" type="presParOf" srcId="{AA8BC3B3-25F8-4D32-B2AA-950E6773C455}" destId="{E1216063-B033-400C-9848-2D3462EED39E}" srcOrd="0" destOrd="0" presId="urn:microsoft.com/office/officeart/2005/8/layout/hierarchy2"/>
    <dgm:cxn modelId="{2794DFC0-DA4B-43BD-A653-CA6B3CDD3F81}" type="presParOf" srcId="{AA8BC3B3-25F8-4D32-B2AA-950E6773C455}" destId="{FAA3D4B7-713C-49B3-9FE9-E3DF9ED02B25}" srcOrd="1" destOrd="0" presId="urn:microsoft.com/office/officeart/2005/8/layout/hierarchy2"/>
    <dgm:cxn modelId="{69D8A84E-B385-41BF-98EF-9BDBD39518EC}" type="presParOf" srcId="{57525FA4-657D-43E8-81F9-92A13B41EB7E}" destId="{18CD6F1A-F6F7-43F0-AA8A-94E9B71C5E9F}" srcOrd="2" destOrd="0" presId="urn:microsoft.com/office/officeart/2005/8/layout/hierarchy2"/>
    <dgm:cxn modelId="{0F9FED0C-5477-409A-A57C-B0D6BF92119A}" type="presParOf" srcId="{18CD6F1A-F6F7-43F0-AA8A-94E9B71C5E9F}" destId="{0EA88B11-5B58-49E6-8819-0C091A473A24}" srcOrd="0" destOrd="0" presId="urn:microsoft.com/office/officeart/2005/8/layout/hierarchy2"/>
    <dgm:cxn modelId="{93809EA1-1BB9-4206-BB32-DD9D457FC7BF}" type="presParOf" srcId="{57525FA4-657D-43E8-81F9-92A13B41EB7E}" destId="{1DCF3E36-BA71-497D-B2CC-3C98D7FC1C08}" srcOrd="3" destOrd="0" presId="urn:microsoft.com/office/officeart/2005/8/layout/hierarchy2"/>
    <dgm:cxn modelId="{90CF3C2C-53BA-45E3-BB2A-CC021FFDC29A}" type="presParOf" srcId="{1DCF3E36-BA71-497D-B2CC-3C98D7FC1C08}" destId="{EA35200B-17DA-484E-82AC-DABEA1464749}" srcOrd="0" destOrd="0" presId="urn:microsoft.com/office/officeart/2005/8/layout/hierarchy2"/>
    <dgm:cxn modelId="{C5FC1D98-9F41-4B7B-9652-9FCDED8F15A3}" type="presParOf" srcId="{1DCF3E36-BA71-497D-B2CC-3C98D7FC1C08}" destId="{19E1C4CD-C3E1-4383-BFD8-44540AABC89E}" srcOrd="1" destOrd="0" presId="urn:microsoft.com/office/officeart/2005/8/layout/hierarchy2"/>
    <dgm:cxn modelId="{E15A50A5-BD43-44A4-8E72-2E4CB851898D}" type="presParOf" srcId="{19E1C4CD-C3E1-4383-BFD8-44540AABC89E}" destId="{8D1917B5-87A9-485A-BFDB-9FF5BF98AE8E}" srcOrd="0" destOrd="0" presId="urn:microsoft.com/office/officeart/2005/8/layout/hierarchy2"/>
    <dgm:cxn modelId="{340DD32C-BDB9-41D8-BE3D-EADE02BE2AEE}" type="presParOf" srcId="{8D1917B5-87A9-485A-BFDB-9FF5BF98AE8E}" destId="{E3C89C73-9F7D-4DAE-A542-FBB6D2838A22}" srcOrd="0" destOrd="0" presId="urn:microsoft.com/office/officeart/2005/8/layout/hierarchy2"/>
    <dgm:cxn modelId="{9CCB20A9-F4C6-41CC-B818-2A5B54C17F5E}" type="presParOf" srcId="{19E1C4CD-C3E1-4383-BFD8-44540AABC89E}" destId="{2221539D-BC81-4696-A98A-1107F5FEC496}" srcOrd="1" destOrd="0" presId="urn:microsoft.com/office/officeart/2005/8/layout/hierarchy2"/>
    <dgm:cxn modelId="{B0AC89DA-7D44-41BB-BD94-B7C41791C9CE}" type="presParOf" srcId="{2221539D-BC81-4696-A98A-1107F5FEC496}" destId="{EBA46F76-C34F-4459-B401-8BAB14D3900C}" srcOrd="0" destOrd="0" presId="urn:microsoft.com/office/officeart/2005/8/layout/hierarchy2"/>
    <dgm:cxn modelId="{3FAD6586-443E-4336-9236-3BB98089DB87}" type="presParOf" srcId="{2221539D-BC81-4696-A98A-1107F5FEC496}" destId="{6CA36E4D-CD76-46DC-AC46-D1555378AE74}" srcOrd="1" destOrd="0" presId="urn:microsoft.com/office/officeart/2005/8/layout/hierarchy2"/>
    <dgm:cxn modelId="{796E101E-7E4B-4345-BD7F-2944023BCDBC}" type="presParOf" srcId="{6CA36E4D-CD76-46DC-AC46-D1555378AE74}" destId="{C79F092D-8588-47E4-A893-E5F77380DC32}" srcOrd="0" destOrd="0" presId="urn:microsoft.com/office/officeart/2005/8/layout/hierarchy2"/>
    <dgm:cxn modelId="{5916E197-B552-48CE-AFE9-AED09E00A0D3}" type="presParOf" srcId="{C79F092D-8588-47E4-A893-E5F77380DC32}" destId="{6CE1EF40-B549-4290-8A80-B8E114B8D698}" srcOrd="0" destOrd="0" presId="urn:microsoft.com/office/officeart/2005/8/layout/hierarchy2"/>
    <dgm:cxn modelId="{82A89F28-ABF6-4226-9C85-02C489122BEF}" type="presParOf" srcId="{6CA36E4D-CD76-46DC-AC46-D1555378AE74}" destId="{B5BD7748-10D7-4776-86F3-581C9E168372}" srcOrd="1" destOrd="0" presId="urn:microsoft.com/office/officeart/2005/8/layout/hierarchy2"/>
    <dgm:cxn modelId="{6BE28727-39CF-468D-8007-D8E98F6D8218}" type="presParOf" srcId="{B5BD7748-10D7-4776-86F3-581C9E168372}" destId="{2259557C-0369-4FA1-A2B6-80B6D1D88DDC}" srcOrd="0" destOrd="0" presId="urn:microsoft.com/office/officeart/2005/8/layout/hierarchy2"/>
    <dgm:cxn modelId="{46CAC8B3-A6E2-4F42-B59E-A233A7A4FCD2}" type="presParOf" srcId="{B5BD7748-10D7-4776-86F3-581C9E168372}" destId="{F1067922-8A47-41AF-9B17-804BEB9B99A8}" srcOrd="1" destOrd="0" presId="urn:microsoft.com/office/officeart/2005/8/layout/hierarchy2"/>
    <dgm:cxn modelId="{2CFC6834-570B-4765-9B95-71FC6C38E572}" type="presParOf" srcId="{F1067922-8A47-41AF-9B17-804BEB9B99A8}" destId="{C18A6F12-D500-4296-BF0F-73FFC43CB8A2}" srcOrd="0" destOrd="0" presId="urn:microsoft.com/office/officeart/2005/8/layout/hierarchy2"/>
    <dgm:cxn modelId="{507C625A-8461-4DE8-8856-4CDDF9F8CE6A}" type="presParOf" srcId="{C18A6F12-D500-4296-BF0F-73FFC43CB8A2}" destId="{2670BDBD-7F3A-4ED7-897E-139AF516F84D}" srcOrd="0" destOrd="0" presId="urn:microsoft.com/office/officeart/2005/8/layout/hierarchy2"/>
    <dgm:cxn modelId="{BE031C4F-94DA-4CA7-B2E6-6B999734AEB5}" type="presParOf" srcId="{F1067922-8A47-41AF-9B17-804BEB9B99A8}" destId="{BE176317-B20C-49A5-BCC0-7AB0EEF6BF41}" srcOrd="1" destOrd="0" presId="urn:microsoft.com/office/officeart/2005/8/layout/hierarchy2"/>
    <dgm:cxn modelId="{0240F68F-109A-42CC-89CF-E302C8DF494C}" type="presParOf" srcId="{BE176317-B20C-49A5-BCC0-7AB0EEF6BF41}" destId="{F751B31E-2F49-4768-9B90-6452C37E3347}" srcOrd="0" destOrd="0" presId="urn:microsoft.com/office/officeart/2005/8/layout/hierarchy2"/>
    <dgm:cxn modelId="{313559C1-C7AA-4033-8A6A-6E231AECAE71}" type="presParOf" srcId="{BE176317-B20C-49A5-BCC0-7AB0EEF6BF41}" destId="{A3332D0B-B5B6-46EE-98C9-49FEA22D311D}" srcOrd="1" destOrd="0" presId="urn:microsoft.com/office/officeart/2005/8/layout/hierarchy2"/>
    <dgm:cxn modelId="{150B6094-D611-4488-92C8-74CCE795A92D}" type="presParOf" srcId="{6CA36E4D-CD76-46DC-AC46-D1555378AE74}" destId="{30913FEB-2E35-485E-9D9E-B5C53344CF3C}" srcOrd="2" destOrd="0" presId="urn:microsoft.com/office/officeart/2005/8/layout/hierarchy2"/>
    <dgm:cxn modelId="{BB3AC0D6-D307-447F-9AF8-DCFA63A1E59A}" type="presParOf" srcId="{30913FEB-2E35-485E-9D9E-B5C53344CF3C}" destId="{FAFABF07-FC83-4DD5-B033-B819F1B9A851}" srcOrd="0" destOrd="0" presId="urn:microsoft.com/office/officeart/2005/8/layout/hierarchy2"/>
    <dgm:cxn modelId="{95BE3B94-0CCF-4888-B63D-CE8C5A05A1BD}" type="presParOf" srcId="{6CA36E4D-CD76-46DC-AC46-D1555378AE74}" destId="{A7281B72-CDA7-47DD-A3CB-4D001AF71EC0}" srcOrd="3" destOrd="0" presId="urn:microsoft.com/office/officeart/2005/8/layout/hierarchy2"/>
    <dgm:cxn modelId="{F4654AA1-18DE-4A8C-89E1-575C41F2C52B}" type="presParOf" srcId="{A7281B72-CDA7-47DD-A3CB-4D001AF71EC0}" destId="{A986718B-4161-4F15-81ED-EAD015F31A37}" srcOrd="0" destOrd="0" presId="urn:microsoft.com/office/officeart/2005/8/layout/hierarchy2"/>
    <dgm:cxn modelId="{3EC1B1AD-78C7-4EC4-89CA-51E3817669D9}" type="presParOf" srcId="{A7281B72-CDA7-47DD-A3CB-4D001AF71EC0}" destId="{C86C2063-F47B-43ED-98B2-B085E09046E7}" srcOrd="1" destOrd="0" presId="urn:microsoft.com/office/officeart/2005/8/layout/hierarchy2"/>
    <dgm:cxn modelId="{60D04670-50A2-459B-8024-AA40B9D12B5E}" type="presParOf" srcId="{C86C2063-F47B-43ED-98B2-B085E09046E7}" destId="{B086347D-9974-4E89-861C-D409B2FF42D3}" srcOrd="0" destOrd="0" presId="urn:microsoft.com/office/officeart/2005/8/layout/hierarchy2"/>
    <dgm:cxn modelId="{5C11C0E2-42D6-4941-9D17-ACB29CEC3678}" type="presParOf" srcId="{B086347D-9974-4E89-861C-D409B2FF42D3}" destId="{A208648E-EE4F-4C56-B5E1-322EEDA4BCF4}" srcOrd="0" destOrd="0" presId="urn:microsoft.com/office/officeart/2005/8/layout/hierarchy2"/>
    <dgm:cxn modelId="{F29941F8-E0C4-47D7-BBFA-4CAE214F5B8A}" type="presParOf" srcId="{C86C2063-F47B-43ED-98B2-B085E09046E7}" destId="{A11A1A34-6236-443C-BEF2-5DC34031A052}" srcOrd="1" destOrd="0" presId="urn:microsoft.com/office/officeart/2005/8/layout/hierarchy2"/>
    <dgm:cxn modelId="{C6EAC5FC-9662-4082-AA5C-BC8E61F04C88}" type="presParOf" srcId="{A11A1A34-6236-443C-BEF2-5DC34031A052}" destId="{1E27E36E-FFBE-4F50-97BF-5EED005BC752}" srcOrd="0" destOrd="0" presId="urn:microsoft.com/office/officeart/2005/8/layout/hierarchy2"/>
    <dgm:cxn modelId="{467EA9E9-5A67-414F-9A32-04ACCBA6849E}" type="presParOf" srcId="{A11A1A34-6236-443C-BEF2-5DC34031A052}" destId="{75D83F36-1644-41A2-B101-8026CD927D46}" srcOrd="1" destOrd="0" presId="urn:microsoft.com/office/officeart/2005/8/layout/hierarchy2"/>
    <dgm:cxn modelId="{8F0CB35E-BCE1-41FF-A722-274DDB1A461A}" type="presParOf" srcId="{75D83F36-1644-41A2-B101-8026CD927D46}" destId="{2C4EE23C-8533-440A-8E97-2C3991B55FD8}" srcOrd="0" destOrd="0" presId="urn:microsoft.com/office/officeart/2005/8/layout/hierarchy2"/>
    <dgm:cxn modelId="{B48E29B5-0ADA-4EA9-8A65-BEA60706A7A0}" type="presParOf" srcId="{2C4EE23C-8533-440A-8E97-2C3991B55FD8}" destId="{A76B34A1-93BF-49E6-882E-7A099ED67D55}" srcOrd="0" destOrd="0" presId="urn:microsoft.com/office/officeart/2005/8/layout/hierarchy2"/>
    <dgm:cxn modelId="{481EE437-3B67-4FD6-BA6A-57C341050E12}" type="presParOf" srcId="{75D83F36-1644-41A2-B101-8026CD927D46}" destId="{FBB5E4DE-CEE8-4F7D-9A1A-C9E19973FE31}" srcOrd="1" destOrd="0" presId="urn:microsoft.com/office/officeart/2005/8/layout/hierarchy2"/>
    <dgm:cxn modelId="{33367FC7-7B78-411B-A338-5D0AA12652D3}" type="presParOf" srcId="{FBB5E4DE-CEE8-4F7D-9A1A-C9E19973FE31}" destId="{0A6353F5-4E8D-45E3-AFE6-24E7C39770C8}" srcOrd="0" destOrd="0" presId="urn:microsoft.com/office/officeart/2005/8/layout/hierarchy2"/>
    <dgm:cxn modelId="{E58663DB-0DE9-4A3C-83E2-94F1C3D0EE1E}" type="presParOf" srcId="{FBB5E4DE-CEE8-4F7D-9A1A-C9E19973FE31}" destId="{D59FA09F-9DA4-4B83-B092-865A0D9A6378}" srcOrd="1" destOrd="0" presId="urn:microsoft.com/office/officeart/2005/8/layout/hierarchy2"/>
    <dgm:cxn modelId="{9FD62AAE-0EC8-49E1-9D51-823A90ABCFAF}" type="presParOf" srcId="{6CA36E4D-CD76-46DC-AC46-D1555378AE74}" destId="{DCD077DF-7599-46E3-912B-15488942DBFB}" srcOrd="4" destOrd="0" presId="urn:microsoft.com/office/officeart/2005/8/layout/hierarchy2"/>
    <dgm:cxn modelId="{7E14D5B5-CA1F-4727-8B19-8C4CE6298D28}" type="presParOf" srcId="{DCD077DF-7599-46E3-912B-15488942DBFB}" destId="{FC0EFA0B-269A-4E32-B8CA-8E9BC8C60D87}" srcOrd="0" destOrd="0" presId="urn:microsoft.com/office/officeart/2005/8/layout/hierarchy2"/>
    <dgm:cxn modelId="{315F003A-5572-4522-A145-DB0E79B52C93}" type="presParOf" srcId="{6CA36E4D-CD76-46DC-AC46-D1555378AE74}" destId="{4611A908-A3A8-4027-8372-3804F9C3F96F}" srcOrd="5" destOrd="0" presId="urn:microsoft.com/office/officeart/2005/8/layout/hierarchy2"/>
    <dgm:cxn modelId="{00D21D47-9F21-4DC9-BEFE-A86977C0CEDD}" type="presParOf" srcId="{4611A908-A3A8-4027-8372-3804F9C3F96F}" destId="{1FD4A373-8D9B-4DED-ACD5-CA6C52F3B3D0}" srcOrd="0" destOrd="0" presId="urn:microsoft.com/office/officeart/2005/8/layout/hierarchy2"/>
    <dgm:cxn modelId="{7D20F845-4834-43C3-8840-8E3601F7CF08}" type="presParOf" srcId="{4611A908-A3A8-4027-8372-3804F9C3F96F}" destId="{C9B0D7A8-52DB-4126-87D3-FA6C41D1C534}" srcOrd="1" destOrd="0" presId="urn:microsoft.com/office/officeart/2005/8/layout/hierarchy2"/>
    <dgm:cxn modelId="{7D46621B-BF57-4C56-AB26-83DD9F776266}" type="presParOf" srcId="{C9B0D7A8-52DB-4126-87D3-FA6C41D1C534}" destId="{1294C523-B615-472F-975D-713CC679DC97}" srcOrd="0" destOrd="0" presId="urn:microsoft.com/office/officeart/2005/8/layout/hierarchy2"/>
    <dgm:cxn modelId="{B1264C12-2709-40D4-8332-CD0F79F5ED0B}" type="presParOf" srcId="{1294C523-B615-472F-975D-713CC679DC97}" destId="{829016CC-58EC-4C26-96F5-A56C3F6C7EF5}" srcOrd="0" destOrd="0" presId="urn:microsoft.com/office/officeart/2005/8/layout/hierarchy2"/>
    <dgm:cxn modelId="{0C7F09F9-6F05-44B4-8751-0A749E2007E2}" type="presParOf" srcId="{C9B0D7A8-52DB-4126-87D3-FA6C41D1C534}" destId="{684DAB31-24D3-49AF-8285-9DE8F5B3C769}" srcOrd="1" destOrd="0" presId="urn:microsoft.com/office/officeart/2005/8/layout/hierarchy2"/>
    <dgm:cxn modelId="{AB966E11-4063-4F8F-8919-7769C1B1DA78}" type="presParOf" srcId="{684DAB31-24D3-49AF-8285-9DE8F5B3C769}" destId="{27A2570A-A056-436B-A5A9-B89A406BC03E}" srcOrd="0" destOrd="0" presId="urn:microsoft.com/office/officeart/2005/8/layout/hierarchy2"/>
    <dgm:cxn modelId="{0172B3DD-DF2B-4AC8-89A6-6A5F0926E6C4}" type="presParOf" srcId="{684DAB31-24D3-49AF-8285-9DE8F5B3C769}" destId="{66FBE727-1B01-4178-9361-4B445D10A823}" srcOrd="1" destOrd="0" presId="urn:microsoft.com/office/officeart/2005/8/layout/hierarchy2"/>
    <dgm:cxn modelId="{F2FC19C3-0EF8-4D14-97D1-774328EBDDCD}" type="presParOf" srcId="{19E1C4CD-C3E1-4383-BFD8-44540AABC89E}" destId="{42E206B6-BB37-45C6-A794-B583539DA786}" srcOrd="2" destOrd="0" presId="urn:microsoft.com/office/officeart/2005/8/layout/hierarchy2"/>
    <dgm:cxn modelId="{04081482-4F3D-4DC0-8410-DDDE5A411B0B}" type="presParOf" srcId="{42E206B6-BB37-45C6-A794-B583539DA786}" destId="{85E3ACC8-2D53-4EC4-90DC-F3C4CC823F47}" srcOrd="0" destOrd="0" presId="urn:microsoft.com/office/officeart/2005/8/layout/hierarchy2"/>
    <dgm:cxn modelId="{5198FADC-A677-4B62-9592-764B3939D01C}" type="presParOf" srcId="{19E1C4CD-C3E1-4383-BFD8-44540AABC89E}" destId="{A8F480FC-08B2-4559-93DD-9A955B2AFEA3}" srcOrd="3" destOrd="0" presId="urn:microsoft.com/office/officeart/2005/8/layout/hierarchy2"/>
    <dgm:cxn modelId="{52665B85-B900-4507-974E-31D9E922F440}" type="presParOf" srcId="{A8F480FC-08B2-4559-93DD-9A955B2AFEA3}" destId="{0ADEA378-CA86-4707-9C71-A5C693ED6CC8}" srcOrd="0" destOrd="0" presId="urn:microsoft.com/office/officeart/2005/8/layout/hierarchy2"/>
    <dgm:cxn modelId="{42E9052E-0054-42CF-9B83-01ABB0E10A0E}" type="presParOf" srcId="{A8F480FC-08B2-4559-93DD-9A955B2AFEA3}" destId="{65A5A804-2649-4BBB-96A6-73A0310A9BDA}" srcOrd="1" destOrd="0" presId="urn:microsoft.com/office/officeart/2005/8/layout/hierarchy2"/>
    <dgm:cxn modelId="{32AFA3F3-1281-467B-85F8-7F970A782632}" type="presParOf" srcId="{65A5A804-2649-4BBB-96A6-73A0310A9BDA}" destId="{0EA6BF7F-5D8F-482B-B4E6-2662218391EA}" srcOrd="0" destOrd="0" presId="urn:microsoft.com/office/officeart/2005/8/layout/hierarchy2"/>
    <dgm:cxn modelId="{DD7D6E76-A664-47E8-B619-79B3C4496C46}" type="presParOf" srcId="{0EA6BF7F-5D8F-482B-B4E6-2662218391EA}" destId="{E4CBE580-C752-4712-800A-9F15099CAA91}" srcOrd="0" destOrd="0" presId="urn:microsoft.com/office/officeart/2005/8/layout/hierarchy2"/>
    <dgm:cxn modelId="{BC7845A2-4C63-4CCE-82BA-3170E2954927}" type="presParOf" srcId="{65A5A804-2649-4BBB-96A6-73A0310A9BDA}" destId="{50F8109A-AC13-489E-A1D2-1D283680B2FC}" srcOrd="1" destOrd="0" presId="urn:microsoft.com/office/officeart/2005/8/layout/hierarchy2"/>
    <dgm:cxn modelId="{EADEC36F-C033-43C8-8CFE-1A2423CE5C46}" type="presParOf" srcId="{50F8109A-AC13-489E-A1D2-1D283680B2FC}" destId="{F68ACFE3-6196-4F26-A235-D219151EEBDF}" srcOrd="0" destOrd="0" presId="urn:microsoft.com/office/officeart/2005/8/layout/hierarchy2"/>
    <dgm:cxn modelId="{1A6FC845-12FD-4210-BE15-B66287ACE154}" type="presParOf" srcId="{50F8109A-AC13-489E-A1D2-1D283680B2FC}" destId="{F8569C2B-77DD-4F46-9B9A-4B2C907F4F89}" srcOrd="1" destOrd="0" presId="urn:microsoft.com/office/officeart/2005/8/layout/hierarchy2"/>
    <dgm:cxn modelId="{F0B06390-29C2-4DE4-93F7-730183FEE78D}" type="presParOf" srcId="{F8569C2B-77DD-4F46-9B9A-4B2C907F4F89}" destId="{ACA72F93-A2E7-485F-8D8D-005DC243CA86}" srcOrd="0" destOrd="0" presId="urn:microsoft.com/office/officeart/2005/8/layout/hierarchy2"/>
    <dgm:cxn modelId="{8CF1BC42-0381-42DE-9FC5-4B0B3C25138F}" type="presParOf" srcId="{ACA72F93-A2E7-485F-8D8D-005DC243CA86}" destId="{10AF94E3-04EE-4AAF-84D2-100D6BC2F2E2}" srcOrd="0" destOrd="0" presId="urn:microsoft.com/office/officeart/2005/8/layout/hierarchy2"/>
    <dgm:cxn modelId="{F9E8ED28-13FB-407D-8C6C-E699BE95CC9C}" type="presParOf" srcId="{F8569C2B-77DD-4F46-9B9A-4B2C907F4F89}" destId="{EE0EC838-80A7-4BDF-84E1-BC154CF16F46}" srcOrd="1" destOrd="0" presId="urn:microsoft.com/office/officeart/2005/8/layout/hierarchy2"/>
    <dgm:cxn modelId="{89531061-CA8E-4113-8143-AF2A2EFB3C24}" type="presParOf" srcId="{EE0EC838-80A7-4BDF-84E1-BC154CF16F46}" destId="{D0FB1B3F-D0CB-4A01-B1E7-9D86D059B859}" srcOrd="0" destOrd="0" presId="urn:microsoft.com/office/officeart/2005/8/layout/hierarchy2"/>
    <dgm:cxn modelId="{C7A64B70-9B09-42C1-AC32-F40430B32BE3}" type="presParOf" srcId="{EE0EC838-80A7-4BDF-84E1-BC154CF16F46}" destId="{84E213EF-0AEB-427D-A0A3-9EFBF70AB1A4}" srcOrd="1" destOrd="0" presId="urn:microsoft.com/office/officeart/2005/8/layout/hierarchy2"/>
    <dgm:cxn modelId="{CAF5B284-02B6-43CD-98AA-978EA4BB3660}" type="presParOf" srcId="{0B60C1C9-5C6C-4489-87F1-19D080FACAED}" destId="{7E243F9C-47D7-4416-BC85-561DE1C80260}" srcOrd="2" destOrd="0" presId="urn:microsoft.com/office/officeart/2005/8/layout/hierarchy2"/>
    <dgm:cxn modelId="{87274D03-1D48-403C-8327-294D02BC5B43}" type="presParOf" srcId="{7E243F9C-47D7-4416-BC85-561DE1C80260}" destId="{8AA9AF49-96E6-4A41-AFEA-97156C5675DB}" srcOrd="0" destOrd="0" presId="urn:microsoft.com/office/officeart/2005/8/layout/hierarchy2"/>
    <dgm:cxn modelId="{621F56E0-2097-43BC-84E1-249B2C53041F}" type="presParOf" srcId="{0B60C1C9-5C6C-4489-87F1-19D080FACAED}" destId="{000B54A5-F966-4862-8E50-E264E8CD0E03}" srcOrd="3" destOrd="0" presId="urn:microsoft.com/office/officeart/2005/8/layout/hierarchy2"/>
    <dgm:cxn modelId="{5E56918F-CB35-4751-AC17-2D3C4FCF43D1}" type="presParOf" srcId="{000B54A5-F966-4862-8E50-E264E8CD0E03}" destId="{AC6F9B99-DD3C-4AAC-8059-FB57C50FF4B6}" srcOrd="0" destOrd="0" presId="urn:microsoft.com/office/officeart/2005/8/layout/hierarchy2"/>
    <dgm:cxn modelId="{F095933D-F38A-4213-812B-052D91327638}" type="presParOf" srcId="{000B54A5-F966-4862-8E50-E264E8CD0E03}" destId="{A83995CF-FFB4-40ED-81F1-61333E563332}" srcOrd="1" destOrd="0" presId="urn:microsoft.com/office/officeart/2005/8/layout/hierarchy2"/>
    <dgm:cxn modelId="{8DA7EF59-F1AC-4AD3-AD0D-C3FA3FDFEDCB}" type="presParOf" srcId="{A83995CF-FFB4-40ED-81F1-61333E563332}" destId="{833B1030-9B78-432B-9DBC-7B5D68BC36E6}" srcOrd="0" destOrd="0" presId="urn:microsoft.com/office/officeart/2005/8/layout/hierarchy2"/>
    <dgm:cxn modelId="{CC28FDFC-0172-4892-A8E0-8F0825FE0F77}" type="presParOf" srcId="{833B1030-9B78-432B-9DBC-7B5D68BC36E6}" destId="{41B11C55-CDD1-44EE-9C6E-87489454F9CE}" srcOrd="0" destOrd="0" presId="urn:microsoft.com/office/officeart/2005/8/layout/hierarchy2"/>
    <dgm:cxn modelId="{260298A8-27DA-4C3A-9BDE-0CD09B4886E0}" type="presParOf" srcId="{A83995CF-FFB4-40ED-81F1-61333E563332}" destId="{017ECD22-AB55-4DD5-9EC9-79D9230A4D0E}" srcOrd="1" destOrd="0" presId="urn:microsoft.com/office/officeart/2005/8/layout/hierarchy2"/>
    <dgm:cxn modelId="{8F244AED-6442-4A45-9D03-7015573C4A2B}" type="presParOf" srcId="{017ECD22-AB55-4DD5-9EC9-79D9230A4D0E}" destId="{973F54A9-4273-4834-A3A5-C0976FDB064F}" srcOrd="0" destOrd="0" presId="urn:microsoft.com/office/officeart/2005/8/layout/hierarchy2"/>
    <dgm:cxn modelId="{9A2B81C0-5D8E-436F-AB66-1225DF1E819C}" type="presParOf" srcId="{017ECD22-AB55-4DD5-9EC9-79D9230A4D0E}" destId="{4DEFDE81-E542-4747-AD68-82BD83B669AC}" srcOrd="1" destOrd="0" presId="urn:microsoft.com/office/officeart/2005/8/layout/hierarchy2"/>
    <dgm:cxn modelId="{D5BF34BA-FDD6-4556-9716-3DC555E4C39C}" type="presParOf" srcId="{A83995CF-FFB4-40ED-81F1-61333E563332}" destId="{5A0F283C-3454-411A-9D77-775801F0F2D7}" srcOrd="2" destOrd="0" presId="urn:microsoft.com/office/officeart/2005/8/layout/hierarchy2"/>
    <dgm:cxn modelId="{9B9B08D1-5E32-4DDB-90D9-14B7722BA9B2}" type="presParOf" srcId="{5A0F283C-3454-411A-9D77-775801F0F2D7}" destId="{4FDD30BB-339D-43B8-85DB-97F9DBECF364}" srcOrd="0" destOrd="0" presId="urn:microsoft.com/office/officeart/2005/8/layout/hierarchy2"/>
    <dgm:cxn modelId="{F3761BA0-A766-4F8E-B61B-C8DD182CEB5D}" type="presParOf" srcId="{A83995CF-FFB4-40ED-81F1-61333E563332}" destId="{53BEA7CF-2242-489C-B6E4-6D5561DAC9A4}" srcOrd="3" destOrd="0" presId="urn:microsoft.com/office/officeart/2005/8/layout/hierarchy2"/>
    <dgm:cxn modelId="{7F42E0F8-8177-41C5-B0A5-B55D84B09686}" type="presParOf" srcId="{53BEA7CF-2242-489C-B6E4-6D5561DAC9A4}" destId="{8C08D171-3619-4CEB-8EF2-931158F56D29}" srcOrd="0" destOrd="0" presId="urn:microsoft.com/office/officeart/2005/8/layout/hierarchy2"/>
    <dgm:cxn modelId="{3F4E9F9D-310E-4DE9-9A7A-8DFE9B3D81B3}" type="presParOf" srcId="{53BEA7CF-2242-489C-B6E4-6D5561DAC9A4}" destId="{C4BD9259-EA2E-46B2-93B5-1F13A4E806A1}" srcOrd="1" destOrd="0" presId="urn:microsoft.com/office/officeart/2005/8/layout/hierarchy2"/>
    <dgm:cxn modelId="{BC8D9B71-55AD-466E-A092-CA0878284FC5}" type="presParOf" srcId="{A83995CF-FFB4-40ED-81F1-61333E563332}" destId="{1DD8F49F-5F6A-4542-AEBA-585BDC0497A1}" srcOrd="4" destOrd="0" presId="urn:microsoft.com/office/officeart/2005/8/layout/hierarchy2"/>
    <dgm:cxn modelId="{67BCF1DC-6EF4-4729-B1E0-A6EBE025294F}" type="presParOf" srcId="{1DD8F49F-5F6A-4542-AEBA-585BDC0497A1}" destId="{1986F71F-81D7-4B6D-802E-047BA943593D}" srcOrd="0" destOrd="0" presId="urn:microsoft.com/office/officeart/2005/8/layout/hierarchy2"/>
    <dgm:cxn modelId="{CD9BC7A3-0F91-44DF-831C-69F1DB4231C9}" type="presParOf" srcId="{A83995CF-FFB4-40ED-81F1-61333E563332}" destId="{236E9021-B1D4-4323-B0F5-46FEE6F3A6CE}" srcOrd="5" destOrd="0" presId="urn:microsoft.com/office/officeart/2005/8/layout/hierarchy2"/>
    <dgm:cxn modelId="{66E8C554-EA53-455D-B19B-6B6674257C75}" type="presParOf" srcId="{236E9021-B1D4-4323-B0F5-46FEE6F3A6CE}" destId="{5C5981CB-72B0-497E-88CA-2DBE5A9B107B}" srcOrd="0" destOrd="0" presId="urn:microsoft.com/office/officeart/2005/8/layout/hierarchy2"/>
    <dgm:cxn modelId="{ECD5C4C4-203D-4012-8E22-243868ED8A02}" type="presParOf" srcId="{236E9021-B1D4-4323-B0F5-46FEE6F3A6CE}" destId="{C4B58002-88BD-4BA1-8FBF-F85070B123C1}" srcOrd="1" destOrd="0" presId="urn:microsoft.com/office/officeart/2005/8/layout/hierarchy2"/>
    <dgm:cxn modelId="{076E1040-8E27-4D6B-A475-F3B5ACB95AA8}" type="presParOf" srcId="{A83995CF-FFB4-40ED-81F1-61333E563332}" destId="{4A83AC26-26C1-449B-B286-3E3F4ACFB6E5}" srcOrd="6" destOrd="0" presId="urn:microsoft.com/office/officeart/2005/8/layout/hierarchy2"/>
    <dgm:cxn modelId="{CEECA8F6-7931-49EA-94FE-D0D6493A0FA3}" type="presParOf" srcId="{4A83AC26-26C1-449B-B286-3E3F4ACFB6E5}" destId="{F83DE5E9-CEEA-4910-A3EE-F6008F7C38C6}" srcOrd="0" destOrd="0" presId="urn:microsoft.com/office/officeart/2005/8/layout/hierarchy2"/>
    <dgm:cxn modelId="{649079B0-FD10-4D5F-BC11-E1C5C21F24B6}" type="presParOf" srcId="{A83995CF-FFB4-40ED-81F1-61333E563332}" destId="{9E21F761-A369-4162-80A7-7B8591A0E57F}" srcOrd="7" destOrd="0" presId="urn:microsoft.com/office/officeart/2005/8/layout/hierarchy2"/>
    <dgm:cxn modelId="{74C2CD02-D691-4F9E-8B01-B642983E4759}" type="presParOf" srcId="{9E21F761-A369-4162-80A7-7B8591A0E57F}" destId="{0E0F7170-C770-4458-A66D-0076658002B3}" srcOrd="0" destOrd="0" presId="urn:microsoft.com/office/officeart/2005/8/layout/hierarchy2"/>
    <dgm:cxn modelId="{DD7A6C70-88CD-4F5C-B342-5F49433F0787}" type="presParOf" srcId="{9E21F761-A369-4162-80A7-7B8591A0E57F}" destId="{E5181A19-44FB-41A4-85F5-1068647F17E8}" srcOrd="1" destOrd="0" presId="urn:microsoft.com/office/officeart/2005/8/layout/hierarchy2"/>
    <dgm:cxn modelId="{BCA33ABF-DEF1-4DAB-A239-19ADA053889D}" type="presParOf" srcId="{E5181A19-44FB-41A4-85F5-1068647F17E8}" destId="{626822EA-2ED9-4B2B-A27D-5D3FFEC43F5D}" srcOrd="0" destOrd="0" presId="urn:microsoft.com/office/officeart/2005/8/layout/hierarchy2"/>
    <dgm:cxn modelId="{21F15214-2A6D-472F-99D9-46B23F7E0B03}" type="presParOf" srcId="{626822EA-2ED9-4B2B-A27D-5D3FFEC43F5D}" destId="{384B3148-0F63-44BE-9D15-28F0050739DD}" srcOrd="0" destOrd="0" presId="urn:microsoft.com/office/officeart/2005/8/layout/hierarchy2"/>
    <dgm:cxn modelId="{EA9BDEF8-8A87-4362-AA8F-6220C7C0A049}" type="presParOf" srcId="{E5181A19-44FB-41A4-85F5-1068647F17E8}" destId="{55A342E9-C612-4A2F-BBA4-27351CD54737}" srcOrd="1" destOrd="0" presId="urn:microsoft.com/office/officeart/2005/8/layout/hierarchy2"/>
    <dgm:cxn modelId="{EC141FE4-9402-40DB-B7B1-E4E6AA3CCBC9}" type="presParOf" srcId="{55A342E9-C612-4A2F-BBA4-27351CD54737}" destId="{F3AB2943-83D8-43C3-9912-02E685688E6C}" srcOrd="0" destOrd="0" presId="urn:microsoft.com/office/officeart/2005/8/layout/hierarchy2"/>
    <dgm:cxn modelId="{77668975-C1EE-4708-B57A-60FAAAEE6A80}" type="presParOf" srcId="{55A342E9-C612-4A2F-BBA4-27351CD54737}" destId="{7E3898BA-830E-4097-AD4E-CFB8904C20DF}" srcOrd="1" destOrd="0" presId="urn:microsoft.com/office/officeart/2005/8/layout/hierarchy2"/>
    <dgm:cxn modelId="{FFF73E7E-B8FC-4AE7-BA64-EA4234D88749}" type="presParOf" srcId="{A83995CF-FFB4-40ED-81F1-61333E563332}" destId="{CC14A392-7566-43CF-9BC4-B3D2A68286E1}" srcOrd="8" destOrd="0" presId="urn:microsoft.com/office/officeart/2005/8/layout/hierarchy2"/>
    <dgm:cxn modelId="{83C65340-6FED-4023-8A9B-C28C132B3E82}" type="presParOf" srcId="{CC14A392-7566-43CF-9BC4-B3D2A68286E1}" destId="{CF9BE2CF-C2F2-4034-AA63-A8E1C3DE0E10}" srcOrd="0" destOrd="0" presId="urn:microsoft.com/office/officeart/2005/8/layout/hierarchy2"/>
    <dgm:cxn modelId="{7C7107FF-F776-4124-97E5-DE3BF2D42039}" type="presParOf" srcId="{A83995CF-FFB4-40ED-81F1-61333E563332}" destId="{99A31AF5-A429-4917-9641-A6CD0B34B3D5}" srcOrd="9" destOrd="0" presId="urn:microsoft.com/office/officeart/2005/8/layout/hierarchy2"/>
    <dgm:cxn modelId="{110B8CF7-31E9-49BB-88C0-950212907DF2}" type="presParOf" srcId="{99A31AF5-A429-4917-9641-A6CD0B34B3D5}" destId="{588ECBBE-47F3-4F4E-998D-C8CAFA7CDAA1}" srcOrd="0" destOrd="0" presId="urn:microsoft.com/office/officeart/2005/8/layout/hierarchy2"/>
    <dgm:cxn modelId="{AFD1C53C-9DE7-4241-82D0-C86D635BE67C}" type="presParOf" srcId="{99A31AF5-A429-4917-9641-A6CD0B34B3D5}" destId="{308891CA-B7E4-407C-8648-8013745EFCA6}" srcOrd="1" destOrd="0" presId="urn:microsoft.com/office/officeart/2005/8/layout/hierarchy2"/>
    <dgm:cxn modelId="{CF16E12F-B3A2-4F2E-820B-FF251E159860}" type="presParOf" srcId="{308891CA-B7E4-407C-8648-8013745EFCA6}" destId="{885CEC46-9C9C-4D06-9BB4-AA41746674C4}" srcOrd="0" destOrd="0" presId="urn:microsoft.com/office/officeart/2005/8/layout/hierarchy2"/>
    <dgm:cxn modelId="{2EF21505-2EBA-4999-9790-65B32A8B8F8F}" type="presParOf" srcId="{885CEC46-9C9C-4D06-9BB4-AA41746674C4}" destId="{A9EA0975-3864-4959-9A95-96B398AAC808}" srcOrd="0" destOrd="0" presId="urn:microsoft.com/office/officeart/2005/8/layout/hierarchy2"/>
    <dgm:cxn modelId="{475662E6-442C-4DFA-91EF-DC903899284C}" type="presParOf" srcId="{308891CA-B7E4-407C-8648-8013745EFCA6}" destId="{0E6AF3AA-9293-4B9D-AB3B-AECDE675B3BF}" srcOrd="1" destOrd="0" presId="urn:microsoft.com/office/officeart/2005/8/layout/hierarchy2"/>
    <dgm:cxn modelId="{A5CF5A41-E8E9-4A52-89D5-3AD7756C53B5}" type="presParOf" srcId="{0E6AF3AA-9293-4B9D-AB3B-AECDE675B3BF}" destId="{895CEC1A-2919-490A-AC4B-7F360E303D86}" srcOrd="0" destOrd="0" presId="urn:microsoft.com/office/officeart/2005/8/layout/hierarchy2"/>
    <dgm:cxn modelId="{01D2A1C8-C21C-481D-80A9-0113A863D0A4}" type="presParOf" srcId="{0E6AF3AA-9293-4B9D-AB3B-AECDE675B3BF}" destId="{55CA1D3D-71AF-4BDB-8E4A-F85BA8ABAD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183C-0437-4236-84EA-393DA071B6C4}">
      <dsp:nvSpPr>
        <dsp:cNvPr id="0" name=""/>
        <dsp:cNvSpPr/>
      </dsp:nvSpPr>
      <dsp:spPr>
        <a:xfrm>
          <a:off x="2820615" y="1619700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AEBCD-1849-4900-9CD1-F339EAEAFAF2}">
      <dsp:nvSpPr>
        <dsp:cNvPr id="0" name=""/>
        <dsp:cNvSpPr/>
      </dsp:nvSpPr>
      <dsp:spPr>
        <a:xfrm>
          <a:off x="2820615" y="1619700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C6E0-6D56-444A-BD65-5A77CE3EC74A}">
      <dsp:nvSpPr>
        <dsp:cNvPr id="0" name=""/>
        <dsp:cNvSpPr/>
      </dsp:nvSpPr>
      <dsp:spPr>
        <a:xfrm>
          <a:off x="2820615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8A630-A878-4C34-9D86-12DD04E86A7B}">
      <dsp:nvSpPr>
        <dsp:cNvPr id="0" name=""/>
        <dsp:cNvSpPr/>
      </dsp:nvSpPr>
      <dsp:spPr>
        <a:xfrm>
          <a:off x="3489101" y="670450"/>
          <a:ext cx="1009414" cy="615007"/>
        </a:xfrm>
        <a:custGeom>
          <a:avLst/>
          <a:gdLst/>
          <a:ahLst/>
          <a:cxnLst/>
          <a:rect l="0" t="0" r="0" b="0"/>
          <a:pathLst>
            <a:path>
              <a:moveTo>
                <a:pt x="1009414" y="0"/>
              </a:moveTo>
              <a:lnTo>
                <a:pt x="1009414" y="615007"/>
              </a:lnTo>
              <a:lnTo>
                <a:pt x="0" y="6150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0371F-2ABD-4CA0-83BF-272595DE91CC}">
      <dsp:nvSpPr>
        <dsp:cNvPr id="0" name=""/>
        <dsp:cNvSpPr/>
      </dsp:nvSpPr>
      <dsp:spPr>
        <a:xfrm>
          <a:off x="4498516" y="670450"/>
          <a:ext cx="808868" cy="4077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7384"/>
              </a:lnTo>
              <a:lnTo>
                <a:pt x="808868" y="3937384"/>
              </a:lnTo>
              <a:lnTo>
                <a:pt x="808868" y="40777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47214-4116-4814-9B2A-16EE2C074D2F}">
      <dsp:nvSpPr>
        <dsp:cNvPr id="0" name=""/>
        <dsp:cNvSpPr/>
      </dsp:nvSpPr>
      <dsp:spPr>
        <a:xfrm>
          <a:off x="4498516" y="670450"/>
          <a:ext cx="1374113" cy="739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863"/>
              </a:lnTo>
              <a:lnTo>
                <a:pt x="1374113" y="598863"/>
              </a:lnTo>
              <a:lnTo>
                <a:pt x="1374113" y="739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DB658-4546-4E5C-885F-1F8ECA24EC44}">
      <dsp:nvSpPr>
        <dsp:cNvPr id="0" name=""/>
        <dsp:cNvSpPr/>
      </dsp:nvSpPr>
      <dsp:spPr>
        <a:xfrm>
          <a:off x="3830029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Entity</a:t>
          </a:r>
          <a:endParaRPr lang="en-US" sz="1400" kern="1200" dirty="0"/>
        </a:p>
      </dsp:txBody>
      <dsp:txXfrm>
        <a:off x="3830029" y="1963"/>
        <a:ext cx="1336972" cy="668486"/>
      </dsp:txXfrm>
    </dsp:sp>
    <dsp:sp modelId="{7F17DEA8-CC8B-43F6-AC7D-41BE95162C52}">
      <dsp:nvSpPr>
        <dsp:cNvPr id="0" name=""/>
        <dsp:cNvSpPr/>
      </dsp:nvSpPr>
      <dsp:spPr>
        <a:xfrm>
          <a:off x="5204143" y="140969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Projectiles</a:t>
          </a:r>
          <a:endParaRPr lang="en-US" sz="1400" kern="1200" dirty="0"/>
        </a:p>
      </dsp:txBody>
      <dsp:txXfrm>
        <a:off x="5204143" y="1409695"/>
        <a:ext cx="1336972" cy="668486"/>
      </dsp:txXfrm>
    </dsp:sp>
    <dsp:sp modelId="{6D9D1A31-4091-479C-9AE6-A0079AD34082}">
      <dsp:nvSpPr>
        <dsp:cNvPr id="0" name=""/>
        <dsp:cNvSpPr/>
      </dsp:nvSpPr>
      <dsp:spPr>
        <a:xfrm>
          <a:off x="4638898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638898" y="4748216"/>
        <a:ext cx="1336972" cy="668486"/>
      </dsp:txXfrm>
    </dsp:sp>
    <dsp:sp modelId="{02519CB4-86E5-4B69-835F-DA2DEB213B21}">
      <dsp:nvSpPr>
        <dsp:cNvPr id="0" name=""/>
        <dsp:cNvSpPr/>
      </dsp:nvSpPr>
      <dsp:spPr>
        <a:xfrm>
          <a:off x="2152129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Ship</a:t>
          </a:r>
          <a:endParaRPr lang="en-US" sz="1400" kern="1200" dirty="0"/>
        </a:p>
      </dsp:txBody>
      <dsp:txXfrm>
        <a:off x="2152129" y="951214"/>
        <a:ext cx="1336972" cy="668486"/>
      </dsp:txXfrm>
    </dsp:sp>
    <dsp:sp modelId="{D66D8C13-D6F8-4EEB-BADC-795808C73E4F}">
      <dsp:nvSpPr>
        <dsp:cNvPr id="0" name=""/>
        <dsp:cNvSpPr/>
      </dsp:nvSpPr>
      <dsp:spPr>
        <a:xfrm>
          <a:off x="3021161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Engines/Thrusters</a:t>
          </a:r>
          <a:endParaRPr lang="en-US" sz="1400" kern="1200" dirty="0"/>
        </a:p>
      </dsp:txBody>
      <dsp:txXfrm>
        <a:off x="3021161" y="1900465"/>
        <a:ext cx="1336972" cy="668486"/>
      </dsp:txXfrm>
    </dsp:sp>
    <dsp:sp modelId="{0DF22818-0961-4B3B-8D22-729DD485167D}">
      <dsp:nvSpPr>
        <dsp:cNvPr id="0" name=""/>
        <dsp:cNvSpPr/>
      </dsp:nvSpPr>
      <dsp:spPr>
        <a:xfrm>
          <a:off x="3021161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Shields</a:t>
          </a:r>
          <a:endParaRPr lang="en-US" sz="1400" kern="1200" dirty="0"/>
        </a:p>
      </dsp:txBody>
      <dsp:txXfrm>
        <a:off x="3021161" y="2849715"/>
        <a:ext cx="1336972" cy="668486"/>
      </dsp:txXfrm>
    </dsp:sp>
    <dsp:sp modelId="{5A5419C2-9206-4606-9776-7C889E35B7EA}">
      <dsp:nvSpPr>
        <dsp:cNvPr id="0" name=""/>
        <dsp:cNvSpPr/>
      </dsp:nvSpPr>
      <dsp:spPr>
        <a:xfrm>
          <a:off x="3021161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Weapons</a:t>
          </a:r>
          <a:endParaRPr lang="en-US" sz="1400" kern="1200" dirty="0"/>
        </a:p>
      </dsp:txBody>
      <dsp:txXfrm>
        <a:off x="3021161" y="3798966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33D9D-70CA-43D0-8C7F-6B089AF213C8}">
      <dsp:nvSpPr>
        <dsp:cNvPr id="0" name=""/>
        <dsp:cNvSpPr/>
      </dsp:nvSpPr>
      <dsp:spPr>
        <a:xfrm>
          <a:off x="264693" y="2740218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One Iteration of Game Loop</a:t>
          </a:r>
          <a:endParaRPr lang="en-US" sz="700" kern="1200" dirty="0"/>
        </a:p>
      </dsp:txBody>
      <dsp:txXfrm>
        <a:off x="283300" y="2758825"/>
        <a:ext cx="1233355" cy="598070"/>
      </dsp:txXfrm>
    </dsp:sp>
    <dsp:sp modelId="{B0780BD0-EA83-472B-8C3D-BFB5CC7BBE9E}">
      <dsp:nvSpPr>
        <dsp:cNvPr id="0" name=""/>
        <dsp:cNvSpPr/>
      </dsp:nvSpPr>
      <dsp:spPr>
        <a:xfrm rot="17230830">
          <a:off x="929090" y="2227139"/>
          <a:ext cx="172057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20572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46362" y="2192946"/>
        <a:ext cx="86028" cy="86028"/>
      </dsp:txXfrm>
    </dsp:sp>
    <dsp:sp modelId="{2035CA31-EE94-4EB1-BA6B-73E00943F5C7}">
      <dsp:nvSpPr>
        <dsp:cNvPr id="0" name=""/>
        <dsp:cNvSpPr/>
      </dsp:nvSpPr>
      <dsp:spPr>
        <a:xfrm>
          <a:off x="2043490" y="1096419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updateGameLogic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2062097" y="1115026"/>
        <a:ext cx="1233355" cy="598070"/>
      </dsp:txXfrm>
    </dsp:sp>
    <dsp:sp modelId="{6A72C028-5F35-49E1-8810-21A78FAF8145}">
      <dsp:nvSpPr>
        <dsp:cNvPr id="0" name=""/>
        <dsp:cNvSpPr/>
      </dsp:nvSpPr>
      <dsp:spPr>
        <a:xfrm rot="17692822">
          <a:off x="2964183" y="857306"/>
          <a:ext cx="12079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0798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7973" y="835929"/>
        <a:ext cx="60399" cy="60399"/>
      </dsp:txXfrm>
    </dsp:sp>
    <dsp:sp modelId="{A0CAD235-35EE-4829-B648-ABEA41DF97D6}">
      <dsp:nvSpPr>
        <dsp:cNvPr id="0" name=""/>
        <dsp:cNvSpPr/>
      </dsp:nvSpPr>
      <dsp:spPr>
        <a:xfrm>
          <a:off x="3822287" y="553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updatePlayer()</a:t>
          </a:r>
          <a:endParaRPr lang="en-US" sz="700" kern="1200" dirty="0"/>
        </a:p>
      </dsp:txBody>
      <dsp:txXfrm>
        <a:off x="3840894" y="19160"/>
        <a:ext cx="1233355" cy="598070"/>
      </dsp:txXfrm>
    </dsp:sp>
    <dsp:sp modelId="{FB9DC9EC-18D1-4D1A-B7A3-6D27E0F8C7A9}">
      <dsp:nvSpPr>
        <dsp:cNvPr id="0" name=""/>
        <dsp:cNvSpPr/>
      </dsp:nvSpPr>
      <dsp:spPr>
        <a:xfrm>
          <a:off x="5092856" y="309374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4264" y="305490"/>
        <a:ext cx="25411" cy="25411"/>
      </dsp:txXfrm>
    </dsp:sp>
    <dsp:sp modelId="{06F08993-CA35-4611-8B12-094E2BE19582}">
      <dsp:nvSpPr>
        <dsp:cNvPr id="0" name=""/>
        <dsp:cNvSpPr/>
      </dsp:nvSpPr>
      <dsp:spPr>
        <a:xfrm>
          <a:off x="5601083" y="553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Player.thrust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5619690" y="19160"/>
        <a:ext cx="1233355" cy="598070"/>
      </dsp:txXfrm>
    </dsp:sp>
    <dsp:sp modelId="{6C47F62A-06CE-49C1-8642-8C42712D9A33}">
      <dsp:nvSpPr>
        <dsp:cNvPr id="0" name=""/>
        <dsp:cNvSpPr/>
      </dsp:nvSpPr>
      <dsp:spPr>
        <a:xfrm>
          <a:off x="6871653" y="309374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3061" y="305490"/>
        <a:ext cx="25411" cy="25411"/>
      </dsp:txXfrm>
    </dsp:sp>
    <dsp:sp modelId="{E1216063-B033-400C-9848-2D3462EED39E}">
      <dsp:nvSpPr>
        <dsp:cNvPr id="0" name=""/>
        <dsp:cNvSpPr/>
      </dsp:nvSpPr>
      <dsp:spPr>
        <a:xfrm>
          <a:off x="7379880" y="553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(1) </a:t>
          </a:r>
          <a:r>
            <a:rPr lang="en-US" sz="700" kern="1200" dirty="0" err="1" smtClean="0"/>
            <a:t>movementVector.setTheta</a:t>
          </a:r>
          <a:r>
            <a:rPr lang="en-US" sz="700" kern="1200" dirty="0" smtClean="0"/>
            <a:t>() (2) </a:t>
          </a:r>
          <a:r>
            <a:rPr lang="en-US" sz="700" kern="1200" dirty="0" err="1" smtClean="0"/>
            <a:t>movementVector.setSpeed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7398487" y="19160"/>
        <a:ext cx="1233355" cy="598070"/>
      </dsp:txXfrm>
    </dsp:sp>
    <dsp:sp modelId="{18CD6F1A-F6F7-43F0-AA8A-94E9B71C5E9F}">
      <dsp:nvSpPr>
        <dsp:cNvPr id="0" name=""/>
        <dsp:cNvSpPr/>
      </dsp:nvSpPr>
      <dsp:spPr>
        <a:xfrm rot="3907178">
          <a:off x="2964183" y="1953172"/>
          <a:ext cx="120798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07980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7973" y="1931795"/>
        <a:ext cx="60399" cy="60399"/>
      </dsp:txXfrm>
    </dsp:sp>
    <dsp:sp modelId="{EA35200B-17DA-484E-82AC-DABEA1464749}">
      <dsp:nvSpPr>
        <dsp:cNvPr id="0" name=""/>
        <dsp:cNvSpPr/>
      </dsp:nvSpPr>
      <dsp:spPr>
        <a:xfrm>
          <a:off x="3822287" y="2192285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updateEntitites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3840894" y="2210892"/>
        <a:ext cx="1233355" cy="598070"/>
      </dsp:txXfrm>
    </dsp:sp>
    <dsp:sp modelId="{8D1917B5-87A9-485A-BFDB-9FF5BF98AE8E}">
      <dsp:nvSpPr>
        <dsp:cNvPr id="0" name=""/>
        <dsp:cNvSpPr/>
      </dsp:nvSpPr>
      <dsp:spPr>
        <a:xfrm rot="18289469">
          <a:off x="4901987" y="2135817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4720" y="2122390"/>
        <a:ext cx="44498" cy="44498"/>
      </dsp:txXfrm>
    </dsp:sp>
    <dsp:sp modelId="{EBA46F76-C34F-4459-B401-8BAB14D3900C}">
      <dsp:nvSpPr>
        <dsp:cNvPr id="0" name=""/>
        <dsp:cNvSpPr/>
      </dsp:nvSpPr>
      <dsp:spPr>
        <a:xfrm>
          <a:off x="5601083" y="1461708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currEntity.update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5619690" y="1480315"/>
        <a:ext cx="1233355" cy="598070"/>
      </dsp:txXfrm>
    </dsp:sp>
    <dsp:sp modelId="{C79F092D-8588-47E4-A893-E5F77380DC32}">
      <dsp:nvSpPr>
        <dsp:cNvPr id="0" name=""/>
        <dsp:cNvSpPr/>
      </dsp:nvSpPr>
      <dsp:spPr>
        <a:xfrm rot="18289469">
          <a:off x="6680784" y="1405239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03517" y="1391812"/>
        <a:ext cx="44498" cy="44498"/>
      </dsp:txXfrm>
    </dsp:sp>
    <dsp:sp modelId="{2259557C-0369-4FA1-A2B6-80B6D1D88DDC}">
      <dsp:nvSpPr>
        <dsp:cNvPr id="0" name=""/>
        <dsp:cNvSpPr/>
      </dsp:nvSpPr>
      <dsp:spPr>
        <a:xfrm>
          <a:off x="7379880" y="731131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Move()</a:t>
          </a:r>
          <a:endParaRPr lang="en-US" sz="700" kern="1200" dirty="0"/>
        </a:p>
      </dsp:txBody>
      <dsp:txXfrm>
        <a:off x="7398487" y="749738"/>
        <a:ext cx="1233355" cy="598070"/>
      </dsp:txXfrm>
    </dsp:sp>
    <dsp:sp modelId="{C18A6F12-D500-4296-BF0F-73FFC43CB8A2}">
      <dsp:nvSpPr>
        <dsp:cNvPr id="0" name=""/>
        <dsp:cNvSpPr/>
      </dsp:nvSpPr>
      <dsp:spPr>
        <a:xfrm>
          <a:off x="8650449" y="1039951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91857" y="1036067"/>
        <a:ext cx="25411" cy="25411"/>
      </dsp:txXfrm>
    </dsp:sp>
    <dsp:sp modelId="{F751B31E-2F49-4768-9B90-6452C37E3347}">
      <dsp:nvSpPr>
        <dsp:cNvPr id="0" name=""/>
        <dsp:cNvSpPr/>
      </dsp:nvSpPr>
      <dsp:spPr>
        <a:xfrm>
          <a:off x="9158677" y="731131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movementVector.step</a:t>
          </a:r>
          <a:r>
            <a:rPr lang="en-US" sz="700" kern="1200" dirty="0" smtClean="0"/>
            <a:t>()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pickDestination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9177284" y="749738"/>
        <a:ext cx="1233355" cy="598070"/>
      </dsp:txXfrm>
    </dsp:sp>
    <dsp:sp modelId="{30913FEB-2E35-485E-9D9E-B5C53344CF3C}">
      <dsp:nvSpPr>
        <dsp:cNvPr id="0" name=""/>
        <dsp:cNvSpPr/>
      </dsp:nvSpPr>
      <dsp:spPr>
        <a:xfrm>
          <a:off x="6871653" y="1770528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3061" y="1766644"/>
        <a:ext cx="25411" cy="25411"/>
      </dsp:txXfrm>
    </dsp:sp>
    <dsp:sp modelId="{A986718B-4161-4F15-81ED-EAD015F31A37}">
      <dsp:nvSpPr>
        <dsp:cNvPr id="0" name=""/>
        <dsp:cNvSpPr/>
      </dsp:nvSpPr>
      <dsp:spPr>
        <a:xfrm>
          <a:off x="7379880" y="1461708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Update() all </a:t>
          </a:r>
          <a:r>
            <a:rPr lang="en-US" sz="700" kern="1200" dirty="0" err="1" smtClean="0"/>
            <a:t>hardpoints</a:t>
          </a:r>
          <a:endParaRPr lang="en-US" sz="700" kern="1200" dirty="0"/>
        </a:p>
      </dsp:txBody>
      <dsp:txXfrm>
        <a:off x="7398487" y="1480315"/>
        <a:ext cx="1233355" cy="598070"/>
      </dsp:txXfrm>
    </dsp:sp>
    <dsp:sp modelId="{B086347D-9974-4E89-861C-D409B2FF42D3}">
      <dsp:nvSpPr>
        <dsp:cNvPr id="0" name=""/>
        <dsp:cNvSpPr/>
      </dsp:nvSpPr>
      <dsp:spPr>
        <a:xfrm>
          <a:off x="8650449" y="1770528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91857" y="1766644"/>
        <a:ext cx="25411" cy="25411"/>
      </dsp:txXfrm>
    </dsp:sp>
    <dsp:sp modelId="{1E27E36E-FFBE-4F50-97BF-5EED005BC752}">
      <dsp:nvSpPr>
        <dsp:cNvPr id="0" name=""/>
        <dsp:cNvSpPr/>
      </dsp:nvSpPr>
      <dsp:spPr>
        <a:xfrm>
          <a:off x="9158677" y="1461708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 the XY coordinates of the attached component to equal coordinates of </a:t>
          </a:r>
          <a:r>
            <a:rPr lang="en-US" sz="700" kern="1200" dirty="0" err="1" smtClean="0"/>
            <a:t>hardpoint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Run update() on component</a:t>
          </a:r>
          <a:endParaRPr lang="en-US" sz="700" kern="1200" dirty="0"/>
        </a:p>
      </dsp:txBody>
      <dsp:txXfrm>
        <a:off x="9177284" y="1480315"/>
        <a:ext cx="1233355" cy="598070"/>
      </dsp:txXfrm>
    </dsp:sp>
    <dsp:sp modelId="{2C4EE23C-8533-440A-8E97-2C3991B55FD8}">
      <dsp:nvSpPr>
        <dsp:cNvPr id="0" name=""/>
        <dsp:cNvSpPr/>
      </dsp:nvSpPr>
      <dsp:spPr>
        <a:xfrm>
          <a:off x="10429246" y="1770528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70654" y="1766644"/>
        <a:ext cx="25411" cy="25411"/>
      </dsp:txXfrm>
    </dsp:sp>
    <dsp:sp modelId="{0A6353F5-4E8D-45E3-AFE6-24E7C39770C8}">
      <dsp:nvSpPr>
        <dsp:cNvPr id="0" name=""/>
        <dsp:cNvSpPr/>
      </dsp:nvSpPr>
      <dsp:spPr>
        <a:xfrm>
          <a:off x="10937474" y="1461708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If a ship turret, </a:t>
          </a:r>
          <a:r>
            <a:rPr lang="en-US" sz="700" kern="1200" dirty="0" err="1" smtClean="0"/>
            <a:t>trytoshoot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10956081" y="1480315"/>
        <a:ext cx="1233355" cy="598070"/>
      </dsp:txXfrm>
    </dsp:sp>
    <dsp:sp modelId="{DCD077DF-7599-46E3-912B-15488942DBFB}">
      <dsp:nvSpPr>
        <dsp:cNvPr id="0" name=""/>
        <dsp:cNvSpPr/>
      </dsp:nvSpPr>
      <dsp:spPr>
        <a:xfrm rot="3310531">
          <a:off x="6680784" y="2135817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03517" y="2122390"/>
        <a:ext cx="44498" cy="44498"/>
      </dsp:txXfrm>
    </dsp:sp>
    <dsp:sp modelId="{1FD4A373-8D9B-4DED-ACD5-CA6C52F3B3D0}">
      <dsp:nvSpPr>
        <dsp:cNvPr id="0" name=""/>
        <dsp:cNvSpPr/>
      </dsp:nvSpPr>
      <dsp:spPr>
        <a:xfrm>
          <a:off x="7379880" y="2192285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healthBar.update</a:t>
          </a:r>
          <a:r>
            <a:rPr lang="en-US" sz="700" kern="1200" dirty="0" smtClean="0"/>
            <a:t>()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	</a:t>
          </a:r>
          <a:endParaRPr lang="en-US" sz="700" kern="1200" dirty="0"/>
        </a:p>
      </dsp:txBody>
      <dsp:txXfrm>
        <a:off x="7398487" y="2210892"/>
        <a:ext cx="1233355" cy="598070"/>
      </dsp:txXfrm>
    </dsp:sp>
    <dsp:sp modelId="{1294C523-B615-472F-975D-713CC679DC97}">
      <dsp:nvSpPr>
        <dsp:cNvPr id="0" name=""/>
        <dsp:cNvSpPr/>
      </dsp:nvSpPr>
      <dsp:spPr>
        <a:xfrm>
          <a:off x="8650449" y="2501105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91857" y="2497222"/>
        <a:ext cx="25411" cy="25411"/>
      </dsp:txXfrm>
    </dsp:sp>
    <dsp:sp modelId="{27A2570A-A056-436B-A5A9-B89A406BC03E}">
      <dsp:nvSpPr>
        <dsp:cNvPr id="0" name=""/>
        <dsp:cNvSpPr/>
      </dsp:nvSpPr>
      <dsp:spPr>
        <a:xfrm>
          <a:off x="9158677" y="2192285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Gets hull integrity of current entity, then gets and sets the X position, then gets and sets the y position</a:t>
          </a:r>
          <a:endParaRPr lang="en-US" sz="700" kern="1200" dirty="0"/>
        </a:p>
      </dsp:txBody>
      <dsp:txXfrm>
        <a:off x="9177284" y="2210892"/>
        <a:ext cx="1233355" cy="598070"/>
      </dsp:txXfrm>
    </dsp:sp>
    <dsp:sp modelId="{42E206B6-BB37-45C6-A794-B583539DA786}">
      <dsp:nvSpPr>
        <dsp:cNvPr id="0" name=""/>
        <dsp:cNvSpPr/>
      </dsp:nvSpPr>
      <dsp:spPr>
        <a:xfrm rot="3310531">
          <a:off x="4901987" y="2866394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24720" y="2852967"/>
        <a:ext cx="44498" cy="44498"/>
      </dsp:txXfrm>
    </dsp:sp>
    <dsp:sp modelId="{0ADEA378-CA86-4707-9C71-A5C693ED6CC8}">
      <dsp:nvSpPr>
        <dsp:cNvPr id="0" name=""/>
        <dsp:cNvSpPr/>
      </dsp:nvSpPr>
      <dsp:spPr>
        <a:xfrm>
          <a:off x="5601083" y="2922862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checkCollisions</a:t>
          </a:r>
          <a:r>
            <a:rPr lang="en-US" sz="700" kern="1200" dirty="0" smtClean="0"/>
            <a:t>()</a:t>
          </a:r>
          <a:endParaRPr lang="en-US" sz="700" kern="1200" dirty="0"/>
        </a:p>
      </dsp:txBody>
      <dsp:txXfrm>
        <a:off x="5619690" y="2941469"/>
        <a:ext cx="1233355" cy="598070"/>
      </dsp:txXfrm>
    </dsp:sp>
    <dsp:sp modelId="{0EA6BF7F-5D8F-482B-B4E6-2662218391EA}">
      <dsp:nvSpPr>
        <dsp:cNvPr id="0" name=""/>
        <dsp:cNvSpPr/>
      </dsp:nvSpPr>
      <dsp:spPr>
        <a:xfrm>
          <a:off x="6871653" y="3231682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3061" y="3227799"/>
        <a:ext cx="25411" cy="25411"/>
      </dsp:txXfrm>
    </dsp:sp>
    <dsp:sp modelId="{F68ACFE3-6196-4F26-A235-D219151EEBDF}">
      <dsp:nvSpPr>
        <dsp:cNvPr id="0" name=""/>
        <dsp:cNvSpPr/>
      </dsp:nvSpPr>
      <dsp:spPr>
        <a:xfrm>
          <a:off x="7379880" y="2922862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Clear </a:t>
          </a:r>
          <a:r>
            <a:rPr lang="en-US" sz="700" kern="1200" dirty="0" err="1" smtClean="0"/>
            <a:t>quadtree</a:t>
          </a:r>
          <a:r>
            <a:rPr lang="en-US" sz="700" kern="1200" dirty="0" smtClean="0"/>
            <a:t> of all entities, then insert all eligible entities, then run </a:t>
          </a:r>
          <a:r>
            <a:rPr lang="en-US" sz="700" kern="1200" dirty="0" err="1" smtClean="0"/>
            <a:t>currEnt.detectCollision</a:t>
          </a:r>
          <a:r>
            <a:rPr lang="en-US" sz="700" kern="1200" dirty="0" smtClean="0"/>
            <a:t>()</a:t>
          </a:r>
        </a:p>
      </dsp:txBody>
      <dsp:txXfrm>
        <a:off x="7398487" y="2941469"/>
        <a:ext cx="1233355" cy="598070"/>
      </dsp:txXfrm>
    </dsp:sp>
    <dsp:sp modelId="{ACA72F93-A2E7-485F-8D8D-005DC243CA86}">
      <dsp:nvSpPr>
        <dsp:cNvPr id="0" name=""/>
        <dsp:cNvSpPr/>
      </dsp:nvSpPr>
      <dsp:spPr>
        <a:xfrm>
          <a:off x="8650449" y="3231682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91857" y="3227799"/>
        <a:ext cx="25411" cy="25411"/>
      </dsp:txXfrm>
    </dsp:sp>
    <dsp:sp modelId="{D0FB1B3F-D0CB-4A01-B1E7-9D86D059B859}">
      <dsp:nvSpPr>
        <dsp:cNvPr id="0" name=""/>
        <dsp:cNvSpPr/>
      </dsp:nvSpPr>
      <dsp:spPr>
        <a:xfrm>
          <a:off x="9158677" y="2922862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Runs </a:t>
          </a:r>
          <a:r>
            <a:rPr lang="en-US" sz="700" kern="1200" dirty="0" err="1" smtClean="0"/>
            <a:t>ifCollided</a:t>
          </a:r>
          <a:r>
            <a:rPr lang="en-US" sz="700" kern="1200" dirty="0" smtClean="0"/>
            <a:t>() methods for </a:t>
          </a:r>
          <a:r>
            <a:rPr lang="en-US" sz="700" kern="1200" dirty="0" err="1" smtClean="0"/>
            <a:t>entA</a:t>
          </a:r>
          <a:r>
            <a:rPr lang="en-US" sz="700" kern="1200" dirty="0" smtClean="0"/>
            <a:t> and </a:t>
          </a:r>
          <a:r>
            <a:rPr lang="en-US" sz="700" kern="1200" dirty="0" err="1" smtClean="0"/>
            <a:t>entB</a:t>
          </a:r>
          <a:r>
            <a:rPr lang="en-US" sz="700" kern="1200" dirty="0" smtClean="0"/>
            <a:t>, which can and likely will eventually branch off into other things</a:t>
          </a:r>
        </a:p>
      </dsp:txBody>
      <dsp:txXfrm>
        <a:off x="9177284" y="2941469"/>
        <a:ext cx="1233355" cy="598070"/>
      </dsp:txXfrm>
    </dsp:sp>
    <dsp:sp modelId="{7E243F9C-47D7-4416-BC85-561DE1C80260}">
      <dsp:nvSpPr>
        <dsp:cNvPr id="0" name=""/>
        <dsp:cNvSpPr/>
      </dsp:nvSpPr>
      <dsp:spPr>
        <a:xfrm rot="4369170">
          <a:off x="929090" y="3870938"/>
          <a:ext cx="172057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20572" y="8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746362" y="3836745"/>
        <a:ext cx="86028" cy="86028"/>
      </dsp:txXfrm>
    </dsp:sp>
    <dsp:sp modelId="{AC6F9B99-DD3C-4AAC-8059-FB57C50FF4B6}">
      <dsp:nvSpPr>
        <dsp:cNvPr id="0" name=""/>
        <dsp:cNvSpPr/>
      </dsp:nvSpPr>
      <dsp:spPr>
        <a:xfrm>
          <a:off x="2043490" y="4384017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Render()</a:t>
          </a:r>
        </a:p>
      </dsp:txBody>
      <dsp:txXfrm>
        <a:off x="2062097" y="4402624"/>
        <a:ext cx="1233355" cy="598070"/>
      </dsp:txXfrm>
    </dsp:sp>
    <dsp:sp modelId="{833B1030-9B78-432B-9DBC-7B5D68BC36E6}">
      <dsp:nvSpPr>
        <dsp:cNvPr id="0" name=""/>
        <dsp:cNvSpPr/>
      </dsp:nvSpPr>
      <dsp:spPr>
        <a:xfrm rot="17350740">
          <a:off x="2794663" y="3962260"/>
          <a:ext cx="15470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47018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29497" y="3932406"/>
        <a:ext cx="77350" cy="77350"/>
      </dsp:txXfrm>
    </dsp:sp>
    <dsp:sp modelId="{973F54A9-4273-4834-A3A5-C0976FDB064F}">
      <dsp:nvSpPr>
        <dsp:cNvPr id="0" name=""/>
        <dsp:cNvSpPr/>
      </dsp:nvSpPr>
      <dsp:spPr>
        <a:xfrm>
          <a:off x="3822287" y="2922862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Display.getBufferStrategy</a:t>
          </a:r>
          <a:r>
            <a:rPr lang="en-US" sz="700" kern="1200" dirty="0" smtClean="0"/>
            <a:t>. </a:t>
          </a:r>
          <a:r>
            <a:rPr lang="en-US" sz="700" kern="1200" dirty="0" err="1" smtClean="0"/>
            <a:t>getDrawGraphics</a:t>
          </a:r>
          <a:r>
            <a:rPr lang="en-US" sz="700" kern="1200" dirty="0" smtClean="0"/>
            <a:t>()</a:t>
          </a:r>
        </a:p>
      </dsp:txBody>
      <dsp:txXfrm>
        <a:off x="3840894" y="2941469"/>
        <a:ext cx="1233355" cy="598070"/>
      </dsp:txXfrm>
    </dsp:sp>
    <dsp:sp modelId="{5A0F283C-3454-411A-9D77-775801F0F2D7}">
      <dsp:nvSpPr>
        <dsp:cNvPr id="0" name=""/>
        <dsp:cNvSpPr/>
      </dsp:nvSpPr>
      <dsp:spPr>
        <a:xfrm rot="18289469">
          <a:off x="3123190" y="4327548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45924" y="4314121"/>
        <a:ext cx="44498" cy="44498"/>
      </dsp:txXfrm>
    </dsp:sp>
    <dsp:sp modelId="{8C08D171-3619-4CEB-8EF2-931158F56D29}">
      <dsp:nvSpPr>
        <dsp:cNvPr id="0" name=""/>
        <dsp:cNvSpPr/>
      </dsp:nvSpPr>
      <dsp:spPr>
        <a:xfrm>
          <a:off x="3822287" y="3653439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setColor</a:t>
          </a:r>
          <a:r>
            <a:rPr lang="en-US" sz="700" kern="1200" dirty="0" smtClean="0"/>
            <a:t>() = black</a:t>
          </a:r>
        </a:p>
      </dsp:txBody>
      <dsp:txXfrm>
        <a:off x="3840894" y="3672046"/>
        <a:ext cx="1233355" cy="598070"/>
      </dsp:txXfrm>
    </dsp:sp>
    <dsp:sp modelId="{1DD8F49F-5F6A-4542-AEBA-585BDC0497A1}">
      <dsp:nvSpPr>
        <dsp:cNvPr id="0" name=""/>
        <dsp:cNvSpPr/>
      </dsp:nvSpPr>
      <dsp:spPr>
        <a:xfrm>
          <a:off x="3314059" y="4692837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5467" y="4688953"/>
        <a:ext cx="25411" cy="25411"/>
      </dsp:txXfrm>
    </dsp:sp>
    <dsp:sp modelId="{5C5981CB-72B0-497E-88CA-2DBE5A9B107B}">
      <dsp:nvSpPr>
        <dsp:cNvPr id="0" name=""/>
        <dsp:cNvSpPr/>
      </dsp:nvSpPr>
      <dsp:spPr>
        <a:xfrm>
          <a:off x="3822287" y="4384017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Draw a 3D rectangle for the background</a:t>
          </a:r>
        </a:p>
      </dsp:txBody>
      <dsp:txXfrm>
        <a:off x="3840894" y="4402624"/>
        <a:ext cx="1233355" cy="598070"/>
      </dsp:txXfrm>
    </dsp:sp>
    <dsp:sp modelId="{4A83AC26-26C1-449B-B286-3E3F4ACFB6E5}">
      <dsp:nvSpPr>
        <dsp:cNvPr id="0" name=""/>
        <dsp:cNvSpPr/>
      </dsp:nvSpPr>
      <dsp:spPr>
        <a:xfrm rot="3310531">
          <a:off x="3123190" y="5058126"/>
          <a:ext cx="88996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89965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45924" y="5044698"/>
        <a:ext cx="44498" cy="44498"/>
      </dsp:txXfrm>
    </dsp:sp>
    <dsp:sp modelId="{0E0F7170-C770-4458-A66D-0076658002B3}">
      <dsp:nvSpPr>
        <dsp:cNvPr id="0" name=""/>
        <dsp:cNvSpPr/>
      </dsp:nvSpPr>
      <dsp:spPr>
        <a:xfrm>
          <a:off x="3822287" y="5114594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renderUI</a:t>
          </a:r>
          <a:r>
            <a:rPr lang="en-US" sz="700" kern="1200" dirty="0" smtClean="0"/>
            <a:t>()</a:t>
          </a:r>
        </a:p>
      </dsp:txBody>
      <dsp:txXfrm>
        <a:off x="3840894" y="5133201"/>
        <a:ext cx="1233355" cy="598070"/>
      </dsp:txXfrm>
    </dsp:sp>
    <dsp:sp modelId="{626822EA-2ED9-4B2B-A27D-5D3FFEC43F5D}">
      <dsp:nvSpPr>
        <dsp:cNvPr id="0" name=""/>
        <dsp:cNvSpPr/>
      </dsp:nvSpPr>
      <dsp:spPr>
        <a:xfrm>
          <a:off x="5092856" y="5423414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4264" y="5419531"/>
        <a:ext cx="25411" cy="25411"/>
      </dsp:txXfrm>
    </dsp:sp>
    <dsp:sp modelId="{F3AB2943-83D8-43C3-9912-02E685688E6C}">
      <dsp:nvSpPr>
        <dsp:cNvPr id="0" name=""/>
        <dsp:cNvSpPr/>
      </dsp:nvSpPr>
      <dsp:spPr>
        <a:xfrm>
          <a:off x="5601083" y="5114594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Draw various things (strings </a:t>
          </a:r>
          <a:r>
            <a:rPr lang="en-US" sz="700" kern="1200" dirty="0" err="1" smtClean="0"/>
            <a:t>etc</a:t>
          </a:r>
          <a:r>
            <a:rPr lang="en-US" sz="700" kern="1200" dirty="0" smtClean="0"/>
            <a:t>), also gets the background image</a:t>
          </a:r>
        </a:p>
      </dsp:txBody>
      <dsp:txXfrm>
        <a:off x="5619690" y="5133201"/>
        <a:ext cx="1233355" cy="598070"/>
      </dsp:txXfrm>
    </dsp:sp>
    <dsp:sp modelId="{CC14A392-7566-43CF-9BC4-B3D2A68286E1}">
      <dsp:nvSpPr>
        <dsp:cNvPr id="0" name=""/>
        <dsp:cNvSpPr/>
      </dsp:nvSpPr>
      <dsp:spPr>
        <a:xfrm rot="4249260">
          <a:off x="2794663" y="5423414"/>
          <a:ext cx="15470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547018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29497" y="5393561"/>
        <a:ext cx="77350" cy="77350"/>
      </dsp:txXfrm>
    </dsp:sp>
    <dsp:sp modelId="{588ECBBE-47F3-4F4E-998D-C8CAFA7CDAA1}">
      <dsp:nvSpPr>
        <dsp:cNvPr id="0" name=""/>
        <dsp:cNvSpPr/>
      </dsp:nvSpPr>
      <dsp:spPr>
        <a:xfrm>
          <a:off x="3822287" y="5845171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Draw() at interpolated position</a:t>
          </a:r>
        </a:p>
      </dsp:txBody>
      <dsp:txXfrm>
        <a:off x="3840894" y="5863778"/>
        <a:ext cx="1233355" cy="598070"/>
      </dsp:txXfrm>
    </dsp:sp>
    <dsp:sp modelId="{885CEC46-9C9C-4D06-9BB4-AA41746674C4}">
      <dsp:nvSpPr>
        <dsp:cNvPr id="0" name=""/>
        <dsp:cNvSpPr/>
      </dsp:nvSpPr>
      <dsp:spPr>
        <a:xfrm>
          <a:off x="5092856" y="6153991"/>
          <a:ext cx="5082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08227" y="8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4264" y="6150108"/>
        <a:ext cx="25411" cy="25411"/>
      </dsp:txXfrm>
    </dsp:sp>
    <dsp:sp modelId="{895CEC1A-2919-490A-AC4B-7F360E303D86}">
      <dsp:nvSpPr>
        <dsp:cNvPr id="0" name=""/>
        <dsp:cNvSpPr/>
      </dsp:nvSpPr>
      <dsp:spPr>
        <a:xfrm>
          <a:off x="5601083" y="5845171"/>
          <a:ext cx="1270569" cy="635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Draw() health bar</a:t>
          </a:r>
        </a:p>
      </dsp:txBody>
      <dsp:txXfrm>
        <a:off x="5619690" y="5863778"/>
        <a:ext cx="1233355" cy="59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EBD4-33EC-40E3-AF89-DB4EB5C33138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9F43-AFD2-4A20-A92D-FB174D86E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5146084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9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0627693"/>
              </p:ext>
            </p:extLst>
          </p:nvPr>
        </p:nvGraphicFramePr>
        <p:xfrm>
          <a:off x="1268675" y="4296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1479" y="198783"/>
            <a:ext cx="830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Collision Detection Decision Hierarchy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2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5066800"/>
              </p:ext>
            </p:extLst>
          </p:nvPr>
        </p:nvGraphicFramePr>
        <p:xfrm>
          <a:off x="906604" y="526775"/>
          <a:ext cx="10398660" cy="596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37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29863" cy="644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Control Flow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211897"/>
              </p:ext>
            </p:extLst>
          </p:nvPr>
        </p:nvGraphicFramePr>
        <p:xfrm>
          <a:off x="-96253" y="545432"/>
          <a:ext cx="12472737" cy="6481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24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368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Current Control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22</cp:revision>
  <dcterms:created xsi:type="dcterms:W3CDTF">2013-12-16T05:05:58Z</dcterms:created>
  <dcterms:modified xsi:type="dcterms:W3CDTF">2013-12-24T00:46:24Z</dcterms:modified>
</cp:coreProperties>
</file>