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6" r:id="rId3"/>
    <p:sldId id="260" r:id="rId4"/>
    <p:sldId id="265" r:id="rId5"/>
    <p:sldId id="266" r:id="rId6"/>
    <p:sldId id="267" r:id="rId7"/>
  </p:sldIdLst>
  <p:sldSz cx="10799763" cy="1079976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FFFFFF"/>
    <a:srgbClr val="F0F0F0"/>
    <a:srgbClr val="E9E9E9"/>
    <a:srgbClr val="FEFEFE"/>
    <a:srgbClr val="010101"/>
    <a:srgbClr val="E9E8E8"/>
    <a:srgbClr val="777777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406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49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02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39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845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340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16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673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41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23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82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445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7E944-CEF1-45FA-9FF6-4A45AB75AB6E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58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9DC3E6"/>
              </a:clrFrom>
              <a:clrTo>
                <a:srgbClr val="9DC3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99763" cy="1079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28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80000" y="180000"/>
            <a:ext cx="10440000" cy="104400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  <p:sp>
        <p:nvSpPr>
          <p:cNvPr id="5" name="椭圆 4"/>
          <p:cNvSpPr/>
          <p:nvPr/>
        </p:nvSpPr>
        <p:spPr>
          <a:xfrm>
            <a:off x="3900234" y="3900234"/>
            <a:ext cx="2999532" cy="2999532"/>
          </a:xfrm>
          <a:prstGeom prst="ellipse">
            <a:avLst/>
          </a:prstGeom>
          <a:solidFill>
            <a:srgbClr val="9DC3E6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  <p:cxnSp>
        <p:nvCxnSpPr>
          <p:cNvPr id="7" name="直接连接符 6"/>
          <p:cNvCxnSpPr>
            <a:stCxn id="5" idx="1"/>
            <a:endCxn id="4" idx="1"/>
          </p:cNvCxnSpPr>
          <p:nvPr/>
        </p:nvCxnSpPr>
        <p:spPr>
          <a:xfrm flipH="1" flipV="1">
            <a:off x="1708903" y="1708903"/>
            <a:ext cx="2630602" cy="263060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" idx="3"/>
            <a:endCxn id="5" idx="3"/>
          </p:cNvCxnSpPr>
          <p:nvPr/>
        </p:nvCxnSpPr>
        <p:spPr>
          <a:xfrm flipV="1">
            <a:off x="1708903" y="6460495"/>
            <a:ext cx="2630602" cy="263060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4" idx="5"/>
            <a:endCxn id="5" idx="5"/>
          </p:cNvCxnSpPr>
          <p:nvPr/>
        </p:nvCxnSpPr>
        <p:spPr>
          <a:xfrm flipH="1" flipV="1">
            <a:off x="6460495" y="6460495"/>
            <a:ext cx="2630602" cy="263060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7"/>
            <a:endCxn id="5" idx="7"/>
          </p:cNvCxnSpPr>
          <p:nvPr/>
        </p:nvCxnSpPr>
        <p:spPr>
          <a:xfrm flipH="1">
            <a:off x="6460495" y="1708903"/>
            <a:ext cx="2630602" cy="263060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1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80000" y="180000"/>
            <a:ext cx="10440000" cy="104400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  <p:sp>
        <p:nvSpPr>
          <p:cNvPr id="9" name="饼形 8"/>
          <p:cNvSpPr>
            <a:spLocks noChangeAspect="1"/>
          </p:cNvSpPr>
          <p:nvPr/>
        </p:nvSpPr>
        <p:spPr>
          <a:xfrm rot="13500000">
            <a:off x="198001" y="223456"/>
            <a:ext cx="10404000" cy="10404000"/>
          </a:xfrm>
          <a:prstGeom prst="pie">
            <a:avLst>
              <a:gd name="adj1" fmla="val 6536"/>
              <a:gd name="adj2" fmla="val 5385412"/>
            </a:avLst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27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>
            <a:endCxn id="4" idx="1"/>
          </p:cNvCxnSpPr>
          <p:nvPr/>
        </p:nvCxnSpPr>
        <p:spPr>
          <a:xfrm flipH="1" flipV="1">
            <a:off x="1708903" y="1708903"/>
            <a:ext cx="2614852" cy="261485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" idx="3"/>
            <a:endCxn id="10" idx="3"/>
          </p:cNvCxnSpPr>
          <p:nvPr/>
        </p:nvCxnSpPr>
        <p:spPr>
          <a:xfrm flipV="1">
            <a:off x="1708903" y="6460495"/>
            <a:ext cx="2630602" cy="263060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4" idx="5"/>
            <a:endCxn id="10" idx="5"/>
          </p:cNvCxnSpPr>
          <p:nvPr/>
        </p:nvCxnSpPr>
        <p:spPr>
          <a:xfrm flipH="1" flipV="1">
            <a:off x="6460495" y="6460495"/>
            <a:ext cx="2630602" cy="263060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7"/>
            <a:endCxn id="10" idx="7"/>
          </p:cNvCxnSpPr>
          <p:nvPr/>
        </p:nvCxnSpPr>
        <p:spPr>
          <a:xfrm flipH="1">
            <a:off x="6460495" y="1708903"/>
            <a:ext cx="2630602" cy="263060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3900234" y="3900234"/>
            <a:ext cx="2999532" cy="2999532"/>
          </a:xfrm>
          <a:prstGeom prst="ellipse">
            <a:avLst/>
          </a:prstGeom>
          <a:solidFill>
            <a:srgbClr val="9DC3E6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</p:spTree>
    <p:extLst>
      <p:ext uri="{BB962C8B-B14F-4D97-AF65-F5344CB8AC3E}">
        <p14:creationId xmlns:p14="http://schemas.microsoft.com/office/powerpoint/2010/main" val="250442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80000" y="180000"/>
            <a:ext cx="10440000" cy="104400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  <p:sp>
        <p:nvSpPr>
          <p:cNvPr id="9" name="饼形 8"/>
          <p:cNvSpPr>
            <a:spLocks noChangeAspect="1"/>
          </p:cNvSpPr>
          <p:nvPr/>
        </p:nvSpPr>
        <p:spPr>
          <a:xfrm rot="18900000">
            <a:off x="198001" y="223456"/>
            <a:ext cx="10404000" cy="10404000"/>
          </a:xfrm>
          <a:prstGeom prst="pie">
            <a:avLst>
              <a:gd name="adj1" fmla="val 6536"/>
              <a:gd name="adj2" fmla="val 5385412"/>
            </a:avLst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27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>
            <a:endCxn id="4" idx="1"/>
          </p:cNvCxnSpPr>
          <p:nvPr/>
        </p:nvCxnSpPr>
        <p:spPr>
          <a:xfrm flipH="1" flipV="1">
            <a:off x="1708903" y="1708903"/>
            <a:ext cx="2614852" cy="261485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" idx="3"/>
            <a:endCxn id="10" idx="3"/>
          </p:cNvCxnSpPr>
          <p:nvPr/>
        </p:nvCxnSpPr>
        <p:spPr>
          <a:xfrm flipV="1">
            <a:off x="1708903" y="6460495"/>
            <a:ext cx="2630602" cy="263060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4" idx="5"/>
            <a:endCxn id="10" idx="5"/>
          </p:cNvCxnSpPr>
          <p:nvPr/>
        </p:nvCxnSpPr>
        <p:spPr>
          <a:xfrm flipH="1" flipV="1">
            <a:off x="6460495" y="6460495"/>
            <a:ext cx="2630602" cy="263060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7"/>
            <a:endCxn id="10" idx="7"/>
          </p:cNvCxnSpPr>
          <p:nvPr/>
        </p:nvCxnSpPr>
        <p:spPr>
          <a:xfrm flipH="1">
            <a:off x="6460495" y="1708903"/>
            <a:ext cx="2630602" cy="263060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3900234" y="3900234"/>
            <a:ext cx="2999532" cy="2999532"/>
          </a:xfrm>
          <a:prstGeom prst="ellipse">
            <a:avLst/>
          </a:prstGeom>
          <a:solidFill>
            <a:srgbClr val="9DC3E6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</p:spTree>
    <p:extLst>
      <p:ext uri="{BB962C8B-B14F-4D97-AF65-F5344CB8AC3E}">
        <p14:creationId xmlns:p14="http://schemas.microsoft.com/office/powerpoint/2010/main" val="355117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80000" y="180000"/>
            <a:ext cx="10440000" cy="104400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  <p:sp>
        <p:nvSpPr>
          <p:cNvPr id="9" name="饼形 8"/>
          <p:cNvSpPr>
            <a:spLocks noChangeAspect="1"/>
          </p:cNvSpPr>
          <p:nvPr/>
        </p:nvSpPr>
        <p:spPr>
          <a:xfrm rot="2700000">
            <a:off x="213241" y="192976"/>
            <a:ext cx="10404000" cy="10404000"/>
          </a:xfrm>
          <a:prstGeom prst="pie">
            <a:avLst>
              <a:gd name="adj1" fmla="val 6536"/>
              <a:gd name="adj2" fmla="val 5385412"/>
            </a:avLst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27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>
            <a:endCxn id="4" idx="1"/>
          </p:cNvCxnSpPr>
          <p:nvPr/>
        </p:nvCxnSpPr>
        <p:spPr>
          <a:xfrm flipH="1" flipV="1">
            <a:off x="1708903" y="1708903"/>
            <a:ext cx="2614852" cy="261485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" idx="3"/>
            <a:endCxn id="10" idx="3"/>
          </p:cNvCxnSpPr>
          <p:nvPr/>
        </p:nvCxnSpPr>
        <p:spPr>
          <a:xfrm flipV="1">
            <a:off x="1708903" y="6460495"/>
            <a:ext cx="2630602" cy="263060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4" idx="5"/>
            <a:endCxn id="10" idx="5"/>
          </p:cNvCxnSpPr>
          <p:nvPr/>
        </p:nvCxnSpPr>
        <p:spPr>
          <a:xfrm flipH="1" flipV="1">
            <a:off x="6460495" y="6460495"/>
            <a:ext cx="2630602" cy="263060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7"/>
            <a:endCxn id="10" idx="7"/>
          </p:cNvCxnSpPr>
          <p:nvPr/>
        </p:nvCxnSpPr>
        <p:spPr>
          <a:xfrm flipH="1">
            <a:off x="6460495" y="1708903"/>
            <a:ext cx="2630602" cy="263060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3900234" y="3900234"/>
            <a:ext cx="2999532" cy="2999532"/>
          </a:xfrm>
          <a:prstGeom prst="ellipse">
            <a:avLst/>
          </a:prstGeom>
          <a:solidFill>
            <a:srgbClr val="9DC3E6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</p:spTree>
    <p:extLst>
      <p:ext uri="{BB962C8B-B14F-4D97-AF65-F5344CB8AC3E}">
        <p14:creationId xmlns:p14="http://schemas.microsoft.com/office/powerpoint/2010/main" val="324464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80000" y="180000"/>
            <a:ext cx="10440000" cy="104400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  <p:sp>
        <p:nvSpPr>
          <p:cNvPr id="9" name="饼形 8"/>
          <p:cNvSpPr>
            <a:spLocks noChangeAspect="1"/>
          </p:cNvSpPr>
          <p:nvPr/>
        </p:nvSpPr>
        <p:spPr>
          <a:xfrm rot="8100000">
            <a:off x="213241" y="208216"/>
            <a:ext cx="10404000" cy="10404000"/>
          </a:xfrm>
          <a:prstGeom prst="pie">
            <a:avLst>
              <a:gd name="adj1" fmla="val 6536"/>
              <a:gd name="adj2" fmla="val 5385412"/>
            </a:avLst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27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>
            <a:endCxn id="4" idx="1"/>
          </p:cNvCxnSpPr>
          <p:nvPr/>
        </p:nvCxnSpPr>
        <p:spPr>
          <a:xfrm flipH="1" flipV="1">
            <a:off x="1708903" y="1708903"/>
            <a:ext cx="2614852" cy="261485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" idx="3"/>
            <a:endCxn id="10" idx="3"/>
          </p:cNvCxnSpPr>
          <p:nvPr/>
        </p:nvCxnSpPr>
        <p:spPr>
          <a:xfrm flipV="1">
            <a:off x="1708903" y="6460495"/>
            <a:ext cx="2630602" cy="263060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4" idx="5"/>
            <a:endCxn id="10" idx="5"/>
          </p:cNvCxnSpPr>
          <p:nvPr/>
        </p:nvCxnSpPr>
        <p:spPr>
          <a:xfrm flipH="1" flipV="1">
            <a:off x="6460495" y="6460495"/>
            <a:ext cx="2630602" cy="263060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7"/>
            <a:endCxn id="10" idx="7"/>
          </p:cNvCxnSpPr>
          <p:nvPr/>
        </p:nvCxnSpPr>
        <p:spPr>
          <a:xfrm flipH="1">
            <a:off x="6460495" y="1708903"/>
            <a:ext cx="2630602" cy="263060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3900234" y="3900234"/>
            <a:ext cx="2999532" cy="2999532"/>
          </a:xfrm>
          <a:prstGeom prst="ellipse">
            <a:avLst/>
          </a:prstGeom>
          <a:solidFill>
            <a:srgbClr val="9DC3E6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</p:spTree>
    <p:extLst>
      <p:ext uri="{BB962C8B-B14F-4D97-AF65-F5344CB8AC3E}">
        <p14:creationId xmlns:p14="http://schemas.microsoft.com/office/powerpoint/2010/main" val="74320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0</Words>
  <Application>Microsoft Office PowerPoint</Application>
  <PresentationFormat>自定义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coolyangzc</dc:creator>
  <cp:lastModifiedBy>coolyangzc</cp:lastModifiedBy>
  <cp:revision>29</cp:revision>
  <dcterms:created xsi:type="dcterms:W3CDTF">2016-07-26T15:25:26Z</dcterms:created>
  <dcterms:modified xsi:type="dcterms:W3CDTF">2016-07-27T03:17:01Z</dcterms:modified>
</cp:coreProperties>
</file>