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74" r:id="rId3"/>
    <p:sldId id="276" r:id="rId4"/>
    <p:sldId id="281" r:id="rId5"/>
    <p:sldId id="282" r:id="rId6"/>
    <p:sldId id="277" r:id="rId7"/>
    <p:sldId id="278" r:id="rId8"/>
    <p:sldId id="279" r:id="rId9"/>
    <p:sldId id="280" r:id="rId10"/>
  </p:sldIdLst>
  <p:sldSz cx="10799763" cy="1079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FFFFFF"/>
    <a:srgbClr val="FFE5E5"/>
    <a:srgbClr val="00FF00"/>
    <a:srgbClr val="00A500"/>
    <a:srgbClr val="E5FFE5"/>
    <a:srgbClr val="9DC3E6"/>
    <a:srgbClr val="01010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0" autoAdjust="0"/>
    <p:restoredTop sz="94660"/>
  </p:normalViewPr>
  <p:slideViewPr>
    <p:cSldViewPr snapToGrid="0">
      <p:cViewPr>
        <p:scale>
          <a:sx n="33" d="100"/>
          <a:sy n="33" d="100"/>
        </p:scale>
        <p:origin x="11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4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4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7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2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E944-CEF1-45FA-9FF6-4A45AB75AB6E}" type="datetimeFigureOut">
              <a:rPr lang="zh-CN" altLang="en-US" smtClean="0"/>
              <a:t>2018/8/15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8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0070C0"/>
              </a:clrFrom>
              <a:clrTo>
                <a:srgbClr val="007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99763" cy="10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1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00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966339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9DC3E6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61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0000" y="180000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00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966339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0070C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椭圆 14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30649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gradFill>
            <a:gsLst>
              <a:gs pos="0">
                <a:srgbClr val="E5FFE5"/>
              </a:gs>
              <a:gs pos="27000">
                <a:srgbClr val="E5FFE5"/>
              </a:gs>
              <a:gs pos="100000">
                <a:srgbClr val="00FF00">
                  <a:alpha val="20000"/>
                </a:srgb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966339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0070C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椭圆 19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20631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gradFill>
            <a:gsLst>
              <a:gs pos="0">
                <a:srgbClr val="FFE5E5"/>
              </a:gs>
              <a:gs pos="27000">
                <a:srgbClr val="FFE5E5"/>
              </a:gs>
              <a:gs pos="100000">
                <a:srgbClr val="FF0000">
                  <a:alpha val="20000"/>
                </a:srgb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00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966339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0070C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椭圆 19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10614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18" name="饼形 17"/>
          <p:cNvSpPr>
            <a:spLocks noChangeAspect="1"/>
          </p:cNvSpPr>
          <p:nvPr/>
        </p:nvSpPr>
        <p:spPr>
          <a:xfrm rot="9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00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966339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0070C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椭圆 19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229554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18" name="饼形 17"/>
          <p:cNvSpPr>
            <a:spLocks noChangeAspect="1"/>
          </p:cNvSpPr>
          <p:nvPr/>
        </p:nvSpPr>
        <p:spPr>
          <a:xfrm rot="45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00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966339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0070C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10151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18" name="饼形 17"/>
          <p:cNvSpPr>
            <a:spLocks noChangeAspect="1"/>
          </p:cNvSpPr>
          <p:nvPr/>
        </p:nvSpPr>
        <p:spPr>
          <a:xfrm rot="11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00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966339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0070C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椭圆 15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408637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sp>
        <p:nvSpPr>
          <p:cNvPr id="18" name="饼形 17"/>
          <p:cNvSpPr>
            <a:spLocks noChangeAspect="1"/>
          </p:cNvSpPr>
          <p:nvPr/>
        </p:nvSpPr>
        <p:spPr>
          <a:xfrm rot="153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27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饼形 23"/>
          <p:cNvSpPr>
            <a:spLocks noChangeAspect="1"/>
          </p:cNvSpPr>
          <p:nvPr/>
        </p:nvSpPr>
        <p:spPr>
          <a:xfrm rot="81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饼形 16"/>
          <p:cNvSpPr>
            <a:spLocks noChangeAspect="1"/>
          </p:cNvSpPr>
          <p:nvPr/>
        </p:nvSpPr>
        <p:spPr>
          <a:xfrm rot="-2700000">
            <a:off x="179881" y="179881"/>
            <a:ext cx="10440000" cy="10440000"/>
          </a:xfrm>
          <a:prstGeom prst="pie">
            <a:avLst>
              <a:gd name="adj1" fmla="val 908634"/>
              <a:gd name="adj2" fmla="val 4495764"/>
            </a:avLst>
          </a:prstGeom>
          <a:solidFill>
            <a:srgbClr val="00FF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4"/>
            <a:endCxn id="10" idx="4"/>
          </p:cNvCxnSpPr>
          <p:nvPr/>
        </p:nvCxnSpPr>
        <p:spPr>
          <a:xfrm flipV="1">
            <a:off x="5400000" y="6549628"/>
            <a:ext cx="0" cy="407037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0"/>
            <a:endCxn id="4" idx="0"/>
          </p:cNvCxnSpPr>
          <p:nvPr/>
        </p:nvCxnSpPr>
        <p:spPr>
          <a:xfrm flipV="1">
            <a:off x="5400000" y="180000"/>
            <a:ext cx="0" cy="408007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966339" y="5399881"/>
            <a:ext cx="1675987" cy="0"/>
          </a:xfrm>
          <a:prstGeom prst="straightConnector1">
            <a:avLst/>
          </a:prstGeom>
          <a:ln w="5715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55224" y="4260077"/>
            <a:ext cx="2289551" cy="2289551"/>
          </a:xfrm>
          <a:prstGeom prst="ellipse">
            <a:avLst/>
          </a:prstGeom>
          <a:solidFill>
            <a:srgbClr val="0070C0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  <p:grpSp>
        <p:nvGrpSpPr>
          <p:cNvPr id="9" name="组合 8"/>
          <p:cNvGrpSpPr/>
          <p:nvPr/>
        </p:nvGrpSpPr>
        <p:grpSpPr>
          <a:xfrm>
            <a:off x="6111868" y="3822416"/>
            <a:ext cx="4090238" cy="3185194"/>
            <a:chOff x="6111868" y="3822416"/>
            <a:chExt cx="4090238" cy="3185194"/>
          </a:xfrm>
        </p:grpSpPr>
        <p:cxnSp>
          <p:nvCxnSpPr>
            <p:cNvPr id="34" name="直接连接符 33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>
            <a:off x="581967" y="3822415"/>
            <a:ext cx="4090238" cy="3185194"/>
            <a:chOff x="6111868" y="3822416"/>
            <a:chExt cx="4090238" cy="3185194"/>
          </a:xfrm>
        </p:grpSpPr>
        <p:cxnSp>
          <p:nvCxnSpPr>
            <p:cNvPr id="22" name="直接连接符 21"/>
            <p:cNvCxnSpPr/>
            <p:nvPr/>
          </p:nvCxnSpPr>
          <p:spPr>
            <a:xfrm rot="3600000" flipV="1">
              <a:off x="8162068" y="1782377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8000000">
              <a:off x="8151907" y="4967571"/>
              <a:ext cx="0" cy="408007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椭圆 15"/>
          <p:cNvSpPr/>
          <p:nvPr/>
        </p:nvSpPr>
        <p:spPr>
          <a:xfrm>
            <a:off x="179881" y="179881"/>
            <a:ext cx="10440000" cy="10440000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3997" tIns="71998" rIns="143997" bIns="71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35"/>
          </a:p>
        </p:txBody>
      </p:sp>
    </p:spTree>
    <p:extLst>
      <p:ext uri="{BB962C8B-B14F-4D97-AF65-F5344CB8AC3E}">
        <p14:creationId xmlns:p14="http://schemas.microsoft.com/office/powerpoint/2010/main" val="29584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0</Words>
  <Application>Microsoft Office PowerPoint</Application>
  <PresentationFormat>自定义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coolyangzc</dc:creator>
  <cp:lastModifiedBy>Windows 用户</cp:lastModifiedBy>
  <cp:revision>84</cp:revision>
  <dcterms:created xsi:type="dcterms:W3CDTF">2016-07-26T15:25:26Z</dcterms:created>
  <dcterms:modified xsi:type="dcterms:W3CDTF">2018-08-15T07:03:02Z</dcterms:modified>
</cp:coreProperties>
</file>