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2" r:id="rId3"/>
    <p:sldId id="260" r:id="rId4"/>
    <p:sldId id="269" r:id="rId5"/>
    <p:sldId id="270" r:id="rId6"/>
    <p:sldId id="271" r:id="rId7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FFF"/>
    <a:srgbClr val="F0F0F0"/>
    <a:srgbClr val="E9E9E9"/>
    <a:srgbClr val="FEFEFE"/>
    <a:srgbClr val="010101"/>
    <a:srgbClr val="E9E8E8"/>
    <a:srgbClr val="77777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9DC3E6"/>
              </a:clrFrom>
              <a:clrTo>
                <a:srgbClr val="9DC3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698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3500000">
            <a:off x="178677" y="226773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5044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8100000">
            <a:off x="234949" y="184569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6844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2700000">
            <a:off x="206813" y="142365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275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-2700000">
            <a:off x="165931" y="180000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7332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Windows 用户</cp:lastModifiedBy>
  <cp:revision>50</cp:revision>
  <dcterms:created xsi:type="dcterms:W3CDTF">2016-07-26T15:25:26Z</dcterms:created>
  <dcterms:modified xsi:type="dcterms:W3CDTF">2018-08-15T06:25:40Z</dcterms:modified>
</cp:coreProperties>
</file>