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3" r:id="rId2"/>
    <p:sldId id="284" r:id="rId3"/>
  </p:sldIdLst>
  <p:sldSz cx="10972800" cy="46085125"/>
  <p:notesSz cx="6858000" cy="9144000"/>
  <p:defaultTextStyle>
    <a:defPPr>
      <a:defRPr lang="zh-CN"/>
    </a:defPPr>
    <a:lvl1pPr marL="0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1pPr>
    <a:lvl2pPr marL="3657371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2pPr>
    <a:lvl3pPr marL="7314743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3pPr>
    <a:lvl4pPr marL="10972114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4pPr>
    <a:lvl5pPr marL="14629486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5pPr>
    <a:lvl6pPr marL="18286857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6pPr>
    <a:lvl7pPr marL="21944228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7pPr>
    <a:lvl8pPr marL="25601600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8pPr>
    <a:lvl9pPr marL="29258971" algn="l" defTabSz="7314743" rtl="0" eaLnBrk="1" latinLnBrk="0" hangingPunct="1">
      <a:defRPr sz="14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FFE5E5"/>
    <a:srgbClr val="0070C0"/>
    <a:srgbClr val="FFFFFF"/>
    <a:srgbClr val="00A500"/>
    <a:srgbClr val="E5FFE5"/>
    <a:srgbClr val="9DC3E6"/>
    <a:srgbClr val="01010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60"/>
  </p:normalViewPr>
  <p:slideViewPr>
    <p:cSldViewPr snapToGrid="0">
      <p:cViewPr varScale="1">
        <p:scale>
          <a:sx n="10" d="100"/>
          <a:sy n="10" d="100"/>
        </p:scale>
        <p:origin x="1987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42175"/>
            <a:ext cx="9326880" cy="16044451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05362"/>
            <a:ext cx="8229600" cy="11126567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0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2453606"/>
            <a:ext cx="2366010" cy="39055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2453606"/>
            <a:ext cx="6960870" cy="3905501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3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3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1489291"/>
            <a:ext cx="9464040" cy="19170128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30840776"/>
            <a:ext cx="9464040" cy="10081118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2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268031"/>
            <a:ext cx="4663440" cy="29240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268031"/>
            <a:ext cx="4663440" cy="29240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6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53616"/>
            <a:ext cx="9464040" cy="89076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97260"/>
            <a:ext cx="4642008" cy="55366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833872"/>
            <a:ext cx="4642008" cy="2476009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1297260"/>
            <a:ext cx="4664869" cy="553661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16833872"/>
            <a:ext cx="4664869" cy="2476009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4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7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6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072342"/>
            <a:ext cx="3539014" cy="1075319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635415"/>
            <a:ext cx="5554980" cy="32750309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13825538"/>
            <a:ext cx="3539014" cy="2561351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072342"/>
            <a:ext cx="3539014" cy="1075319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635415"/>
            <a:ext cx="5554980" cy="32750309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13825538"/>
            <a:ext cx="3539014" cy="25613518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53616"/>
            <a:ext cx="9464040" cy="8907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268031"/>
            <a:ext cx="9464040" cy="2924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714094"/>
            <a:ext cx="2468880" cy="2453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E944-CEF1-45FA-9FF6-4A45AB75AB6E}" type="datetimeFigureOut">
              <a:rPr lang="zh-CN" altLang="en-US" smtClean="0"/>
              <a:t>2018/8/16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714094"/>
            <a:ext cx="3703320" cy="2453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714094"/>
            <a:ext cx="2468880" cy="2453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7EFE7-D600-4C95-A66B-52295C99C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5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" y="0"/>
            <a:ext cx="10972421" cy="4608671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00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630362" y="23042562"/>
            <a:ext cx="5712077" cy="0"/>
          </a:xfrm>
          <a:prstGeom prst="straightConnector1">
            <a:avLst/>
          </a:prstGeom>
          <a:ln w="25400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" y="0"/>
            <a:ext cx="10972421" cy="4608671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00FF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630362" y="23042562"/>
            <a:ext cx="5712077" cy="0"/>
          </a:xfrm>
          <a:prstGeom prst="straightConnector1">
            <a:avLst/>
          </a:prstGeom>
          <a:ln w="254000">
            <a:solidFill>
              <a:srgbClr val="01010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coolyangzc</dc:creator>
  <cp:lastModifiedBy>Windows 用户</cp:lastModifiedBy>
  <cp:revision>98</cp:revision>
  <dcterms:created xsi:type="dcterms:W3CDTF">2016-07-26T15:25:26Z</dcterms:created>
  <dcterms:modified xsi:type="dcterms:W3CDTF">2018-08-16T06:19:30Z</dcterms:modified>
</cp:coreProperties>
</file>