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69" r:id="rId4"/>
    <p:sldId id="270" r:id="rId5"/>
    <p:sldId id="271" r:id="rId6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660"/>
  </p:normalViewPr>
  <p:slideViewPr>
    <p:cSldViewPr snapToGrid="0">
      <p:cViewPr>
        <p:scale>
          <a:sx n="50" d="100"/>
          <a:sy n="50" d="100"/>
        </p:scale>
        <p:origin x="136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698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78677" y="226773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234949" y="184569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6844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206813" y="142365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2755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-2700000">
            <a:off x="165931" y="180000"/>
            <a:ext cx="10440000" cy="10440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0" idx="1"/>
            <a:endCxn id="4" idx="1"/>
          </p:cNvCxnSpPr>
          <p:nvPr/>
        </p:nvCxnSpPr>
        <p:spPr>
          <a:xfrm flipH="1" flipV="1">
            <a:off x="1708903" y="1708903"/>
            <a:ext cx="2881618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214331"/>
            <a:ext cx="2881618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209478" y="6214331"/>
            <a:ext cx="2881619" cy="2876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209478" y="1708903"/>
            <a:ext cx="2881619" cy="28864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7332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0</Words>
  <Application>Microsoft Office PowerPoint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Zhican Yang</cp:lastModifiedBy>
  <cp:revision>41</cp:revision>
  <dcterms:created xsi:type="dcterms:W3CDTF">2016-07-26T15:25:26Z</dcterms:created>
  <dcterms:modified xsi:type="dcterms:W3CDTF">2017-08-25T02:04:10Z</dcterms:modified>
</cp:coreProperties>
</file>