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61" r:id="rId5"/>
    <p:sldId id="262" r:id="rId6"/>
    <p:sldId id="263" r:id="rId7"/>
  </p:sldIdLst>
  <p:sldSz cx="107997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FFFF"/>
    <a:srgbClr val="F0F0F0"/>
    <a:srgbClr val="E9E9E9"/>
    <a:srgbClr val="FEFEFE"/>
    <a:srgbClr val="010101"/>
    <a:srgbClr val="E9E8E8"/>
    <a:srgbClr val="77777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43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9DC3E6"/>
              </a:clrFrom>
              <a:clrTo>
                <a:srgbClr val="9DC3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10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9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5" name="椭圆 4"/>
          <p:cNvSpPr/>
          <p:nvPr/>
        </p:nvSpPr>
        <p:spPr>
          <a:xfrm>
            <a:off x="3416209" y="3416209"/>
            <a:ext cx="3967582" cy="396758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7" name="直接连接符 6"/>
          <p:cNvCxnSpPr>
            <a:stCxn id="5" idx="1"/>
            <a:endCxn id="4" idx="1"/>
          </p:cNvCxnSpPr>
          <p:nvPr/>
        </p:nvCxnSpPr>
        <p:spPr>
          <a:xfrm flipH="1" flipV="1">
            <a:off x="1708903" y="1708903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5" idx="3"/>
          </p:cNvCxnSpPr>
          <p:nvPr/>
        </p:nvCxnSpPr>
        <p:spPr>
          <a:xfrm flipV="1">
            <a:off x="1708903" y="6802752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5" idx="5"/>
          </p:cNvCxnSpPr>
          <p:nvPr/>
        </p:nvCxnSpPr>
        <p:spPr>
          <a:xfrm flipH="1" flipV="1">
            <a:off x="6802752" y="6802752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5" idx="7"/>
          </p:cNvCxnSpPr>
          <p:nvPr/>
        </p:nvCxnSpPr>
        <p:spPr>
          <a:xfrm flipH="1">
            <a:off x="6802752" y="1708903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13500000">
            <a:off x="198001" y="22345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5" idx="1"/>
            <a:endCxn id="4" idx="1"/>
          </p:cNvCxnSpPr>
          <p:nvPr/>
        </p:nvCxnSpPr>
        <p:spPr>
          <a:xfrm flipH="1" flipV="1">
            <a:off x="1708903" y="1708903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5" idx="3"/>
          </p:cNvCxnSpPr>
          <p:nvPr/>
        </p:nvCxnSpPr>
        <p:spPr>
          <a:xfrm flipV="1">
            <a:off x="1708903" y="6802752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5" idx="5"/>
          </p:cNvCxnSpPr>
          <p:nvPr/>
        </p:nvCxnSpPr>
        <p:spPr>
          <a:xfrm flipH="1" flipV="1">
            <a:off x="6802752" y="6802752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5" idx="7"/>
          </p:cNvCxnSpPr>
          <p:nvPr/>
        </p:nvCxnSpPr>
        <p:spPr>
          <a:xfrm flipH="1">
            <a:off x="6802752" y="1708903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416209" y="3416209"/>
            <a:ext cx="3967582" cy="396758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25044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18900000">
            <a:off x="198001" y="22345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5" idx="1"/>
            <a:endCxn id="4" idx="1"/>
          </p:cNvCxnSpPr>
          <p:nvPr/>
        </p:nvCxnSpPr>
        <p:spPr>
          <a:xfrm flipH="1" flipV="1">
            <a:off x="1708903" y="1708903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5" idx="3"/>
          </p:cNvCxnSpPr>
          <p:nvPr/>
        </p:nvCxnSpPr>
        <p:spPr>
          <a:xfrm flipV="1">
            <a:off x="1708903" y="6802752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5" idx="5"/>
          </p:cNvCxnSpPr>
          <p:nvPr/>
        </p:nvCxnSpPr>
        <p:spPr>
          <a:xfrm flipH="1" flipV="1">
            <a:off x="6802752" y="6802752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5" idx="7"/>
          </p:cNvCxnSpPr>
          <p:nvPr/>
        </p:nvCxnSpPr>
        <p:spPr>
          <a:xfrm flipH="1">
            <a:off x="6802752" y="1708903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416209" y="3416209"/>
            <a:ext cx="3967582" cy="396758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34354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2700000">
            <a:off x="198001" y="22345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5" idx="1"/>
            <a:endCxn id="4" idx="1"/>
          </p:cNvCxnSpPr>
          <p:nvPr/>
        </p:nvCxnSpPr>
        <p:spPr>
          <a:xfrm flipH="1" flipV="1">
            <a:off x="1708903" y="1708903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5" idx="3"/>
          </p:cNvCxnSpPr>
          <p:nvPr/>
        </p:nvCxnSpPr>
        <p:spPr>
          <a:xfrm flipV="1">
            <a:off x="1708903" y="6802752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5" idx="5"/>
          </p:cNvCxnSpPr>
          <p:nvPr/>
        </p:nvCxnSpPr>
        <p:spPr>
          <a:xfrm flipH="1" flipV="1">
            <a:off x="6802752" y="6802752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5" idx="7"/>
          </p:cNvCxnSpPr>
          <p:nvPr/>
        </p:nvCxnSpPr>
        <p:spPr>
          <a:xfrm flipH="1">
            <a:off x="6802752" y="1708903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416209" y="3416209"/>
            <a:ext cx="3967582" cy="396758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27508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8100000">
            <a:off x="198001" y="22345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5" idx="1"/>
            <a:endCxn id="4" idx="1"/>
          </p:cNvCxnSpPr>
          <p:nvPr/>
        </p:nvCxnSpPr>
        <p:spPr>
          <a:xfrm flipH="1" flipV="1">
            <a:off x="1708903" y="1708903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5" idx="3"/>
          </p:cNvCxnSpPr>
          <p:nvPr/>
        </p:nvCxnSpPr>
        <p:spPr>
          <a:xfrm flipV="1">
            <a:off x="1708903" y="6802752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5" idx="5"/>
          </p:cNvCxnSpPr>
          <p:nvPr/>
        </p:nvCxnSpPr>
        <p:spPr>
          <a:xfrm flipH="1" flipV="1">
            <a:off x="6802752" y="6802752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5" idx="7"/>
          </p:cNvCxnSpPr>
          <p:nvPr/>
        </p:nvCxnSpPr>
        <p:spPr>
          <a:xfrm flipH="1">
            <a:off x="6802752" y="1708903"/>
            <a:ext cx="2288345" cy="22883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416209" y="3416209"/>
            <a:ext cx="3967582" cy="396758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1253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0</Words>
  <Application>Microsoft Office PowerPoint</Application>
  <PresentationFormat>自定义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coolyangzc</dc:creator>
  <cp:lastModifiedBy>coolyangzc</cp:lastModifiedBy>
  <cp:revision>18</cp:revision>
  <dcterms:created xsi:type="dcterms:W3CDTF">2016-07-26T15:25:26Z</dcterms:created>
  <dcterms:modified xsi:type="dcterms:W3CDTF">2016-07-26T16:20:56Z</dcterms:modified>
</cp:coreProperties>
</file>