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4" r:id="rId2"/>
    <p:sldId id="256" r:id="rId3"/>
    <p:sldId id="260" r:id="rId4"/>
    <p:sldId id="265" r:id="rId5"/>
    <p:sldId id="268" r:id="rId6"/>
    <p:sldId id="267" r:id="rId7"/>
  </p:sldIdLst>
  <p:sldSz cx="10799763" cy="1079976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DC3E6"/>
    <a:srgbClr val="FFFFFF"/>
    <a:srgbClr val="F0F0F0"/>
    <a:srgbClr val="E9E9E9"/>
    <a:srgbClr val="FEFEFE"/>
    <a:srgbClr val="010101"/>
    <a:srgbClr val="E9E8E8"/>
    <a:srgbClr val="777777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33" d="100"/>
          <a:sy n="33" d="100"/>
        </p:scale>
        <p:origin x="1973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9982" y="1767462"/>
            <a:ext cx="9179799" cy="3759917"/>
          </a:xfrm>
        </p:spPr>
        <p:txBody>
          <a:bodyPr anchor="b"/>
          <a:lstStyle>
            <a:lvl1pPr algn="ctr">
              <a:defRPr sz="7087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9971" y="5672376"/>
            <a:ext cx="8099822" cy="2607442"/>
          </a:xfrm>
        </p:spPr>
        <p:txBody>
          <a:bodyPr/>
          <a:lstStyle>
            <a:lvl1pPr marL="0" indent="0" algn="ctr">
              <a:buNone/>
              <a:defRPr sz="2835"/>
            </a:lvl1pPr>
            <a:lvl2pPr marL="539999" indent="0" algn="ctr">
              <a:buNone/>
              <a:defRPr sz="2362"/>
            </a:lvl2pPr>
            <a:lvl3pPr marL="1079998" indent="0" algn="ctr">
              <a:buNone/>
              <a:defRPr sz="2126"/>
            </a:lvl3pPr>
            <a:lvl4pPr marL="1619997" indent="0" algn="ctr">
              <a:buNone/>
              <a:defRPr sz="1890"/>
            </a:lvl4pPr>
            <a:lvl5pPr marL="2159996" indent="0" algn="ctr">
              <a:buNone/>
              <a:defRPr sz="1890"/>
            </a:lvl5pPr>
            <a:lvl6pPr marL="2699995" indent="0" algn="ctr">
              <a:buNone/>
              <a:defRPr sz="1890"/>
            </a:lvl6pPr>
            <a:lvl7pPr marL="3239994" indent="0" algn="ctr">
              <a:buNone/>
              <a:defRPr sz="1890"/>
            </a:lvl7pPr>
            <a:lvl8pPr marL="3779992" indent="0" algn="ctr">
              <a:buNone/>
              <a:defRPr sz="1890"/>
            </a:lvl8pPr>
            <a:lvl9pPr marL="4319991" indent="0" algn="ctr">
              <a:buNone/>
              <a:defRPr sz="189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7E944-CEF1-45FA-9FF6-4A45AB75AB6E}" type="datetimeFigureOut">
              <a:rPr lang="zh-CN" altLang="en-US" smtClean="0"/>
              <a:t>2016/7/27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7EFE7-D600-4C95-A66B-52295C99C6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0495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7E944-CEF1-45FA-9FF6-4A45AB75AB6E}" type="datetimeFigureOut">
              <a:rPr lang="zh-CN" altLang="en-US" smtClean="0"/>
              <a:t>2016/7/27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7EFE7-D600-4C95-A66B-52295C99C6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8020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28581" y="574987"/>
            <a:ext cx="2328699" cy="91523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484" y="574987"/>
            <a:ext cx="6851100" cy="91523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7E944-CEF1-45FA-9FF6-4A45AB75AB6E}" type="datetimeFigureOut">
              <a:rPr lang="zh-CN" altLang="en-US" smtClean="0"/>
              <a:t>2016/7/27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7EFE7-D600-4C95-A66B-52295C99C6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8392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7E944-CEF1-45FA-9FF6-4A45AB75AB6E}" type="datetimeFigureOut">
              <a:rPr lang="zh-CN" altLang="en-US" smtClean="0"/>
              <a:t>2016/7/27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7EFE7-D600-4C95-A66B-52295C99C6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0845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859" y="2692444"/>
            <a:ext cx="9314796" cy="4492401"/>
          </a:xfrm>
        </p:spPr>
        <p:txBody>
          <a:bodyPr anchor="b"/>
          <a:lstStyle>
            <a:lvl1pPr>
              <a:defRPr sz="7087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859" y="7227345"/>
            <a:ext cx="9314796" cy="2362447"/>
          </a:xfrm>
        </p:spPr>
        <p:txBody>
          <a:bodyPr/>
          <a:lstStyle>
            <a:lvl1pPr marL="0" indent="0">
              <a:buNone/>
              <a:defRPr sz="2835">
                <a:solidFill>
                  <a:schemeClr val="tx1"/>
                </a:solidFill>
              </a:defRPr>
            </a:lvl1pPr>
            <a:lvl2pPr marL="539999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2pPr>
            <a:lvl3pPr marL="1079998" indent="0">
              <a:buNone/>
              <a:defRPr sz="2126">
                <a:solidFill>
                  <a:schemeClr val="tx1">
                    <a:tint val="75000"/>
                  </a:schemeClr>
                </a:solidFill>
              </a:defRPr>
            </a:lvl3pPr>
            <a:lvl4pPr marL="1619997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4pPr>
            <a:lvl5pPr marL="2159996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5pPr>
            <a:lvl6pPr marL="2699995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6pPr>
            <a:lvl7pPr marL="3239994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7pPr>
            <a:lvl8pPr marL="3779992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8pPr>
            <a:lvl9pPr marL="4319991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7E944-CEF1-45FA-9FF6-4A45AB75AB6E}" type="datetimeFigureOut">
              <a:rPr lang="zh-CN" altLang="en-US" smtClean="0"/>
              <a:t>2016/7/27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7EFE7-D600-4C95-A66B-52295C99C6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5340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2484" y="2874937"/>
            <a:ext cx="4589899" cy="68523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7380" y="2874937"/>
            <a:ext cx="4589899" cy="68523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7E944-CEF1-45FA-9FF6-4A45AB75AB6E}" type="datetimeFigureOut">
              <a:rPr lang="zh-CN" altLang="en-US" smtClean="0"/>
              <a:t>2016/7/27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7EFE7-D600-4C95-A66B-52295C99C6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1162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574990"/>
            <a:ext cx="9314796" cy="208745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892" y="2647443"/>
            <a:ext cx="4568805" cy="1297471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999" indent="0">
              <a:buNone/>
              <a:defRPr sz="2362" b="1"/>
            </a:lvl2pPr>
            <a:lvl3pPr marL="1079998" indent="0">
              <a:buNone/>
              <a:defRPr sz="2126" b="1"/>
            </a:lvl3pPr>
            <a:lvl4pPr marL="1619997" indent="0">
              <a:buNone/>
              <a:defRPr sz="1890" b="1"/>
            </a:lvl4pPr>
            <a:lvl5pPr marL="2159996" indent="0">
              <a:buNone/>
              <a:defRPr sz="1890" b="1"/>
            </a:lvl5pPr>
            <a:lvl6pPr marL="2699995" indent="0">
              <a:buNone/>
              <a:defRPr sz="1890" b="1"/>
            </a:lvl6pPr>
            <a:lvl7pPr marL="3239994" indent="0">
              <a:buNone/>
              <a:defRPr sz="1890" b="1"/>
            </a:lvl7pPr>
            <a:lvl8pPr marL="3779992" indent="0">
              <a:buNone/>
              <a:defRPr sz="1890" b="1"/>
            </a:lvl8pPr>
            <a:lvl9pPr marL="4319991" indent="0">
              <a:buNone/>
              <a:defRPr sz="189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892" y="3944914"/>
            <a:ext cx="4568805" cy="580237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67381" y="2647443"/>
            <a:ext cx="4591306" cy="1297471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999" indent="0">
              <a:buNone/>
              <a:defRPr sz="2362" b="1"/>
            </a:lvl2pPr>
            <a:lvl3pPr marL="1079998" indent="0">
              <a:buNone/>
              <a:defRPr sz="2126" b="1"/>
            </a:lvl3pPr>
            <a:lvl4pPr marL="1619997" indent="0">
              <a:buNone/>
              <a:defRPr sz="1890" b="1"/>
            </a:lvl4pPr>
            <a:lvl5pPr marL="2159996" indent="0">
              <a:buNone/>
              <a:defRPr sz="1890" b="1"/>
            </a:lvl5pPr>
            <a:lvl6pPr marL="2699995" indent="0">
              <a:buNone/>
              <a:defRPr sz="1890" b="1"/>
            </a:lvl6pPr>
            <a:lvl7pPr marL="3239994" indent="0">
              <a:buNone/>
              <a:defRPr sz="1890" b="1"/>
            </a:lvl7pPr>
            <a:lvl8pPr marL="3779992" indent="0">
              <a:buNone/>
              <a:defRPr sz="1890" b="1"/>
            </a:lvl8pPr>
            <a:lvl9pPr marL="4319991" indent="0">
              <a:buNone/>
              <a:defRPr sz="189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67381" y="3944914"/>
            <a:ext cx="4591306" cy="580237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7E944-CEF1-45FA-9FF6-4A45AB75AB6E}" type="datetimeFigureOut">
              <a:rPr lang="zh-CN" altLang="en-US" smtClean="0"/>
              <a:t>2016/7/27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7EFE7-D600-4C95-A66B-52295C99C6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1673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7E944-CEF1-45FA-9FF6-4A45AB75AB6E}" type="datetimeFigureOut">
              <a:rPr lang="zh-CN" altLang="en-US" smtClean="0"/>
              <a:t>2016/7/27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7EFE7-D600-4C95-A66B-52295C99C6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2412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7E944-CEF1-45FA-9FF6-4A45AB75AB6E}" type="datetimeFigureOut">
              <a:rPr lang="zh-CN" altLang="en-US" smtClean="0"/>
              <a:t>2016/7/27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7EFE7-D600-4C95-A66B-52295C99C6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0230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719984"/>
            <a:ext cx="3483205" cy="2519945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1306" y="1554968"/>
            <a:ext cx="5467380" cy="7674832"/>
          </a:xfrm>
        </p:spPr>
        <p:txBody>
          <a:bodyPr/>
          <a:lstStyle>
            <a:lvl1pPr>
              <a:defRPr sz="3780"/>
            </a:lvl1pPr>
            <a:lvl2pPr>
              <a:defRPr sz="3307"/>
            </a:lvl2pPr>
            <a:lvl3pPr>
              <a:defRPr sz="2835"/>
            </a:lvl3pPr>
            <a:lvl4pPr>
              <a:defRPr sz="2362"/>
            </a:lvl4pPr>
            <a:lvl5pPr>
              <a:defRPr sz="2362"/>
            </a:lvl5pPr>
            <a:lvl6pPr>
              <a:defRPr sz="2362"/>
            </a:lvl6pPr>
            <a:lvl7pPr>
              <a:defRPr sz="2362"/>
            </a:lvl7pPr>
            <a:lvl8pPr>
              <a:defRPr sz="2362"/>
            </a:lvl8pPr>
            <a:lvl9pPr>
              <a:defRPr sz="2362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3239929"/>
            <a:ext cx="3483205" cy="6002369"/>
          </a:xfrm>
        </p:spPr>
        <p:txBody>
          <a:bodyPr/>
          <a:lstStyle>
            <a:lvl1pPr marL="0" indent="0">
              <a:buNone/>
              <a:defRPr sz="1890"/>
            </a:lvl1pPr>
            <a:lvl2pPr marL="539999" indent="0">
              <a:buNone/>
              <a:defRPr sz="1654"/>
            </a:lvl2pPr>
            <a:lvl3pPr marL="1079998" indent="0">
              <a:buNone/>
              <a:defRPr sz="1417"/>
            </a:lvl3pPr>
            <a:lvl4pPr marL="1619997" indent="0">
              <a:buNone/>
              <a:defRPr sz="1181"/>
            </a:lvl4pPr>
            <a:lvl5pPr marL="2159996" indent="0">
              <a:buNone/>
              <a:defRPr sz="1181"/>
            </a:lvl5pPr>
            <a:lvl6pPr marL="2699995" indent="0">
              <a:buNone/>
              <a:defRPr sz="1181"/>
            </a:lvl6pPr>
            <a:lvl7pPr marL="3239994" indent="0">
              <a:buNone/>
              <a:defRPr sz="1181"/>
            </a:lvl7pPr>
            <a:lvl8pPr marL="3779992" indent="0">
              <a:buNone/>
              <a:defRPr sz="1181"/>
            </a:lvl8pPr>
            <a:lvl9pPr marL="4319991" indent="0">
              <a:buNone/>
              <a:defRPr sz="118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7E944-CEF1-45FA-9FF6-4A45AB75AB6E}" type="datetimeFigureOut">
              <a:rPr lang="zh-CN" altLang="en-US" smtClean="0"/>
              <a:t>2016/7/27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7EFE7-D600-4C95-A66B-52295C99C6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2826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719984"/>
            <a:ext cx="3483205" cy="2519945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91306" y="1554968"/>
            <a:ext cx="5467380" cy="7674832"/>
          </a:xfrm>
        </p:spPr>
        <p:txBody>
          <a:bodyPr anchor="t"/>
          <a:lstStyle>
            <a:lvl1pPr marL="0" indent="0">
              <a:buNone/>
              <a:defRPr sz="3780"/>
            </a:lvl1pPr>
            <a:lvl2pPr marL="539999" indent="0">
              <a:buNone/>
              <a:defRPr sz="3307"/>
            </a:lvl2pPr>
            <a:lvl3pPr marL="1079998" indent="0">
              <a:buNone/>
              <a:defRPr sz="2835"/>
            </a:lvl3pPr>
            <a:lvl4pPr marL="1619997" indent="0">
              <a:buNone/>
              <a:defRPr sz="2362"/>
            </a:lvl4pPr>
            <a:lvl5pPr marL="2159996" indent="0">
              <a:buNone/>
              <a:defRPr sz="2362"/>
            </a:lvl5pPr>
            <a:lvl6pPr marL="2699995" indent="0">
              <a:buNone/>
              <a:defRPr sz="2362"/>
            </a:lvl6pPr>
            <a:lvl7pPr marL="3239994" indent="0">
              <a:buNone/>
              <a:defRPr sz="2362"/>
            </a:lvl7pPr>
            <a:lvl8pPr marL="3779992" indent="0">
              <a:buNone/>
              <a:defRPr sz="2362"/>
            </a:lvl8pPr>
            <a:lvl9pPr marL="4319991" indent="0">
              <a:buNone/>
              <a:defRPr sz="2362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3239929"/>
            <a:ext cx="3483205" cy="6002369"/>
          </a:xfrm>
        </p:spPr>
        <p:txBody>
          <a:bodyPr/>
          <a:lstStyle>
            <a:lvl1pPr marL="0" indent="0">
              <a:buNone/>
              <a:defRPr sz="1890"/>
            </a:lvl1pPr>
            <a:lvl2pPr marL="539999" indent="0">
              <a:buNone/>
              <a:defRPr sz="1654"/>
            </a:lvl2pPr>
            <a:lvl3pPr marL="1079998" indent="0">
              <a:buNone/>
              <a:defRPr sz="1417"/>
            </a:lvl3pPr>
            <a:lvl4pPr marL="1619997" indent="0">
              <a:buNone/>
              <a:defRPr sz="1181"/>
            </a:lvl4pPr>
            <a:lvl5pPr marL="2159996" indent="0">
              <a:buNone/>
              <a:defRPr sz="1181"/>
            </a:lvl5pPr>
            <a:lvl6pPr marL="2699995" indent="0">
              <a:buNone/>
              <a:defRPr sz="1181"/>
            </a:lvl6pPr>
            <a:lvl7pPr marL="3239994" indent="0">
              <a:buNone/>
              <a:defRPr sz="1181"/>
            </a:lvl7pPr>
            <a:lvl8pPr marL="3779992" indent="0">
              <a:buNone/>
              <a:defRPr sz="1181"/>
            </a:lvl8pPr>
            <a:lvl9pPr marL="4319991" indent="0">
              <a:buNone/>
              <a:defRPr sz="118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7E944-CEF1-45FA-9FF6-4A45AB75AB6E}" type="datetimeFigureOut">
              <a:rPr lang="zh-CN" altLang="en-US" smtClean="0"/>
              <a:t>2016/7/27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7EFE7-D600-4C95-A66B-52295C99C6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3445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2484" y="574990"/>
            <a:ext cx="9314796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2484" y="2874937"/>
            <a:ext cx="9314796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484" y="10009783"/>
            <a:ext cx="2429947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E7E944-CEF1-45FA-9FF6-4A45AB75AB6E}" type="datetimeFigureOut">
              <a:rPr lang="zh-CN" altLang="en-US" smtClean="0"/>
              <a:t>2016/7/27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77422" y="10009783"/>
            <a:ext cx="364492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7332" y="10009783"/>
            <a:ext cx="2429947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47EFE7-D600-4C95-A66B-52295C99C6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7588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79998" rtl="0" eaLnBrk="1" latinLnBrk="0" hangingPunct="1">
        <a:lnSpc>
          <a:spcPct val="90000"/>
        </a:lnSpc>
        <a:spcBef>
          <a:spcPct val="0"/>
        </a:spcBef>
        <a:buNone/>
        <a:defRPr sz="519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9999" indent="-269999" algn="l" defTabSz="1079998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3307" kern="1200">
          <a:solidFill>
            <a:schemeClr val="tx1"/>
          </a:solidFill>
          <a:latin typeface="+mn-lt"/>
          <a:ea typeface="+mn-ea"/>
          <a:cs typeface="+mn-cs"/>
        </a:defRPr>
      </a:lvl1pPr>
      <a:lvl2pPr marL="809998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349997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3pPr>
      <a:lvl4pPr marL="1889996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429995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969994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509993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4049992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589991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1pPr>
      <a:lvl2pPr marL="539999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2pPr>
      <a:lvl3pPr marL="1079998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3pPr>
      <a:lvl4pPr marL="1619997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159996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699995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239994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3779992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319991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2">
            <a:clrChange>
              <a:clrFrom>
                <a:srgbClr val="9DC3E6"/>
              </a:clrFrom>
              <a:clrTo>
                <a:srgbClr val="9DC3E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799763" cy="10799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328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180000" y="180000"/>
            <a:ext cx="10440000" cy="10440000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43997" tIns="71998" rIns="143997" bIns="7199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835"/>
          </a:p>
        </p:txBody>
      </p:sp>
      <p:sp>
        <p:nvSpPr>
          <p:cNvPr id="5" name="椭圆 4"/>
          <p:cNvSpPr/>
          <p:nvPr/>
        </p:nvSpPr>
        <p:spPr>
          <a:xfrm>
            <a:off x="3900234" y="3900234"/>
            <a:ext cx="2999532" cy="2999532"/>
          </a:xfrm>
          <a:prstGeom prst="ellipse">
            <a:avLst/>
          </a:prstGeom>
          <a:solidFill>
            <a:srgbClr val="9DC3E6"/>
          </a:solidFill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43997" tIns="71998" rIns="143997" bIns="7199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835"/>
          </a:p>
        </p:txBody>
      </p:sp>
      <p:cxnSp>
        <p:nvCxnSpPr>
          <p:cNvPr id="7" name="直接连接符 6"/>
          <p:cNvCxnSpPr>
            <a:stCxn id="5" idx="1"/>
            <a:endCxn id="4" idx="1"/>
          </p:cNvCxnSpPr>
          <p:nvPr/>
        </p:nvCxnSpPr>
        <p:spPr>
          <a:xfrm flipH="1" flipV="1">
            <a:off x="1708903" y="1708903"/>
            <a:ext cx="2630602" cy="2630602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直接连接符 7"/>
          <p:cNvCxnSpPr>
            <a:stCxn id="4" idx="3"/>
            <a:endCxn id="5" idx="3"/>
          </p:cNvCxnSpPr>
          <p:nvPr/>
        </p:nvCxnSpPr>
        <p:spPr>
          <a:xfrm flipV="1">
            <a:off x="1708903" y="6460495"/>
            <a:ext cx="2630602" cy="2630602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直接连接符 10"/>
          <p:cNvCxnSpPr>
            <a:stCxn id="4" idx="5"/>
            <a:endCxn id="5" idx="5"/>
          </p:cNvCxnSpPr>
          <p:nvPr/>
        </p:nvCxnSpPr>
        <p:spPr>
          <a:xfrm flipH="1" flipV="1">
            <a:off x="6460495" y="6460495"/>
            <a:ext cx="2630602" cy="2630602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stCxn id="4" idx="7"/>
            <a:endCxn id="5" idx="7"/>
          </p:cNvCxnSpPr>
          <p:nvPr/>
        </p:nvCxnSpPr>
        <p:spPr>
          <a:xfrm flipH="1">
            <a:off x="6460495" y="1708903"/>
            <a:ext cx="2630602" cy="2630602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116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DC3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180000" y="180000"/>
            <a:ext cx="10440000" cy="10440000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43997" tIns="71998" rIns="143997" bIns="7199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835"/>
          </a:p>
        </p:txBody>
      </p:sp>
      <p:sp>
        <p:nvSpPr>
          <p:cNvPr id="9" name="饼形 8"/>
          <p:cNvSpPr>
            <a:spLocks noChangeAspect="1"/>
          </p:cNvSpPr>
          <p:nvPr/>
        </p:nvSpPr>
        <p:spPr>
          <a:xfrm rot="13500000">
            <a:off x="198001" y="223456"/>
            <a:ext cx="10404000" cy="10404000"/>
          </a:xfrm>
          <a:prstGeom prst="pie">
            <a:avLst>
              <a:gd name="adj1" fmla="val 6536"/>
              <a:gd name="adj2" fmla="val 5385412"/>
            </a:avLst>
          </a:pr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2700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7" name="直接连接符 6"/>
          <p:cNvCxnSpPr>
            <a:endCxn id="4" idx="1"/>
          </p:cNvCxnSpPr>
          <p:nvPr/>
        </p:nvCxnSpPr>
        <p:spPr>
          <a:xfrm flipH="1" flipV="1">
            <a:off x="1708903" y="1708903"/>
            <a:ext cx="2614852" cy="2614852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直接连接符 7"/>
          <p:cNvCxnSpPr>
            <a:stCxn id="4" idx="3"/>
            <a:endCxn id="10" idx="3"/>
          </p:cNvCxnSpPr>
          <p:nvPr/>
        </p:nvCxnSpPr>
        <p:spPr>
          <a:xfrm flipV="1">
            <a:off x="1708903" y="6460495"/>
            <a:ext cx="2630602" cy="2630602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直接连接符 10"/>
          <p:cNvCxnSpPr>
            <a:stCxn id="4" idx="5"/>
            <a:endCxn id="10" idx="5"/>
          </p:cNvCxnSpPr>
          <p:nvPr/>
        </p:nvCxnSpPr>
        <p:spPr>
          <a:xfrm flipH="1" flipV="1">
            <a:off x="6460495" y="6460495"/>
            <a:ext cx="2630602" cy="2630602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stCxn id="4" idx="7"/>
            <a:endCxn id="10" idx="7"/>
          </p:cNvCxnSpPr>
          <p:nvPr/>
        </p:nvCxnSpPr>
        <p:spPr>
          <a:xfrm flipH="1">
            <a:off x="6460495" y="1708903"/>
            <a:ext cx="2630602" cy="2630602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椭圆 9"/>
          <p:cNvSpPr/>
          <p:nvPr/>
        </p:nvSpPr>
        <p:spPr>
          <a:xfrm>
            <a:off x="3900234" y="3900234"/>
            <a:ext cx="2999532" cy="2999532"/>
          </a:xfrm>
          <a:prstGeom prst="ellipse">
            <a:avLst/>
          </a:prstGeom>
          <a:solidFill>
            <a:srgbClr val="9DC3E6"/>
          </a:solidFill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43997" tIns="71998" rIns="143997" bIns="7199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835"/>
          </a:p>
        </p:txBody>
      </p:sp>
    </p:spTree>
    <p:extLst>
      <p:ext uri="{BB962C8B-B14F-4D97-AF65-F5344CB8AC3E}">
        <p14:creationId xmlns:p14="http://schemas.microsoft.com/office/powerpoint/2010/main" val="2504423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DC3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180000" y="180000"/>
            <a:ext cx="10440000" cy="10440000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43997" tIns="71998" rIns="143997" bIns="7199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835"/>
          </a:p>
        </p:txBody>
      </p:sp>
      <p:sp>
        <p:nvSpPr>
          <p:cNvPr id="9" name="饼形 8"/>
          <p:cNvSpPr>
            <a:spLocks noChangeAspect="1"/>
          </p:cNvSpPr>
          <p:nvPr/>
        </p:nvSpPr>
        <p:spPr>
          <a:xfrm rot="18900000">
            <a:off x="198001" y="223456"/>
            <a:ext cx="10404000" cy="10404000"/>
          </a:xfrm>
          <a:prstGeom prst="pie">
            <a:avLst>
              <a:gd name="adj1" fmla="val 6536"/>
              <a:gd name="adj2" fmla="val 5385412"/>
            </a:avLst>
          </a:pr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2700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7" name="直接连接符 6"/>
          <p:cNvCxnSpPr>
            <a:endCxn id="4" idx="1"/>
          </p:cNvCxnSpPr>
          <p:nvPr/>
        </p:nvCxnSpPr>
        <p:spPr>
          <a:xfrm flipH="1" flipV="1">
            <a:off x="1708903" y="1708903"/>
            <a:ext cx="2614852" cy="2614852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直接连接符 7"/>
          <p:cNvCxnSpPr>
            <a:stCxn id="4" idx="3"/>
            <a:endCxn id="10" idx="3"/>
          </p:cNvCxnSpPr>
          <p:nvPr/>
        </p:nvCxnSpPr>
        <p:spPr>
          <a:xfrm flipV="1">
            <a:off x="1708903" y="6460495"/>
            <a:ext cx="2630602" cy="2630602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直接连接符 10"/>
          <p:cNvCxnSpPr>
            <a:stCxn id="4" idx="5"/>
            <a:endCxn id="10" idx="5"/>
          </p:cNvCxnSpPr>
          <p:nvPr/>
        </p:nvCxnSpPr>
        <p:spPr>
          <a:xfrm flipH="1" flipV="1">
            <a:off x="6460495" y="6460495"/>
            <a:ext cx="2630602" cy="2630602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stCxn id="4" idx="7"/>
            <a:endCxn id="10" idx="7"/>
          </p:cNvCxnSpPr>
          <p:nvPr/>
        </p:nvCxnSpPr>
        <p:spPr>
          <a:xfrm flipH="1">
            <a:off x="6460495" y="1708903"/>
            <a:ext cx="2630602" cy="2630602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椭圆 9"/>
          <p:cNvSpPr/>
          <p:nvPr/>
        </p:nvSpPr>
        <p:spPr>
          <a:xfrm>
            <a:off x="3900234" y="3900234"/>
            <a:ext cx="2999532" cy="2999532"/>
          </a:xfrm>
          <a:prstGeom prst="ellipse">
            <a:avLst/>
          </a:prstGeom>
          <a:solidFill>
            <a:srgbClr val="9DC3E6"/>
          </a:solidFill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43997" tIns="71998" rIns="143997" bIns="7199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835"/>
          </a:p>
        </p:txBody>
      </p:sp>
    </p:spTree>
    <p:extLst>
      <p:ext uri="{BB962C8B-B14F-4D97-AF65-F5344CB8AC3E}">
        <p14:creationId xmlns:p14="http://schemas.microsoft.com/office/powerpoint/2010/main" val="3551173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DC3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180000" y="180000"/>
            <a:ext cx="10440000" cy="10440000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43997" tIns="71998" rIns="143997" bIns="7199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835"/>
          </a:p>
        </p:txBody>
      </p:sp>
      <p:sp>
        <p:nvSpPr>
          <p:cNvPr id="9" name="饼形 8"/>
          <p:cNvSpPr>
            <a:spLocks noChangeAspect="1"/>
          </p:cNvSpPr>
          <p:nvPr/>
        </p:nvSpPr>
        <p:spPr>
          <a:xfrm rot="2700000">
            <a:off x="213241" y="208216"/>
            <a:ext cx="10404000" cy="10404000"/>
          </a:xfrm>
          <a:prstGeom prst="pie">
            <a:avLst>
              <a:gd name="adj1" fmla="val 6536"/>
              <a:gd name="adj2" fmla="val 5385412"/>
            </a:avLst>
          </a:pr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2700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7" name="直接连接符 6"/>
          <p:cNvCxnSpPr>
            <a:endCxn id="4" idx="1"/>
          </p:cNvCxnSpPr>
          <p:nvPr/>
        </p:nvCxnSpPr>
        <p:spPr>
          <a:xfrm flipH="1" flipV="1">
            <a:off x="1708903" y="1708903"/>
            <a:ext cx="2614852" cy="2614852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直接连接符 7"/>
          <p:cNvCxnSpPr>
            <a:stCxn id="4" idx="3"/>
            <a:endCxn id="10" idx="3"/>
          </p:cNvCxnSpPr>
          <p:nvPr/>
        </p:nvCxnSpPr>
        <p:spPr>
          <a:xfrm flipV="1">
            <a:off x="1708903" y="6460495"/>
            <a:ext cx="2630602" cy="2630602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直接连接符 10"/>
          <p:cNvCxnSpPr>
            <a:stCxn id="4" idx="5"/>
            <a:endCxn id="10" idx="5"/>
          </p:cNvCxnSpPr>
          <p:nvPr/>
        </p:nvCxnSpPr>
        <p:spPr>
          <a:xfrm flipH="1" flipV="1">
            <a:off x="6460495" y="6460495"/>
            <a:ext cx="2630602" cy="2630602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stCxn id="4" idx="7"/>
            <a:endCxn id="10" idx="7"/>
          </p:cNvCxnSpPr>
          <p:nvPr/>
        </p:nvCxnSpPr>
        <p:spPr>
          <a:xfrm flipH="1">
            <a:off x="6460495" y="1708903"/>
            <a:ext cx="2630602" cy="2630602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椭圆 9"/>
          <p:cNvSpPr/>
          <p:nvPr/>
        </p:nvSpPr>
        <p:spPr>
          <a:xfrm>
            <a:off x="3900234" y="3900234"/>
            <a:ext cx="2999532" cy="2999532"/>
          </a:xfrm>
          <a:prstGeom prst="ellipse">
            <a:avLst/>
          </a:prstGeom>
          <a:solidFill>
            <a:srgbClr val="9DC3E6"/>
          </a:solidFill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43997" tIns="71998" rIns="143997" bIns="7199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835"/>
          </a:p>
        </p:txBody>
      </p:sp>
    </p:spTree>
    <p:extLst>
      <p:ext uri="{BB962C8B-B14F-4D97-AF65-F5344CB8AC3E}">
        <p14:creationId xmlns:p14="http://schemas.microsoft.com/office/powerpoint/2010/main" val="460138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DC3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180000" y="180000"/>
            <a:ext cx="10440000" cy="10440000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43997" tIns="71998" rIns="143997" bIns="7199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835"/>
          </a:p>
        </p:txBody>
      </p:sp>
      <p:sp>
        <p:nvSpPr>
          <p:cNvPr id="9" name="饼形 8"/>
          <p:cNvSpPr>
            <a:spLocks noChangeAspect="1"/>
          </p:cNvSpPr>
          <p:nvPr/>
        </p:nvSpPr>
        <p:spPr>
          <a:xfrm rot="8100000">
            <a:off x="213241" y="208216"/>
            <a:ext cx="10404000" cy="10404000"/>
          </a:xfrm>
          <a:prstGeom prst="pie">
            <a:avLst>
              <a:gd name="adj1" fmla="val 6536"/>
              <a:gd name="adj2" fmla="val 5385412"/>
            </a:avLst>
          </a:pr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2700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7" name="直接连接符 6"/>
          <p:cNvCxnSpPr>
            <a:endCxn id="4" idx="1"/>
          </p:cNvCxnSpPr>
          <p:nvPr/>
        </p:nvCxnSpPr>
        <p:spPr>
          <a:xfrm flipH="1" flipV="1">
            <a:off x="1708903" y="1708903"/>
            <a:ext cx="2614852" cy="2614852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直接连接符 7"/>
          <p:cNvCxnSpPr>
            <a:stCxn id="4" idx="3"/>
            <a:endCxn id="10" idx="3"/>
          </p:cNvCxnSpPr>
          <p:nvPr/>
        </p:nvCxnSpPr>
        <p:spPr>
          <a:xfrm flipV="1">
            <a:off x="1708903" y="6460495"/>
            <a:ext cx="2630602" cy="2630602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直接连接符 10"/>
          <p:cNvCxnSpPr>
            <a:stCxn id="4" idx="5"/>
            <a:endCxn id="10" idx="5"/>
          </p:cNvCxnSpPr>
          <p:nvPr/>
        </p:nvCxnSpPr>
        <p:spPr>
          <a:xfrm flipH="1" flipV="1">
            <a:off x="6460495" y="6460495"/>
            <a:ext cx="2630602" cy="2630602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stCxn id="4" idx="7"/>
            <a:endCxn id="10" idx="7"/>
          </p:cNvCxnSpPr>
          <p:nvPr/>
        </p:nvCxnSpPr>
        <p:spPr>
          <a:xfrm flipH="1">
            <a:off x="6460495" y="1708903"/>
            <a:ext cx="2630602" cy="2630602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椭圆 9"/>
          <p:cNvSpPr/>
          <p:nvPr/>
        </p:nvSpPr>
        <p:spPr>
          <a:xfrm>
            <a:off x="3900234" y="3900234"/>
            <a:ext cx="2999532" cy="2999532"/>
          </a:xfrm>
          <a:prstGeom prst="ellipse">
            <a:avLst/>
          </a:prstGeom>
          <a:solidFill>
            <a:srgbClr val="9DC3E6"/>
          </a:solidFill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43997" tIns="71998" rIns="143997" bIns="7199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835"/>
          </a:p>
        </p:txBody>
      </p:sp>
    </p:spTree>
    <p:extLst>
      <p:ext uri="{BB962C8B-B14F-4D97-AF65-F5344CB8AC3E}">
        <p14:creationId xmlns:p14="http://schemas.microsoft.com/office/powerpoint/2010/main" val="743206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169</TotalTime>
  <Words>0</Words>
  <Application>Microsoft Office PowerPoint</Application>
  <PresentationFormat>自定义</PresentationFormat>
  <Paragraphs>0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coolyangzc</dc:creator>
  <cp:lastModifiedBy>coolyangzc</cp:lastModifiedBy>
  <cp:revision>31</cp:revision>
  <dcterms:created xsi:type="dcterms:W3CDTF">2016-07-26T15:25:26Z</dcterms:created>
  <dcterms:modified xsi:type="dcterms:W3CDTF">2016-07-27T03:46:56Z</dcterms:modified>
</cp:coreProperties>
</file>