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4" r:id="rId3"/>
    <p:sldId id="276" r:id="rId4"/>
    <p:sldId id="281" r:id="rId5"/>
    <p:sldId id="282" r:id="rId6"/>
    <p:sldId id="277" r:id="rId7"/>
    <p:sldId id="278" r:id="rId8"/>
    <p:sldId id="279" r:id="rId9"/>
    <p:sldId id="280" r:id="rId10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FFFF"/>
    <a:srgbClr val="FFE5E5"/>
    <a:srgbClr val="00FF00"/>
    <a:srgbClr val="00A500"/>
    <a:srgbClr val="E5FFE5"/>
    <a:srgbClr val="9DC3E6"/>
    <a:srgbClr val="01010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0" autoAdjust="0"/>
    <p:restoredTop sz="94660"/>
  </p:normalViewPr>
  <p:slideViewPr>
    <p:cSldViewPr snapToGrid="0">
      <p:cViewPr varScale="1">
        <p:scale>
          <a:sx n="39" d="100"/>
          <a:sy n="39" d="100"/>
        </p:scale>
        <p:origin x="17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70C0"/>
              </a:clrFrom>
              <a:clrTo>
                <a:srgbClr val="007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1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1125993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椭圆 14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0649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rgbClr val="E5FFE5"/>
              </a:gs>
              <a:gs pos="27000">
                <a:srgbClr val="E5FFE5"/>
              </a:gs>
              <a:gs pos="100000">
                <a:srgbClr val="00FF00">
                  <a:alpha val="2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125993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rgbClr val="FFE5E5"/>
              </a:gs>
              <a:gs pos="27000">
                <a:srgbClr val="FFE5E5"/>
              </a:gs>
              <a:gs pos="100000">
                <a:srgbClr val="FF0000">
                  <a:alpha val="2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125993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 rot="9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125993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 rot="45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125993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 rot="11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125993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 rot="153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125993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0</Words>
  <Application>Microsoft Office PowerPoint</Application>
  <PresentationFormat>自定义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Windows 用户</cp:lastModifiedBy>
  <cp:revision>88</cp:revision>
  <dcterms:created xsi:type="dcterms:W3CDTF">2016-07-26T15:25:26Z</dcterms:created>
  <dcterms:modified xsi:type="dcterms:W3CDTF">2018-08-16T01:34:47Z</dcterms:modified>
</cp:coreProperties>
</file>