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88" r:id="rId4"/>
    <p:sldId id="289" r:id="rId5"/>
    <p:sldId id="290" r:id="rId6"/>
    <p:sldId id="291" r:id="rId7"/>
    <p:sldId id="292" r:id="rId8"/>
    <p:sldId id="29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FF9300"/>
    <a:srgbClr val="336699"/>
    <a:srgbClr val="DA0C81"/>
    <a:srgbClr val="EDEEE7"/>
    <a:srgbClr val="D6D7D1"/>
    <a:srgbClr val="E0CEE3"/>
    <a:srgbClr val="EDE4FF"/>
    <a:srgbClr val="FFF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920"/>
    <p:restoredTop sz="84771"/>
  </p:normalViewPr>
  <p:slideViewPr>
    <p:cSldViewPr snapToGrid="0" snapToObjects="1">
      <p:cViewPr varScale="1">
        <p:scale>
          <a:sx n="143" d="100"/>
          <a:sy n="143" d="100"/>
        </p:scale>
        <p:origin x="2256" y="200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2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67E3C4-2465-73C0-B0E3-817B9CD916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D1A42D-443F-7E88-F367-5D5CA14359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78BE1-6631-4949-8C98-982027D3EA0E}" type="datetimeFigureOut">
              <a:rPr kumimoji="1" lang="zh-CN" altLang="en-US" smtClean="0"/>
              <a:t>2024/3/29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650F47-B3A5-AE4C-B217-6A7E576A7A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2979C6-8A1F-70D2-F062-E5F2F126FE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BFA63-5153-3949-A1B1-6161E70E19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4243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1EF07-2BC7-484D-96C8-78615E03CCA1}" type="datetimeFigureOut">
              <a:rPr kumimoji="1" lang="zh-CN" altLang="en-US" smtClean="0"/>
              <a:t>2024/3/29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7AEA1-5296-B44F-A487-C134941F6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36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7AEA1-5296-B44F-A487-C134941F640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74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7AEA1-5296-B44F-A487-C134941F640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2221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7AEA1-5296-B44F-A487-C134941F640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5144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7AEA1-5296-B44F-A487-C134941F640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021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9144000" cy="2561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421" y="1731653"/>
            <a:ext cx="8245162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27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4194262"/>
            <a:ext cx="8245160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 cap="none" baseline="0">
                <a:solidFill>
                  <a:schemeClr val="accent2"/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8C1FBC-DB92-8D4C-8889-541C754A53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457" y="275793"/>
            <a:ext cx="2496453" cy="992105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8A97197-B0B6-C67C-7B2F-0CA27882CF11}"/>
              </a:ext>
            </a:extLst>
          </p:cNvPr>
          <p:cNvSpPr txBox="1">
            <a:spLocks/>
          </p:cNvSpPr>
          <p:nvPr userDrawn="1"/>
        </p:nvSpPr>
        <p:spPr>
          <a:xfrm>
            <a:off x="8044145" y="6490800"/>
            <a:ext cx="1137765" cy="36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675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4551058-E5DB-324A-A8E9-6D3BEF243C3B}" type="datetimeFigureOut">
              <a:rPr kumimoji="1" lang="zh-CN" altLang="en-US" sz="1400" smtClean="0"/>
              <a:pPr algn="ctr"/>
              <a:t>2024/3/29</a:t>
            </a:fld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712CA51D-FD70-C947-AA2A-7D31051F37F6}"/>
              </a:ext>
            </a:extLst>
          </p:cNvPr>
          <p:cNvSpPr>
            <a:spLocks noChangeAspect="1"/>
          </p:cNvSpPr>
          <p:nvPr userDrawn="1"/>
        </p:nvSpPr>
        <p:spPr>
          <a:xfrm>
            <a:off x="5" y="0"/>
            <a:ext cx="261600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2024/3/29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7" y="5956146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C3A77-996F-D547-A946-FD706C8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18" y="1964075"/>
            <a:ext cx="224356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7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A75F0-3C7C-6E4E-BC95-17186F79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221" y="1137357"/>
            <a:ext cx="4549889" cy="4583289"/>
          </a:xfrm>
        </p:spPr>
        <p:txBody>
          <a:bodyPr anchor="ctr">
            <a:normAutofit/>
          </a:bodyPr>
          <a:lstStyle>
            <a:lvl1pPr algn="l">
              <a:defRPr sz="2400"/>
            </a:lvl1pPr>
            <a:lvl2pPr algn="l">
              <a:defRPr sz="2100"/>
            </a:lvl2pPr>
            <a:lvl3pPr algn="l">
              <a:defRPr sz="1800"/>
            </a:lvl3pPr>
            <a:lvl4pPr algn="l">
              <a:defRPr sz="1500"/>
            </a:lvl4pPr>
            <a:lvl5pPr algn="l">
              <a:defRPr sz="15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98806B-B47C-4F4E-99EE-E81C923B8C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50" y="92603"/>
            <a:ext cx="1013626" cy="10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83"/>
            <a:ext cx="9144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B44660-41EC-A14F-B294-9C3C67425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116" y="5257884"/>
            <a:ext cx="1017887" cy="1019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9" y="3036935"/>
            <a:ext cx="8272211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7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9" y="453443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none" baseline="0">
                <a:solidFill>
                  <a:schemeClr val="accent2"/>
                </a:solidFill>
              </a:defRPr>
            </a:lvl1pPr>
            <a:lvl2pPr marL="34287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3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24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99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4B2733-65F2-C0D0-A62A-9B81E47C2046}"/>
              </a:ext>
            </a:extLst>
          </p:cNvPr>
          <p:cNvSpPr txBox="1"/>
          <p:nvPr userDrawn="1"/>
        </p:nvSpPr>
        <p:spPr>
          <a:xfrm>
            <a:off x="3460958" y="6585868"/>
            <a:ext cx="22220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accent1"/>
                </a:solidFill>
                <a:effectLst/>
              </a:rPr>
              <a:t>研究课题名称</a:t>
            </a:r>
            <a:r>
              <a:rPr lang="en-US" altLang="zh-CN" sz="1050" dirty="0">
                <a:solidFill>
                  <a:schemeClr val="accent1"/>
                </a:solidFill>
                <a:effectLst/>
              </a:rPr>
              <a:t>XXXXXXXXXXXXX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760688-E1B9-2381-9E60-BA68C343A8A5}"/>
              </a:ext>
            </a:extLst>
          </p:cNvPr>
          <p:cNvSpPr txBox="1"/>
          <p:nvPr userDrawn="1"/>
        </p:nvSpPr>
        <p:spPr>
          <a:xfrm>
            <a:off x="16425" y="6585868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accent1"/>
                </a:solidFill>
                <a:effectLst/>
              </a:rPr>
              <a:t>甲乙丙</a:t>
            </a:r>
            <a:endParaRPr kumimoji="1" lang="zh-CN" altLang="en-US" sz="1050" dirty="0">
              <a:solidFill>
                <a:schemeClr val="accent1"/>
              </a:solidFill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3E6F6A6-6B71-2297-4108-08979B399D07}"/>
              </a:ext>
            </a:extLst>
          </p:cNvPr>
          <p:cNvSpPr txBox="1">
            <a:spLocks/>
          </p:cNvSpPr>
          <p:nvPr userDrawn="1"/>
        </p:nvSpPr>
        <p:spPr>
          <a:xfrm>
            <a:off x="7565457" y="6563688"/>
            <a:ext cx="847535" cy="29827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551058-E5DB-324A-A8E9-6D3BEF243C3B}" type="datetimeFigureOut">
              <a:rPr kumimoji="1" lang="zh-CN" altLang="en-US" sz="1050" smtClean="0">
                <a:solidFill>
                  <a:schemeClr val="accent1"/>
                </a:solidFill>
              </a:rPr>
              <a:pPr/>
              <a:t>2024/3/29</a:t>
            </a:fld>
            <a:endParaRPr kumimoji="1" lang="zh-CN" altLang="en-US" sz="1050" dirty="0">
              <a:solidFill>
                <a:schemeClr val="accent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4D4320-3876-6EB7-3D9F-F6549BEFAE0C}"/>
              </a:ext>
            </a:extLst>
          </p:cNvPr>
          <p:cNvSpPr txBox="1">
            <a:spLocks/>
          </p:cNvSpPr>
          <p:nvPr userDrawn="1"/>
        </p:nvSpPr>
        <p:spPr>
          <a:xfrm>
            <a:off x="8471106" y="6563688"/>
            <a:ext cx="656470" cy="29827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050" dirty="0">
                <a:solidFill>
                  <a:schemeClr val="accent1"/>
                </a:solidFill>
              </a:rPr>
              <a:t>第</a:t>
            </a:r>
            <a:fld id="{977BA8E6-E826-B147-AA17-E3D76A29629C}" type="slidenum">
              <a:rPr kumimoji="1" lang="zh-CN" altLang="en-US" sz="1050" smtClean="0">
                <a:solidFill>
                  <a:schemeClr val="accent1"/>
                </a:solidFill>
              </a:rPr>
              <a:pPr/>
              <a:t>‹#›</a:t>
            </a:fld>
            <a:r>
              <a:rPr kumimoji="1" lang="zh-CN" altLang="en-US" sz="1050" dirty="0">
                <a:solidFill>
                  <a:schemeClr val="accent1"/>
                </a:solidFill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D8FB209-36DC-C731-6177-697D73A20C4E}"/>
              </a:ext>
            </a:extLst>
          </p:cNvPr>
          <p:cNvSpPr/>
          <p:nvPr userDrawn="1"/>
        </p:nvSpPr>
        <p:spPr>
          <a:xfrm>
            <a:off x="239699" y="141179"/>
            <a:ext cx="1358283" cy="471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9" y="2180502"/>
            <a:ext cx="8272211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2024/3/29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7" y="5956146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327E7D4-2EEE-21BF-2156-DCB4A47577A3}"/>
              </a:ext>
            </a:extLst>
          </p:cNvPr>
          <p:cNvCxnSpPr>
            <a:cxnSpLocks/>
          </p:cNvCxnSpPr>
          <p:nvPr userDrawn="1"/>
        </p:nvCxnSpPr>
        <p:spPr>
          <a:xfrm>
            <a:off x="1732242" y="141178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5B8E4860-F29F-A494-BBEA-C227D2C857EB}"/>
              </a:ext>
            </a:extLst>
          </p:cNvPr>
          <p:cNvSpPr txBox="1">
            <a:spLocks/>
          </p:cNvSpPr>
          <p:nvPr userDrawn="1"/>
        </p:nvSpPr>
        <p:spPr>
          <a:xfrm>
            <a:off x="1730271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/>
              <a:t>研究现状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B7C693A7-771C-4EE7-E54C-CA3293EBB3F4}"/>
              </a:ext>
            </a:extLst>
          </p:cNvPr>
          <p:cNvSpPr txBox="1">
            <a:spLocks/>
          </p:cNvSpPr>
          <p:nvPr userDrawn="1"/>
        </p:nvSpPr>
        <p:spPr>
          <a:xfrm>
            <a:off x="3344464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/>
              <a:t>研究内容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724C459E-8694-0656-659E-7DB026381DAD}"/>
              </a:ext>
            </a:extLst>
          </p:cNvPr>
          <p:cNvSpPr txBox="1">
            <a:spLocks/>
          </p:cNvSpPr>
          <p:nvPr userDrawn="1"/>
        </p:nvSpPr>
        <p:spPr>
          <a:xfrm>
            <a:off x="4958657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/>
              <a:t>未来工作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912FBF57-A6B3-9DBE-F193-3323E78A845A}"/>
              </a:ext>
            </a:extLst>
          </p:cNvPr>
          <p:cNvSpPr txBox="1">
            <a:spLocks/>
          </p:cNvSpPr>
          <p:nvPr userDrawn="1"/>
        </p:nvSpPr>
        <p:spPr>
          <a:xfrm>
            <a:off x="6572851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/>
              <a:t>预期成果</a:t>
            </a:r>
          </a:p>
        </p:txBody>
      </p:sp>
      <p:sp>
        <p:nvSpPr>
          <p:cNvPr id="22" name="等腰三角形 10">
            <a:extLst>
              <a:ext uri="{FF2B5EF4-FFF2-40B4-BE49-F238E27FC236}">
                <a16:creationId xmlns:a16="http://schemas.microsoft.com/office/drawing/2014/main" id="{1A6968F9-EBC3-7779-965C-F5A9185A48A9}"/>
              </a:ext>
            </a:extLst>
          </p:cNvPr>
          <p:cNvSpPr/>
          <p:nvPr userDrawn="1"/>
        </p:nvSpPr>
        <p:spPr>
          <a:xfrm rot="10800000">
            <a:off x="712779" y="0"/>
            <a:ext cx="408941" cy="14117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id="{5D3D975F-5D34-C333-1395-02E7B4CBBAA4}"/>
              </a:ext>
            </a:extLst>
          </p:cNvPr>
          <p:cNvSpPr txBox="1">
            <a:spLocks/>
          </p:cNvSpPr>
          <p:nvPr userDrawn="1"/>
        </p:nvSpPr>
        <p:spPr>
          <a:xfrm>
            <a:off x="116078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>
                <a:solidFill>
                  <a:schemeClr val="accent1"/>
                </a:solidFill>
              </a:rPr>
              <a:t>研究背景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A3945009-6953-57A7-AD50-6C58A0A5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8" y="753424"/>
            <a:ext cx="8985823" cy="623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86E7A925-69FD-48EA-AC7F-482CF049838A}"/>
              </a:ext>
            </a:extLst>
          </p:cNvPr>
          <p:cNvCxnSpPr>
            <a:cxnSpLocks/>
          </p:cNvCxnSpPr>
          <p:nvPr userDrawn="1"/>
        </p:nvCxnSpPr>
        <p:spPr>
          <a:xfrm>
            <a:off x="3346435" y="141177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96CAD068-55AC-703F-D089-488A322E6D26}"/>
              </a:ext>
            </a:extLst>
          </p:cNvPr>
          <p:cNvCxnSpPr>
            <a:cxnSpLocks/>
          </p:cNvCxnSpPr>
          <p:nvPr userDrawn="1"/>
        </p:nvCxnSpPr>
        <p:spPr>
          <a:xfrm>
            <a:off x="4960628" y="141176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1BFC4BC8-9548-F298-3606-50646836DAAC}"/>
              </a:ext>
            </a:extLst>
          </p:cNvPr>
          <p:cNvCxnSpPr>
            <a:cxnSpLocks/>
          </p:cNvCxnSpPr>
          <p:nvPr userDrawn="1"/>
        </p:nvCxnSpPr>
        <p:spPr>
          <a:xfrm>
            <a:off x="6574821" y="141175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21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9" y="2180502"/>
            <a:ext cx="8272211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2024/3/29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7" y="5956146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DBD7562-F8AB-4101-AE17-3539A2728DFF}"/>
              </a:ext>
            </a:extLst>
          </p:cNvPr>
          <p:cNvSpPr/>
          <p:nvPr userDrawn="1"/>
        </p:nvSpPr>
        <p:spPr>
          <a:xfrm>
            <a:off x="1858226" y="141176"/>
            <a:ext cx="1358283" cy="471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643C9EC8-77A7-BA6E-D75B-C926D7CEACA4}"/>
              </a:ext>
            </a:extLst>
          </p:cNvPr>
          <p:cNvCxnSpPr>
            <a:cxnSpLocks/>
          </p:cNvCxnSpPr>
          <p:nvPr userDrawn="1"/>
        </p:nvCxnSpPr>
        <p:spPr>
          <a:xfrm>
            <a:off x="1732242" y="141178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标题 1">
            <a:extLst>
              <a:ext uri="{FF2B5EF4-FFF2-40B4-BE49-F238E27FC236}">
                <a16:creationId xmlns:a16="http://schemas.microsoft.com/office/drawing/2014/main" id="{36E49E9B-81FB-4356-9BC1-521B98D4983C}"/>
              </a:ext>
            </a:extLst>
          </p:cNvPr>
          <p:cNvSpPr txBox="1">
            <a:spLocks/>
          </p:cNvSpPr>
          <p:nvPr userDrawn="1"/>
        </p:nvSpPr>
        <p:spPr>
          <a:xfrm>
            <a:off x="1730271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>
                <a:solidFill>
                  <a:schemeClr val="accent1"/>
                </a:solidFill>
              </a:rPr>
              <a:t>研究现状</a:t>
            </a:r>
          </a:p>
        </p:txBody>
      </p:sp>
      <p:sp>
        <p:nvSpPr>
          <p:cNvPr id="54" name="标题 1">
            <a:extLst>
              <a:ext uri="{FF2B5EF4-FFF2-40B4-BE49-F238E27FC236}">
                <a16:creationId xmlns:a16="http://schemas.microsoft.com/office/drawing/2014/main" id="{B9BA0C77-9628-6268-34CD-1EB7B52D9B78}"/>
              </a:ext>
            </a:extLst>
          </p:cNvPr>
          <p:cNvSpPr txBox="1">
            <a:spLocks/>
          </p:cNvSpPr>
          <p:nvPr userDrawn="1"/>
        </p:nvSpPr>
        <p:spPr>
          <a:xfrm>
            <a:off x="3344464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/>
              <a:t>研究内容</a:t>
            </a:r>
          </a:p>
        </p:txBody>
      </p:sp>
      <p:sp>
        <p:nvSpPr>
          <p:cNvPr id="55" name="标题 1">
            <a:extLst>
              <a:ext uri="{FF2B5EF4-FFF2-40B4-BE49-F238E27FC236}">
                <a16:creationId xmlns:a16="http://schemas.microsoft.com/office/drawing/2014/main" id="{D1DB80EB-D715-ADF3-D2BF-F95FFB1F1538}"/>
              </a:ext>
            </a:extLst>
          </p:cNvPr>
          <p:cNvSpPr txBox="1">
            <a:spLocks/>
          </p:cNvSpPr>
          <p:nvPr userDrawn="1"/>
        </p:nvSpPr>
        <p:spPr>
          <a:xfrm>
            <a:off x="4958657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/>
              <a:t>未来工作</a:t>
            </a:r>
          </a:p>
        </p:txBody>
      </p:sp>
      <p:sp>
        <p:nvSpPr>
          <p:cNvPr id="56" name="标题 1">
            <a:extLst>
              <a:ext uri="{FF2B5EF4-FFF2-40B4-BE49-F238E27FC236}">
                <a16:creationId xmlns:a16="http://schemas.microsoft.com/office/drawing/2014/main" id="{D4A0A99B-8658-D343-CD57-14B5D4A0E1B4}"/>
              </a:ext>
            </a:extLst>
          </p:cNvPr>
          <p:cNvSpPr txBox="1">
            <a:spLocks/>
          </p:cNvSpPr>
          <p:nvPr userDrawn="1"/>
        </p:nvSpPr>
        <p:spPr>
          <a:xfrm>
            <a:off x="6572851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/>
              <a:t>预期成果</a:t>
            </a:r>
          </a:p>
        </p:txBody>
      </p:sp>
      <p:sp>
        <p:nvSpPr>
          <p:cNvPr id="57" name="等腰三角形 10">
            <a:extLst>
              <a:ext uri="{FF2B5EF4-FFF2-40B4-BE49-F238E27FC236}">
                <a16:creationId xmlns:a16="http://schemas.microsoft.com/office/drawing/2014/main" id="{577D1239-73A8-196C-1558-2A009EDD0B28}"/>
              </a:ext>
            </a:extLst>
          </p:cNvPr>
          <p:cNvSpPr/>
          <p:nvPr userDrawn="1"/>
        </p:nvSpPr>
        <p:spPr>
          <a:xfrm rot="10800000">
            <a:off x="2331306" y="-3"/>
            <a:ext cx="408941" cy="14117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8" name="标题 1">
            <a:extLst>
              <a:ext uri="{FF2B5EF4-FFF2-40B4-BE49-F238E27FC236}">
                <a16:creationId xmlns:a16="http://schemas.microsoft.com/office/drawing/2014/main" id="{817C53B5-4C09-4592-F09A-CC409F980120}"/>
              </a:ext>
            </a:extLst>
          </p:cNvPr>
          <p:cNvSpPr txBox="1">
            <a:spLocks/>
          </p:cNvSpPr>
          <p:nvPr userDrawn="1"/>
        </p:nvSpPr>
        <p:spPr>
          <a:xfrm>
            <a:off x="116078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>
                <a:solidFill>
                  <a:schemeClr val="bg1"/>
                </a:solidFill>
              </a:rPr>
              <a:t>研究背景</a:t>
            </a:r>
          </a:p>
        </p:txBody>
      </p:sp>
      <p:sp>
        <p:nvSpPr>
          <p:cNvPr id="59" name="Title Placeholder 1">
            <a:extLst>
              <a:ext uri="{FF2B5EF4-FFF2-40B4-BE49-F238E27FC236}">
                <a16:creationId xmlns:a16="http://schemas.microsoft.com/office/drawing/2014/main" id="{D19B2CCB-0EE7-524D-21C7-0448927E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8" y="753424"/>
            <a:ext cx="8985823" cy="623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FC11D758-803C-9B01-0BE6-84DFE519CADA}"/>
              </a:ext>
            </a:extLst>
          </p:cNvPr>
          <p:cNvCxnSpPr>
            <a:cxnSpLocks/>
          </p:cNvCxnSpPr>
          <p:nvPr userDrawn="1"/>
        </p:nvCxnSpPr>
        <p:spPr>
          <a:xfrm>
            <a:off x="3346435" y="141177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2C6A32CB-C8CE-4A67-06EC-1558F8C96CCA}"/>
              </a:ext>
            </a:extLst>
          </p:cNvPr>
          <p:cNvCxnSpPr>
            <a:cxnSpLocks/>
          </p:cNvCxnSpPr>
          <p:nvPr userDrawn="1"/>
        </p:nvCxnSpPr>
        <p:spPr>
          <a:xfrm>
            <a:off x="4960628" y="141176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C954EE99-1A96-4EAA-CEE3-267AFA76D6D1}"/>
              </a:ext>
            </a:extLst>
          </p:cNvPr>
          <p:cNvCxnSpPr>
            <a:cxnSpLocks/>
          </p:cNvCxnSpPr>
          <p:nvPr userDrawn="1"/>
        </p:nvCxnSpPr>
        <p:spPr>
          <a:xfrm>
            <a:off x="6574821" y="141175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22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9" y="2180502"/>
            <a:ext cx="8272211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2024/3/29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7" y="5956146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EDD1FCA-A88E-C8AD-1D8F-35B7EB5153D9}"/>
              </a:ext>
            </a:extLst>
          </p:cNvPr>
          <p:cNvSpPr/>
          <p:nvPr userDrawn="1"/>
        </p:nvSpPr>
        <p:spPr>
          <a:xfrm>
            <a:off x="3472420" y="141176"/>
            <a:ext cx="1358283" cy="471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4598F03-F25A-9D92-5703-232B4DF710D4}"/>
              </a:ext>
            </a:extLst>
          </p:cNvPr>
          <p:cNvCxnSpPr>
            <a:cxnSpLocks/>
          </p:cNvCxnSpPr>
          <p:nvPr userDrawn="1"/>
        </p:nvCxnSpPr>
        <p:spPr>
          <a:xfrm>
            <a:off x="1732242" y="141178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标题 1">
            <a:extLst>
              <a:ext uri="{FF2B5EF4-FFF2-40B4-BE49-F238E27FC236}">
                <a16:creationId xmlns:a16="http://schemas.microsoft.com/office/drawing/2014/main" id="{0250560D-EA08-FB69-C455-C9E69E66941F}"/>
              </a:ext>
            </a:extLst>
          </p:cNvPr>
          <p:cNvSpPr txBox="1">
            <a:spLocks/>
          </p:cNvSpPr>
          <p:nvPr userDrawn="1"/>
        </p:nvSpPr>
        <p:spPr>
          <a:xfrm>
            <a:off x="1730271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/>
              <a:t>研究现状</a:t>
            </a: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E66BC182-E644-1C11-CA3B-373199548F4E}"/>
              </a:ext>
            </a:extLst>
          </p:cNvPr>
          <p:cNvSpPr txBox="1">
            <a:spLocks/>
          </p:cNvSpPr>
          <p:nvPr userDrawn="1"/>
        </p:nvSpPr>
        <p:spPr>
          <a:xfrm>
            <a:off x="3344464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>
                <a:solidFill>
                  <a:schemeClr val="accent1"/>
                </a:solidFill>
              </a:rPr>
              <a:t>研究内容</a:t>
            </a:r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9DECD180-3E82-7AA4-05D5-0953FD9CE4DD}"/>
              </a:ext>
            </a:extLst>
          </p:cNvPr>
          <p:cNvSpPr txBox="1">
            <a:spLocks/>
          </p:cNvSpPr>
          <p:nvPr userDrawn="1"/>
        </p:nvSpPr>
        <p:spPr>
          <a:xfrm>
            <a:off x="4958657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/>
              <a:t>未来工作</a:t>
            </a:r>
          </a:p>
        </p:txBody>
      </p:sp>
      <p:sp>
        <p:nvSpPr>
          <p:cNvPr id="45" name="标题 1">
            <a:extLst>
              <a:ext uri="{FF2B5EF4-FFF2-40B4-BE49-F238E27FC236}">
                <a16:creationId xmlns:a16="http://schemas.microsoft.com/office/drawing/2014/main" id="{80F6357C-2281-3448-4039-523BD8DE9F85}"/>
              </a:ext>
            </a:extLst>
          </p:cNvPr>
          <p:cNvSpPr txBox="1">
            <a:spLocks/>
          </p:cNvSpPr>
          <p:nvPr userDrawn="1"/>
        </p:nvSpPr>
        <p:spPr>
          <a:xfrm>
            <a:off x="6572851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/>
              <a:t>预期成果</a:t>
            </a:r>
          </a:p>
        </p:txBody>
      </p:sp>
      <p:sp>
        <p:nvSpPr>
          <p:cNvPr id="46" name="等腰三角形 10">
            <a:extLst>
              <a:ext uri="{FF2B5EF4-FFF2-40B4-BE49-F238E27FC236}">
                <a16:creationId xmlns:a16="http://schemas.microsoft.com/office/drawing/2014/main" id="{28992D77-2EB5-0EB2-4E9E-C5B6625B563F}"/>
              </a:ext>
            </a:extLst>
          </p:cNvPr>
          <p:cNvSpPr/>
          <p:nvPr userDrawn="1"/>
        </p:nvSpPr>
        <p:spPr>
          <a:xfrm rot="10800000">
            <a:off x="3945500" y="-3"/>
            <a:ext cx="408941" cy="14117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CC6DD4E6-D149-0C18-1740-75E15C4A443F}"/>
              </a:ext>
            </a:extLst>
          </p:cNvPr>
          <p:cNvSpPr txBox="1">
            <a:spLocks/>
          </p:cNvSpPr>
          <p:nvPr userDrawn="1"/>
        </p:nvSpPr>
        <p:spPr>
          <a:xfrm>
            <a:off x="116078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>
                <a:solidFill>
                  <a:schemeClr val="bg1"/>
                </a:solidFill>
              </a:rPr>
              <a:t>研究背景</a:t>
            </a:r>
          </a:p>
        </p:txBody>
      </p:sp>
      <p:sp>
        <p:nvSpPr>
          <p:cNvPr id="48" name="Title Placeholder 1">
            <a:extLst>
              <a:ext uri="{FF2B5EF4-FFF2-40B4-BE49-F238E27FC236}">
                <a16:creationId xmlns:a16="http://schemas.microsoft.com/office/drawing/2014/main" id="{7051BD5A-AC63-2BD1-3BF9-38A95D8D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8" y="753424"/>
            <a:ext cx="8985823" cy="623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75B86B7-8413-650E-3949-828DB0D31757}"/>
              </a:ext>
            </a:extLst>
          </p:cNvPr>
          <p:cNvCxnSpPr>
            <a:cxnSpLocks/>
          </p:cNvCxnSpPr>
          <p:nvPr userDrawn="1"/>
        </p:nvCxnSpPr>
        <p:spPr>
          <a:xfrm>
            <a:off x="3346435" y="141177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441C90B0-9948-9F76-B3C7-EC224233242C}"/>
              </a:ext>
            </a:extLst>
          </p:cNvPr>
          <p:cNvCxnSpPr>
            <a:cxnSpLocks/>
          </p:cNvCxnSpPr>
          <p:nvPr userDrawn="1"/>
        </p:nvCxnSpPr>
        <p:spPr>
          <a:xfrm>
            <a:off x="4960628" y="141176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548F43A1-B010-47B7-0922-F51EFAE88BE1}"/>
              </a:ext>
            </a:extLst>
          </p:cNvPr>
          <p:cNvCxnSpPr>
            <a:cxnSpLocks/>
          </p:cNvCxnSpPr>
          <p:nvPr userDrawn="1"/>
        </p:nvCxnSpPr>
        <p:spPr>
          <a:xfrm>
            <a:off x="6574821" y="141175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283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9" y="2180502"/>
            <a:ext cx="8272211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2024/3/29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7" y="5956146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947CDBA-B22B-9E6B-1EA5-D300636B4AED}"/>
              </a:ext>
            </a:extLst>
          </p:cNvPr>
          <p:cNvSpPr/>
          <p:nvPr userDrawn="1"/>
        </p:nvSpPr>
        <p:spPr>
          <a:xfrm>
            <a:off x="5088583" y="141176"/>
            <a:ext cx="1358283" cy="471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B40AE68-72E2-C6DA-3D27-9097D6BD9897}"/>
              </a:ext>
            </a:extLst>
          </p:cNvPr>
          <p:cNvCxnSpPr>
            <a:cxnSpLocks/>
          </p:cNvCxnSpPr>
          <p:nvPr userDrawn="1"/>
        </p:nvCxnSpPr>
        <p:spPr>
          <a:xfrm>
            <a:off x="1732242" y="141178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标题 1">
            <a:extLst>
              <a:ext uri="{FF2B5EF4-FFF2-40B4-BE49-F238E27FC236}">
                <a16:creationId xmlns:a16="http://schemas.microsoft.com/office/drawing/2014/main" id="{29BBB4AF-8C20-368E-AB5C-96E0F565501A}"/>
              </a:ext>
            </a:extLst>
          </p:cNvPr>
          <p:cNvSpPr txBox="1">
            <a:spLocks/>
          </p:cNvSpPr>
          <p:nvPr userDrawn="1"/>
        </p:nvSpPr>
        <p:spPr>
          <a:xfrm>
            <a:off x="1730271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/>
              <a:t>研究现状</a:t>
            </a:r>
          </a:p>
        </p:txBody>
      </p:sp>
      <p:sp>
        <p:nvSpPr>
          <p:cNvPr id="55" name="标题 1">
            <a:extLst>
              <a:ext uri="{FF2B5EF4-FFF2-40B4-BE49-F238E27FC236}">
                <a16:creationId xmlns:a16="http://schemas.microsoft.com/office/drawing/2014/main" id="{0A3DD5B4-F852-5D17-FBF9-D5292C56207F}"/>
              </a:ext>
            </a:extLst>
          </p:cNvPr>
          <p:cNvSpPr txBox="1">
            <a:spLocks/>
          </p:cNvSpPr>
          <p:nvPr userDrawn="1"/>
        </p:nvSpPr>
        <p:spPr>
          <a:xfrm>
            <a:off x="3344464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>
                <a:solidFill>
                  <a:schemeClr val="bg1"/>
                </a:solidFill>
              </a:rPr>
              <a:t>研究内容</a:t>
            </a:r>
          </a:p>
        </p:txBody>
      </p:sp>
      <p:sp>
        <p:nvSpPr>
          <p:cNvPr id="56" name="标题 1">
            <a:extLst>
              <a:ext uri="{FF2B5EF4-FFF2-40B4-BE49-F238E27FC236}">
                <a16:creationId xmlns:a16="http://schemas.microsoft.com/office/drawing/2014/main" id="{6A1C9809-6E52-62AE-9FBF-FF9C8E33FB54}"/>
              </a:ext>
            </a:extLst>
          </p:cNvPr>
          <p:cNvSpPr txBox="1">
            <a:spLocks/>
          </p:cNvSpPr>
          <p:nvPr userDrawn="1"/>
        </p:nvSpPr>
        <p:spPr>
          <a:xfrm>
            <a:off x="4958657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>
                <a:solidFill>
                  <a:schemeClr val="accent1"/>
                </a:solidFill>
              </a:rPr>
              <a:t>未来工作</a:t>
            </a:r>
          </a:p>
        </p:txBody>
      </p:sp>
      <p:sp>
        <p:nvSpPr>
          <p:cNvPr id="57" name="标题 1">
            <a:extLst>
              <a:ext uri="{FF2B5EF4-FFF2-40B4-BE49-F238E27FC236}">
                <a16:creationId xmlns:a16="http://schemas.microsoft.com/office/drawing/2014/main" id="{EB076519-4E5F-9816-57AF-A1237AF823F4}"/>
              </a:ext>
            </a:extLst>
          </p:cNvPr>
          <p:cNvSpPr txBox="1">
            <a:spLocks/>
          </p:cNvSpPr>
          <p:nvPr userDrawn="1"/>
        </p:nvSpPr>
        <p:spPr>
          <a:xfrm>
            <a:off x="6572851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/>
              <a:t>预期成果</a:t>
            </a:r>
          </a:p>
        </p:txBody>
      </p:sp>
      <p:sp>
        <p:nvSpPr>
          <p:cNvPr id="58" name="等腰三角形 10">
            <a:extLst>
              <a:ext uri="{FF2B5EF4-FFF2-40B4-BE49-F238E27FC236}">
                <a16:creationId xmlns:a16="http://schemas.microsoft.com/office/drawing/2014/main" id="{5F3DEFA6-3499-D5EF-ECCF-7C37720EA99E}"/>
              </a:ext>
            </a:extLst>
          </p:cNvPr>
          <p:cNvSpPr/>
          <p:nvPr userDrawn="1"/>
        </p:nvSpPr>
        <p:spPr>
          <a:xfrm rot="10800000">
            <a:off x="5561663" y="-3"/>
            <a:ext cx="408941" cy="14117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9" name="标题 1">
            <a:extLst>
              <a:ext uri="{FF2B5EF4-FFF2-40B4-BE49-F238E27FC236}">
                <a16:creationId xmlns:a16="http://schemas.microsoft.com/office/drawing/2014/main" id="{86356EEB-4461-AB5D-609E-91FBE10B2D2C}"/>
              </a:ext>
            </a:extLst>
          </p:cNvPr>
          <p:cNvSpPr txBox="1">
            <a:spLocks/>
          </p:cNvSpPr>
          <p:nvPr userDrawn="1"/>
        </p:nvSpPr>
        <p:spPr>
          <a:xfrm>
            <a:off x="116078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>
                <a:solidFill>
                  <a:schemeClr val="bg1"/>
                </a:solidFill>
              </a:rPr>
              <a:t>研究背景</a:t>
            </a:r>
          </a:p>
        </p:txBody>
      </p:sp>
      <p:sp>
        <p:nvSpPr>
          <p:cNvPr id="60" name="Title Placeholder 1">
            <a:extLst>
              <a:ext uri="{FF2B5EF4-FFF2-40B4-BE49-F238E27FC236}">
                <a16:creationId xmlns:a16="http://schemas.microsoft.com/office/drawing/2014/main" id="{46740C70-10A8-3B8F-04DC-14C356EE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8" y="753424"/>
            <a:ext cx="8985823" cy="623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59F4E2A-A1D4-6CC3-C626-DE10D239A89B}"/>
              </a:ext>
            </a:extLst>
          </p:cNvPr>
          <p:cNvCxnSpPr>
            <a:cxnSpLocks/>
          </p:cNvCxnSpPr>
          <p:nvPr userDrawn="1"/>
        </p:nvCxnSpPr>
        <p:spPr>
          <a:xfrm>
            <a:off x="3346435" y="141177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E78F5329-BE0B-3695-D9D4-57F6816C2E9D}"/>
              </a:ext>
            </a:extLst>
          </p:cNvPr>
          <p:cNvCxnSpPr>
            <a:cxnSpLocks/>
          </p:cNvCxnSpPr>
          <p:nvPr userDrawn="1"/>
        </p:nvCxnSpPr>
        <p:spPr>
          <a:xfrm>
            <a:off x="4960628" y="141176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F996687E-F798-D7EC-71C4-F555779EA5BE}"/>
              </a:ext>
            </a:extLst>
          </p:cNvPr>
          <p:cNvCxnSpPr>
            <a:cxnSpLocks/>
          </p:cNvCxnSpPr>
          <p:nvPr userDrawn="1"/>
        </p:nvCxnSpPr>
        <p:spPr>
          <a:xfrm>
            <a:off x="6574821" y="141175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62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9" y="2180502"/>
            <a:ext cx="8272211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2024/3/29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7" y="5956146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9E8A8C2-5EB4-6C89-5251-32C66DECD469}"/>
              </a:ext>
            </a:extLst>
          </p:cNvPr>
          <p:cNvSpPr/>
          <p:nvPr userDrawn="1"/>
        </p:nvSpPr>
        <p:spPr>
          <a:xfrm>
            <a:off x="6734207" y="141179"/>
            <a:ext cx="1358283" cy="471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45489FA9-A379-EC9C-84AD-5D65F0B2E5CB}"/>
              </a:ext>
            </a:extLst>
          </p:cNvPr>
          <p:cNvCxnSpPr>
            <a:cxnSpLocks/>
          </p:cNvCxnSpPr>
          <p:nvPr userDrawn="1"/>
        </p:nvCxnSpPr>
        <p:spPr>
          <a:xfrm>
            <a:off x="1732242" y="141178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标题 1">
            <a:extLst>
              <a:ext uri="{FF2B5EF4-FFF2-40B4-BE49-F238E27FC236}">
                <a16:creationId xmlns:a16="http://schemas.microsoft.com/office/drawing/2014/main" id="{E9A51065-947D-B6CA-30B4-5AF88A517CBF}"/>
              </a:ext>
            </a:extLst>
          </p:cNvPr>
          <p:cNvSpPr txBox="1">
            <a:spLocks/>
          </p:cNvSpPr>
          <p:nvPr userDrawn="1"/>
        </p:nvSpPr>
        <p:spPr>
          <a:xfrm>
            <a:off x="1730271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/>
              <a:t>研究现状</a:t>
            </a: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60F5D749-F899-B57D-94A4-375252F9FABA}"/>
              </a:ext>
            </a:extLst>
          </p:cNvPr>
          <p:cNvSpPr txBox="1">
            <a:spLocks/>
          </p:cNvSpPr>
          <p:nvPr userDrawn="1"/>
        </p:nvSpPr>
        <p:spPr>
          <a:xfrm>
            <a:off x="3344464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>
                <a:solidFill>
                  <a:schemeClr val="bg1"/>
                </a:solidFill>
              </a:rPr>
              <a:t>研究内容</a:t>
            </a:r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B4B0184E-3868-F1F4-CA23-8FC7DD537AFB}"/>
              </a:ext>
            </a:extLst>
          </p:cNvPr>
          <p:cNvSpPr txBox="1">
            <a:spLocks/>
          </p:cNvSpPr>
          <p:nvPr userDrawn="1"/>
        </p:nvSpPr>
        <p:spPr>
          <a:xfrm>
            <a:off x="4958657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>
                <a:solidFill>
                  <a:schemeClr val="bg1"/>
                </a:solidFill>
              </a:rPr>
              <a:t>未来工作</a:t>
            </a:r>
          </a:p>
        </p:txBody>
      </p:sp>
      <p:sp>
        <p:nvSpPr>
          <p:cNvPr id="45" name="标题 1">
            <a:extLst>
              <a:ext uri="{FF2B5EF4-FFF2-40B4-BE49-F238E27FC236}">
                <a16:creationId xmlns:a16="http://schemas.microsoft.com/office/drawing/2014/main" id="{F8062EE3-3785-B1AC-9D7B-53CABC696113}"/>
              </a:ext>
            </a:extLst>
          </p:cNvPr>
          <p:cNvSpPr txBox="1">
            <a:spLocks/>
          </p:cNvSpPr>
          <p:nvPr userDrawn="1"/>
        </p:nvSpPr>
        <p:spPr>
          <a:xfrm>
            <a:off x="6572851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>
                <a:solidFill>
                  <a:schemeClr val="accent1"/>
                </a:solidFill>
              </a:rPr>
              <a:t>预期成果</a:t>
            </a:r>
          </a:p>
        </p:txBody>
      </p:sp>
      <p:sp>
        <p:nvSpPr>
          <p:cNvPr id="46" name="等腰三角形 10">
            <a:extLst>
              <a:ext uri="{FF2B5EF4-FFF2-40B4-BE49-F238E27FC236}">
                <a16:creationId xmlns:a16="http://schemas.microsoft.com/office/drawing/2014/main" id="{7BB8F3C1-4BB9-364E-C3FD-75C7CCB53312}"/>
              </a:ext>
            </a:extLst>
          </p:cNvPr>
          <p:cNvSpPr/>
          <p:nvPr userDrawn="1"/>
        </p:nvSpPr>
        <p:spPr>
          <a:xfrm rot="10800000">
            <a:off x="7207287" y="0"/>
            <a:ext cx="408941" cy="14117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1F43F4DE-90B7-FEA8-8B96-560F4188EB9E}"/>
              </a:ext>
            </a:extLst>
          </p:cNvPr>
          <p:cNvSpPr txBox="1">
            <a:spLocks/>
          </p:cNvSpPr>
          <p:nvPr userDrawn="1"/>
        </p:nvSpPr>
        <p:spPr>
          <a:xfrm>
            <a:off x="116078" y="-1"/>
            <a:ext cx="1618135" cy="691763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1800" dirty="0">
                <a:solidFill>
                  <a:schemeClr val="bg1"/>
                </a:solidFill>
              </a:rPr>
              <a:t>研究背景</a:t>
            </a:r>
          </a:p>
        </p:txBody>
      </p:sp>
      <p:sp>
        <p:nvSpPr>
          <p:cNvPr id="48" name="Title Placeholder 1">
            <a:extLst>
              <a:ext uri="{FF2B5EF4-FFF2-40B4-BE49-F238E27FC236}">
                <a16:creationId xmlns:a16="http://schemas.microsoft.com/office/drawing/2014/main" id="{1E04550F-CA9F-AEAA-C18E-6B4BF4BA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8" y="753424"/>
            <a:ext cx="8985823" cy="623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7E5583C5-CF2C-492C-D2B8-9F0C2EAEB191}"/>
              </a:ext>
            </a:extLst>
          </p:cNvPr>
          <p:cNvCxnSpPr>
            <a:cxnSpLocks/>
          </p:cNvCxnSpPr>
          <p:nvPr userDrawn="1"/>
        </p:nvCxnSpPr>
        <p:spPr>
          <a:xfrm>
            <a:off x="3346435" y="141177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7929E07-4A47-5F3E-821E-04CE83BA0974}"/>
              </a:ext>
            </a:extLst>
          </p:cNvPr>
          <p:cNvCxnSpPr>
            <a:cxnSpLocks/>
          </p:cNvCxnSpPr>
          <p:nvPr userDrawn="1"/>
        </p:nvCxnSpPr>
        <p:spPr>
          <a:xfrm>
            <a:off x="4960628" y="141176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944E3C51-5B98-9762-781F-FB718C68994F}"/>
              </a:ext>
            </a:extLst>
          </p:cNvPr>
          <p:cNvCxnSpPr>
            <a:cxnSpLocks/>
          </p:cNvCxnSpPr>
          <p:nvPr userDrawn="1"/>
        </p:nvCxnSpPr>
        <p:spPr>
          <a:xfrm>
            <a:off x="6574821" y="141175"/>
            <a:ext cx="0" cy="47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638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2BB52D3-7EE7-624D-A686-4D1AE1F2C9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9144000" cy="704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8" y="5956146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2024/3/29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5" y="5951820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9" y="5956146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7018390-25F4-D64E-878B-24CA2E1122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563687"/>
            <a:ext cx="9144000" cy="29827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35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4C6A3C0-9B9A-6346-8E2E-CDD5319CED1A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471106" y="0"/>
            <a:ext cx="665348" cy="6645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1CD7F13-6BA1-7BE5-E652-AEF49182D546}"/>
              </a:ext>
            </a:extLst>
          </p:cNvPr>
          <p:cNvSpPr txBox="1"/>
          <p:nvPr userDrawn="1"/>
        </p:nvSpPr>
        <p:spPr>
          <a:xfrm>
            <a:off x="3460958" y="6585868"/>
            <a:ext cx="22220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  <a:effectLst/>
              </a:rPr>
              <a:t>研究课题名称</a:t>
            </a:r>
            <a:r>
              <a:rPr lang="en-US" altLang="zh-CN" sz="1050" dirty="0">
                <a:solidFill>
                  <a:schemeClr val="bg1"/>
                </a:solidFill>
                <a:effectLst/>
              </a:rPr>
              <a:t>XXXXXXXXXXXXX</a:t>
            </a:r>
            <a:endParaRPr kumimoji="1"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2752E0-8D04-740C-9DAE-60D7EF984E3C}"/>
              </a:ext>
            </a:extLst>
          </p:cNvPr>
          <p:cNvSpPr txBox="1"/>
          <p:nvPr userDrawn="1"/>
        </p:nvSpPr>
        <p:spPr>
          <a:xfrm>
            <a:off x="16425" y="6585868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  <a:effectLst/>
              </a:rPr>
              <a:t>甲乙丙</a:t>
            </a:r>
            <a:endParaRPr kumimoji="1"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2DD80B7-B87A-0DB4-CCDD-3AEBBC565147}"/>
              </a:ext>
            </a:extLst>
          </p:cNvPr>
          <p:cNvSpPr txBox="1">
            <a:spLocks/>
          </p:cNvSpPr>
          <p:nvPr userDrawn="1"/>
        </p:nvSpPr>
        <p:spPr>
          <a:xfrm>
            <a:off x="7514376" y="6563687"/>
            <a:ext cx="875865" cy="29827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551058-E5DB-324A-A8E9-6D3BEF243C3B}" type="datetimeFigureOut">
              <a:rPr kumimoji="1" lang="zh-CN" altLang="en-US" sz="1050" smtClean="0">
                <a:solidFill>
                  <a:schemeClr val="bg1"/>
                </a:solidFill>
              </a:rPr>
              <a:pPr/>
              <a:t>2024/3/29</a:t>
            </a:fld>
            <a:endParaRPr kumimoji="1"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E6E756F-9898-DBF7-7CDB-6259D3106675}"/>
              </a:ext>
            </a:extLst>
          </p:cNvPr>
          <p:cNvSpPr txBox="1">
            <a:spLocks/>
          </p:cNvSpPr>
          <p:nvPr userDrawn="1"/>
        </p:nvSpPr>
        <p:spPr>
          <a:xfrm>
            <a:off x="8471106" y="6563688"/>
            <a:ext cx="656470" cy="29827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050" dirty="0">
                <a:solidFill>
                  <a:schemeClr val="bg1"/>
                </a:solidFill>
              </a:rPr>
              <a:t>第</a:t>
            </a:r>
            <a:fld id="{977BA8E6-E826-B147-AA17-E3D76A29629C}" type="slidenum">
              <a:rPr kumimoji="1" lang="zh-CN" altLang="en-US" sz="1050" smtClean="0">
                <a:solidFill>
                  <a:schemeClr val="bg1"/>
                </a:solidFill>
              </a:rPr>
              <a:pPr/>
              <a:t>‹#›</a:t>
            </a:fld>
            <a:r>
              <a:rPr kumimoji="1" lang="zh-CN" altLang="en-US" sz="1050" dirty="0">
                <a:solidFill>
                  <a:schemeClr val="bg1"/>
                </a:solidFill>
              </a:rPr>
              <a:t>页</a:t>
            </a:r>
          </a:p>
        </p:txBody>
      </p:sp>
      <p:sp>
        <p:nvSpPr>
          <p:cNvPr id="17" name="标题占位符 16">
            <a:extLst>
              <a:ext uri="{FF2B5EF4-FFF2-40B4-BE49-F238E27FC236}">
                <a16:creationId xmlns:a16="http://schemas.microsoft.com/office/drawing/2014/main" id="{8C99F0AE-266C-624D-BA9B-22EF9E26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0" y="786919"/>
            <a:ext cx="8989200" cy="62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4" r:id="rId2"/>
    <p:sldLayoutId id="2147483865" r:id="rId3"/>
    <p:sldLayoutId id="2147483877" r:id="rId4"/>
    <p:sldLayoutId id="2147483878" r:id="rId5"/>
    <p:sldLayoutId id="2147483879" r:id="rId6"/>
    <p:sldLayoutId id="2147483880" r:id="rId7"/>
    <p:sldLayoutId id="2147483881" r:id="rId8"/>
  </p:sldLayoutIdLst>
  <p:txStyles>
    <p:titleStyle>
      <a:lvl1pPr algn="l" defTabSz="342875" rtl="0" eaLnBrk="1" latinLnBrk="0" hangingPunct="1">
        <a:spcBef>
          <a:spcPct val="0"/>
        </a:spcBef>
        <a:buNone/>
        <a:defRPr sz="22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482" indent="-229482" algn="l" defTabSz="34287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464" indent="-229482" algn="l" defTabSz="34287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4951" indent="-202485" algn="l" defTabSz="34287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431" indent="-175487" algn="l" defTabSz="34287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410" indent="-175487" algn="l" defTabSz="34287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4894" indent="-171438" algn="l" defTabSz="34287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49877" indent="-171438" algn="l" defTabSz="34287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861" indent="-171438" algn="l" defTabSz="34287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099843" indent="-171438" algn="l" defTabSz="34287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7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34287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34287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34287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34287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34287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34287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34287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34287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421" y="2155994"/>
            <a:ext cx="8245162" cy="1592345"/>
          </a:xfrm>
        </p:spPr>
        <p:txBody>
          <a:bodyPr>
            <a:normAutofit/>
          </a:bodyPr>
          <a:lstStyle/>
          <a:p>
            <a:r>
              <a:rPr lang="zh-CN" altLang="en-US" sz="4500" b="1" dirty="0"/>
              <a:t>清华主题</a:t>
            </a:r>
            <a:r>
              <a:rPr lang="en-US" altLang="zh-CN" sz="4500" b="1" dirty="0"/>
              <a:t>PPT</a:t>
            </a:r>
            <a:r>
              <a:rPr lang="zh-CN" altLang="en-US" sz="4500" b="1" dirty="0"/>
              <a:t>模版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420" y="5525636"/>
            <a:ext cx="8245160" cy="430881"/>
          </a:xfrm>
        </p:spPr>
        <p:txBody>
          <a:bodyPr>
            <a:normAutofit/>
          </a:bodyPr>
          <a:lstStyle/>
          <a:p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</a:t>
            </a:r>
            <a:r>
              <a:rPr lang="zh-CN" altLang="en-US" dirty="0"/>
              <a:t>日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4233102-0D48-CD89-FC4E-9257BD823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608611"/>
              </p:ext>
            </p:extLst>
          </p:nvPr>
        </p:nvGraphicFramePr>
        <p:xfrm>
          <a:off x="3427674" y="4362650"/>
          <a:ext cx="2733673" cy="810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733">
                  <a:extLst>
                    <a:ext uri="{9D8B030D-6E8A-4147-A177-3AD203B41FA5}">
                      <a16:colId xmlns:a16="http://schemas.microsoft.com/office/drawing/2014/main" val="2473386845"/>
                    </a:ext>
                  </a:extLst>
                </a:gridCol>
                <a:gridCol w="1683940">
                  <a:extLst>
                    <a:ext uri="{9D8B030D-6E8A-4147-A177-3AD203B41FA5}">
                      <a16:colId xmlns:a16="http://schemas.microsoft.com/office/drawing/2014/main" val="3439815124"/>
                    </a:ext>
                  </a:extLst>
                </a:gridCol>
              </a:tblGrid>
              <a:tr h="467782">
                <a:tc>
                  <a:txBody>
                    <a:bodyPr/>
                    <a:lstStyle/>
                    <a:p>
                      <a:pPr marL="0" indent="0" algn="r" defTabSz="457189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zh-CN" altLang="en-US" sz="1800" b="0" kern="1200" cap="none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答辩人：</a:t>
                      </a:r>
                      <a:endParaRPr lang="en-US" altLang="zh-CN" sz="1800" b="0" kern="1200" cap="none" baseline="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457189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US" altLang="zh-CN" sz="1800" b="0" kern="1200" cap="none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lang="zh-CN" altLang="en-US" sz="1800" b="0" kern="1200" cap="none" baseline="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7543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457189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  <a:tabLst/>
                        <a:defRPr/>
                      </a:pPr>
                      <a:r>
                        <a:rPr lang="zh-CN" altLang="en-US" sz="1800" b="0" kern="1200" cap="none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导师：</a:t>
                      </a:r>
                      <a:endParaRPr lang="en-US" altLang="zh-CN" sz="1800" b="0" kern="1200" cap="none" baseline="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457189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US" altLang="zh-CN" sz="1800" b="0" kern="1200" cap="none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800" b="0" kern="1200" cap="none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 教授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00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27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887" y="1137355"/>
            <a:ext cx="4549889" cy="45832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/>
                </a:solidFill>
              </a:rPr>
              <a:t>一、研究背景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/>
                </a:solidFill>
              </a:rPr>
              <a:t>二、研究现状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/>
                </a:solidFill>
              </a:rPr>
              <a:t>三、研究方案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/>
                </a:solidFill>
              </a:rPr>
              <a:t>四、未来研究计划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/>
                </a:solidFill>
              </a:rPr>
              <a:t>五、预期成果</a:t>
            </a:r>
          </a:p>
        </p:txBody>
      </p:sp>
    </p:spTree>
    <p:extLst>
      <p:ext uri="{BB962C8B-B14F-4D97-AF65-F5344CB8AC3E}">
        <p14:creationId xmlns:p14="http://schemas.microsoft.com/office/powerpoint/2010/main" val="359263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dirty="0"/>
              <a:t>一、研究背景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7D2A196-D344-CE89-2C93-593EA5FF3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62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748A48-3E5A-A2B2-2E22-B854EF242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9FBB1AB-F044-687F-765F-832F483E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400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DD2CAF1-014F-89A9-0850-DFFA94679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0F62522-A0D9-9A1F-F7C5-E6A8F7EF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119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041AEE-C3AE-6EB7-D574-FCCAFA29E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00F4E4A-0CF8-35A7-71C7-99802BA4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8133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7A2E728-0872-BF67-B1E5-E860A0901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25593E-01E8-DD84-9E69-8A94C2F2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77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9DAE6CC-F53C-5E47-0F34-1D0A0654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62F65BF-947D-4BD3-F426-2D952CF7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045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500" dirty="0"/>
              <a:t>请各位老师专家批评指正！</a:t>
            </a: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C3E7FC27-F619-C2DE-14FA-A60F4F6B6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678027"/>
              </p:ext>
            </p:extLst>
          </p:nvPr>
        </p:nvGraphicFramePr>
        <p:xfrm>
          <a:off x="3427674" y="4362650"/>
          <a:ext cx="2733673" cy="810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733">
                  <a:extLst>
                    <a:ext uri="{9D8B030D-6E8A-4147-A177-3AD203B41FA5}">
                      <a16:colId xmlns:a16="http://schemas.microsoft.com/office/drawing/2014/main" val="2473386845"/>
                    </a:ext>
                  </a:extLst>
                </a:gridCol>
                <a:gridCol w="1683940">
                  <a:extLst>
                    <a:ext uri="{9D8B030D-6E8A-4147-A177-3AD203B41FA5}">
                      <a16:colId xmlns:a16="http://schemas.microsoft.com/office/drawing/2014/main" val="3439815124"/>
                    </a:ext>
                  </a:extLst>
                </a:gridCol>
              </a:tblGrid>
              <a:tr h="467782">
                <a:tc>
                  <a:txBody>
                    <a:bodyPr/>
                    <a:lstStyle/>
                    <a:p>
                      <a:pPr marL="0" indent="0" algn="r" defTabSz="457189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zh-CN" altLang="en-US" sz="1800" b="0" kern="1200" cap="none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答辩人：</a:t>
                      </a:r>
                      <a:endParaRPr lang="en-US" altLang="zh-CN" sz="1800" b="0" kern="1200" cap="none" baseline="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457189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US" altLang="zh-CN" sz="1800" b="0" kern="1200" cap="none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lang="zh-CN" altLang="en-US" sz="1800" b="0" kern="1200" cap="none" baseline="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7543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457189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  <a:tabLst/>
                        <a:defRPr/>
                      </a:pPr>
                      <a:r>
                        <a:rPr lang="zh-CN" altLang="en-US" sz="1800" b="0" kern="1200" cap="none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导师：</a:t>
                      </a:r>
                      <a:endParaRPr lang="en-US" altLang="zh-CN" sz="1800" b="0" kern="1200" cap="none" baseline="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457189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US" altLang="zh-CN" sz="1800" b="0" kern="1200" cap="none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800" b="0" kern="1200" cap="none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 教授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00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332550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顶边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21519</TotalTime>
  <Words>63</Words>
  <Application>Microsoft Macintosh PowerPoint</Application>
  <PresentationFormat>全屏显示(4:3)</PresentationFormat>
  <Paragraphs>22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Söhne</vt:lpstr>
      <vt:lpstr>Gill Sans MT</vt:lpstr>
      <vt:lpstr>Wingdings 2</vt:lpstr>
      <vt:lpstr>清华简约主题-顶边-16:9</vt:lpstr>
      <vt:lpstr>清华主题PPT模版</vt:lpstr>
      <vt:lpstr>目录</vt:lpstr>
      <vt:lpstr>一、研究背景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请各位老师专家批评指正！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振威 张</cp:lastModifiedBy>
  <cp:revision>1705</cp:revision>
  <cp:lastPrinted>2020-04-04T02:50:47Z</cp:lastPrinted>
  <dcterms:created xsi:type="dcterms:W3CDTF">2020-01-04T07:43:38Z</dcterms:created>
  <dcterms:modified xsi:type="dcterms:W3CDTF">2024-03-29T13:58:09Z</dcterms:modified>
</cp:coreProperties>
</file>