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56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9300"/>
    <a:srgbClr val="336699"/>
    <a:srgbClr val="DA0C81"/>
    <a:srgbClr val="EDEEE7"/>
    <a:srgbClr val="D6D7D1"/>
    <a:srgbClr val="E0CEE3"/>
    <a:srgbClr val="EDE4FF"/>
    <a:srgbClr val="FFF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0"/>
    <p:restoredTop sz="84735"/>
  </p:normalViewPr>
  <p:slideViewPr>
    <p:cSldViewPr snapToGrid="0" snapToObjects="1">
      <p:cViewPr varScale="1">
        <p:scale>
          <a:sx n="94" d="100"/>
          <a:sy n="94" d="100"/>
        </p:scale>
        <p:origin x="1648" y="19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2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EF07-2BC7-484D-96C8-78615E03CCA1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AEA1-5296-B44F-A487-C134941F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7AEA1-5296-B44F-A487-C134941F640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4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7AEA1-5296-B44F-A487-C134941F640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2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7AEA1-5296-B44F-A487-C134941F640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14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7AEA1-5296-B44F-A487-C134941F640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21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1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2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none" baseline="0">
                <a:solidFill>
                  <a:schemeClr val="accent2"/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457" y="275793"/>
            <a:ext cx="2496453" cy="992105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A97197-B0B6-C67C-7B2F-0CA27882CF11}"/>
              </a:ext>
            </a:extLst>
          </p:cNvPr>
          <p:cNvSpPr txBox="1">
            <a:spLocks/>
          </p:cNvSpPr>
          <p:nvPr userDrawn="1"/>
        </p:nvSpPr>
        <p:spPr>
          <a:xfrm>
            <a:off x="8044145" y="6490800"/>
            <a:ext cx="1137765" cy="36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675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4551058-E5DB-324A-A8E9-6D3BEF243C3B}" type="datetimeFigureOut">
              <a:rPr kumimoji="1" lang="zh-CN" altLang="en-US" sz="1400" smtClean="0"/>
              <a:pPr algn="ctr"/>
              <a:t>2024/3/29</a:t>
            </a:fld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5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21" y="1137357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100"/>
            </a:lvl2pPr>
            <a:lvl3pPr algn="l">
              <a:defRPr sz="1800"/>
            </a:lvl3pPr>
            <a:lvl4pPr algn="l">
              <a:defRPr sz="1500"/>
            </a:lvl4pPr>
            <a:lvl5pPr algn="l">
              <a:defRPr sz="15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50" y="92603"/>
            <a:ext cx="1013626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83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116" y="5257884"/>
            <a:ext cx="1017887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9" y="3036935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9" y="453443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none" baseline="0">
                <a:solidFill>
                  <a:schemeClr val="accent2"/>
                </a:solidFill>
              </a:defRPr>
            </a:lvl1pPr>
            <a:lvl2pPr marL="34287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4B2733-65F2-C0D0-A62A-9B81E47C2046}"/>
              </a:ext>
            </a:extLst>
          </p:cNvPr>
          <p:cNvSpPr txBox="1"/>
          <p:nvPr userDrawn="1"/>
        </p:nvSpPr>
        <p:spPr>
          <a:xfrm>
            <a:off x="3460958" y="6585868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effectLst/>
              </a:rPr>
              <a:t>研究课题名称</a:t>
            </a:r>
            <a:r>
              <a:rPr lang="en-US" altLang="zh-CN" sz="1050" dirty="0">
                <a:solidFill>
                  <a:schemeClr val="accent1"/>
                </a:solidFill>
                <a:effectLst/>
              </a:rPr>
              <a:t>XXXXXXXXXXXXX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760688-E1B9-2381-9E60-BA68C343A8A5}"/>
              </a:ext>
            </a:extLst>
          </p:cNvPr>
          <p:cNvSpPr txBox="1"/>
          <p:nvPr userDrawn="1"/>
        </p:nvSpPr>
        <p:spPr>
          <a:xfrm>
            <a:off x="16425" y="658586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effectLst/>
              </a:rPr>
              <a:t>甲乙丙</a:t>
            </a:r>
            <a:endParaRPr kumimoji="1"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E6F6A6-6B71-2297-4108-08979B399D07}"/>
              </a:ext>
            </a:extLst>
          </p:cNvPr>
          <p:cNvSpPr txBox="1">
            <a:spLocks/>
          </p:cNvSpPr>
          <p:nvPr userDrawn="1"/>
        </p:nvSpPr>
        <p:spPr>
          <a:xfrm>
            <a:off x="7565457" y="6563688"/>
            <a:ext cx="847535" cy="29827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551058-E5DB-324A-A8E9-6D3BEF243C3B}" type="datetimeFigureOut">
              <a:rPr kumimoji="1" lang="zh-CN" altLang="en-US" sz="1050" smtClean="0">
                <a:solidFill>
                  <a:schemeClr val="accent1"/>
                </a:solidFill>
              </a:rPr>
              <a:pPr/>
              <a:t>2024/3/29</a:t>
            </a:fld>
            <a:endParaRPr kumimoji="1"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4D4320-3876-6EB7-3D9F-F6549BEFAE0C}"/>
              </a:ext>
            </a:extLst>
          </p:cNvPr>
          <p:cNvSpPr txBox="1">
            <a:spLocks/>
          </p:cNvSpPr>
          <p:nvPr userDrawn="1"/>
        </p:nvSpPr>
        <p:spPr>
          <a:xfrm>
            <a:off x="8471106" y="6563688"/>
            <a:ext cx="656470" cy="29827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050" dirty="0">
                <a:solidFill>
                  <a:schemeClr val="accent1"/>
                </a:solidFill>
              </a:rPr>
              <a:t>第</a:t>
            </a:r>
            <a:fld id="{977BA8E6-E826-B147-AA17-E3D76A29629C}" type="slidenum">
              <a:rPr kumimoji="1" lang="zh-CN" altLang="en-US" sz="1050" smtClean="0">
                <a:solidFill>
                  <a:schemeClr val="accent1"/>
                </a:solidFill>
              </a:rPr>
              <a:pPr/>
              <a:t>‹#›</a:t>
            </a:fld>
            <a:r>
              <a:rPr kumimoji="1" lang="zh-CN" altLang="en-US" sz="1050" dirty="0">
                <a:solidFill>
                  <a:schemeClr val="accent1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D8FB209-36DC-C731-6177-697D73A20C4E}"/>
              </a:ext>
            </a:extLst>
          </p:cNvPr>
          <p:cNvSpPr/>
          <p:nvPr userDrawn="1"/>
        </p:nvSpPr>
        <p:spPr>
          <a:xfrm>
            <a:off x="239699" y="141179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327E7D4-2EEE-21BF-2156-DCB4A47577A3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5B8E4860-F29F-A494-BBEA-C227D2C857EB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研究现状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7C693A7-771C-4EE7-E54C-CA3293EBB3F4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研究内容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724C459E-8694-0656-659E-7DB026381DAD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未来工作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912FBF57-A6B3-9DBE-F193-3323E78A845A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预期成果</a:t>
            </a:r>
          </a:p>
        </p:txBody>
      </p:sp>
      <p:sp>
        <p:nvSpPr>
          <p:cNvPr id="22" name="等腰三角形 10">
            <a:extLst>
              <a:ext uri="{FF2B5EF4-FFF2-40B4-BE49-F238E27FC236}">
                <a16:creationId xmlns:a16="http://schemas.microsoft.com/office/drawing/2014/main" id="{1A6968F9-EBC3-7779-965C-F5A9185A48A9}"/>
              </a:ext>
            </a:extLst>
          </p:cNvPr>
          <p:cNvSpPr/>
          <p:nvPr userDrawn="1"/>
        </p:nvSpPr>
        <p:spPr>
          <a:xfrm rot="10800000">
            <a:off x="712779" y="0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5D3D975F-5D34-C333-1395-02E7B4CBBAA4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研究背景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3945009-6953-57A7-AD50-6C58A0A5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6E7A925-69FD-48EA-AC7F-482CF049838A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6CAD068-55AC-703F-D089-488A322E6D26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BFC4BC8-9548-F298-3606-50646836DAAC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21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DBD7562-F8AB-4101-AE17-3539A2728DFF}"/>
              </a:ext>
            </a:extLst>
          </p:cNvPr>
          <p:cNvSpPr/>
          <p:nvPr userDrawn="1"/>
        </p:nvSpPr>
        <p:spPr>
          <a:xfrm>
            <a:off x="1858226" y="141176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643C9EC8-77A7-BA6E-D75B-C926D7CEACA4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标题 1">
            <a:extLst>
              <a:ext uri="{FF2B5EF4-FFF2-40B4-BE49-F238E27FC236}">
                <a16:creationId xmlns:a16="http://schemas.microsoft.com/office/drawing/2014/main" id="{36E49E9B-81FB-4356-9BC1-521B98D4983C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研究现状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B9BA0C77-9628-6268-34CD-1EB7B52D9B78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研究内容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D1DB80EB-D715-ADF3-D2BF-F95FFB1F1538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未来工作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D4A0A99B-8658-D343-CD57-14B5D4A0E1B4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预期成果</a:t>
            </a:r>
          </a:p>
        </p:txBody>
      </p:sp>
      <p:sp>
        <p:nvSpPr>
          <p:cNvPr id="57" name="等腰三角形 10">
            <a:extLst>
              <a:ext uri="{FF2B5EF4-FFF2-40B4-BE49-F238E27FC236}">
                <a16:creationId xmlns:a16="http://schemas.microsoft.com/office/drawing/2014/main" id="{577D1239-73A8-196C-1558-2A009EDD0B28}"/>
              </a:ext>
            </a:extLst>
          </p:cNvPr>
          <p:cNvSpPr/>
          <p:nvPr userDrawn="1"/>
        </p:nvSpPr>
        <p:spPr>
          <a:xfrm rot="10800000">
            <a:off x="2331306" y="-3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8" name="标题 1">
            <a:extLst>
              <a:ext uri="{FF2B5EF4-FFF2-40B4-BE49-F238E27FC236}">
                <a16:creationId xmlns:a16="http://schemas.microsoft.com/office/drawing/2014/main" id="{817C53B5-4C09-4592-F09A-CC409F980120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D19B2CCB-0EE7-524D-21C7-0448927E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FC11D758-803C-9B01-0BE6-84DFE519CADA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2C6A32CB-C8CE-4A67-06EC-1558F8C96CCA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C954EE99-1A96-4EAA-CEE3-267AFA76D6D1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2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DD1FCA-A88E-C8AD-1D8F-35B7EB5153D9}"/>
              </a:ext>
            </a:extLst>
          </p:cNvPr>
          <p:cNvSpPr/>
          <p:nvPr userDrawn="1"/>
        </p:nvSpPr>
        <p:spPr>
          <a:xfrm>
            <a:off x="3472420" y="141176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4598F03-F25A-9D92-5703-232B4DF710D4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1">
            <a:extLst>
              <a:ext uri="{FF2B5EF4-FFF2-40B4-BE49-F238E27FC236}">
                <a16:creationId xmlns:a16="http://schemas.microsoft.com/office/drawing/2014/main" id="{0250560D-EA08-FB69-C455-C9E69E66941F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研究现状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E66BC182-E644-1C11-CA3B-373199548F4E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研究内容</a:t>
            </a: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9DECD180-3E82-7AA4-05D5-0953FD9CE4DD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未来工作</a:t>
            </a: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80F6357C-2281-3448-4039-523BD8DE9F85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预期成果</a:t>
            </a:r>
          </a:p>
        </p:txBody>
      </p:sp>
      <p:sp>
        <p:nvSpPr>
          <p:cNvPr id="46" name="等腰三角形 10">
            <a:extLst>
              <a:ext uri="{FF2B5EF4-FFF2-40B4-BE49-F238E27FC236}">
                <a16:creationId xmlns:a16="http://schemas.microsoft.com/office/drawing/2014/main" id="{28992D77-2EB5-0EB2-4E9E-C5B6625B563F}"/>
              </a:ext>
            </a:extLst>
          </p:cNvPr>
          <p:cNvSpPr/>
          <p:nvPr userDrawn="1"/>
        </p:nvSpPr>
        <p:spPr>
          <a:xfrm rot="10800000">
            <a:off x="3945500" y="-3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CC6DD4E6-D149-0C18-1740-75E15C4A443F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48" name="Title Placeholder 1">
            <a:extLst>
              <a:ext uri="{FF2B5EF4-FFF2-40B4-BE49-F238E27FC236}">
                <a16:creationId xmlns:a16="http://schemas.microsoft.com/office/drawing/2014/main" id="{7051BD5A-AC63-2BD1-3BF9-38A95D8D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75B86B7-8413-650E-3949-828DB0D31757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441C90B0-9948-9F76-B3C7-EC224233242C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48F43A1-B010-47B7-0922-F51EFAE88BE1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8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47CDBA-B22B-9E6B-1EA5-D300636B4AED}"/>
              </a:ext>
            </a:extLst>
          </p:cNvPr>
          <p:cNvSpPr/>
          <p:nvPr userDrawn="1"/>
        </p:nvSpPr>
        <p:spPr>
          <a:xfrm>
            <a:off x="5088583" y="141176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B40AE68-72E2-C6DA-3D27-9097D6BD9897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29BBB4AF-8C20-368E-AB5C-96E0F565501A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研究现状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0A3DD5B4-F852-5D17-FBF9-D5292C56207F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研究内容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6A1C9809-6E52-62AE-9FBF-FF9C8E33FB54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未来工作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EB076519-4E5F-9816-57AF-A1237AF823F4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预期成果</a:t>
            </a:r>
          </a:p>
        </p:txBody>
      </p:sp>
      <p:sp>
        <p:nvSpPr>
          <p:cNvPr id="58" name="等腰三角形 10">
            <a:extLst>
              <a:ext uri="{FF2B5EF4-FFF2-40B4-BE49-F238E27FC236}">
                <a16:creationId xmlns:a16="http://schemas.microsoft.com/office/drawing/2014/main" id="{5F3DEFA6-3499-D5EF-ECCF-7C37720EA99E}"/>
              </a:ext>
            </a:extLst>
          </p:cNvPr>
          <p:cNvSpPr/>
          <p:nvPr userDrawn="1"/>
        </p:nvSpPr>
        <p:spPr>
          <a:xfrm rot="10800000">
            <a:off x="5561663" y="-3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86356EEB-4461-AB5D-609E-91FBE10B2D2C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60" name="Title Placeholder 1">
            <a:extLst>
              <a:ext uri="{FF2B5EF4-FFF2-40B4-BE49-F238E27FC236}">
                <a16:creationId xmlns:a16="http://schemas.microsoft.com/office/drawing/2014/main" id="{46740C70-10A8-3B8F-04DC-14C356EE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59F4E2A-A1D4-6CC3-C626-DE10D239A89B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E78F5329-BE0B-3695-D9D4-57F6816C2E9D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996687E-F798-D7EC-71C4-F555779EA5BE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9E8A8C2-5EB4-6C89-5251-32C66DECD469}"/>
              </a:ext>
            </a:extLst>
          </p:cNvPr>
          <p:cNvSpPr/>
          <p:nvPr userDrawn="1"/>
        </p:nvSpPr>
        <p:spPr>
          <a:xfrm>
            <a:off x="6734207" y="141179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5489FA9-A379-EC9C-84AD-5D65F0B2E5CB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1">
            <a:extLst>
              <a:ext uri="{FF2B5EF4-FFF2-40B4-BE49-F238E27FC236}">
                <a16:creationId xmlns:a16="http://schemas.microsoft.com/office/drawing/2014/main" id="{E9A51065-947D-B6CA-30B4-5AF88A517CBF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研究现状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60F5D749-F899-B57D-94A4-375252F9FABA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研究内容</a:t>
            </a: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B4B0184E-3868-F1F4-CA23-8FC7DD537AFB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未来工作</a:t>
            </a: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F8062EE3-3785-B1AC-9D7B-53CABC696113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预期成果</a:t>
            </a:r>
          </a:p>
        </p:txBody>
      </p:sp>
      <p:sp>
        <p:nvSpPr>
          <p:cNvPr id="46" name="等腰三角形 10">
            <a:extLst>
              <a:ext uri="{FF2B5EF4-FFF2-40B4-BE49-F238E27FC236}">
                <a16:creationId xmlns:a16="http://schemas.microsoft.com/office/drawing/2014/main" id="{7BB8F3C1-4BB9-364E-C3FD-75C7CCB53312}"/>
              </a:ext>
            </a:extLst>
          </p:cNvPr>
          <p:cNvSpPr/>
          <p:nvPr userDrawn="1"/>
        </p:nvSpPr>
        <p:spPr>
          <a:xfrm rot="10800000">
            <a:off x="7207287" y="0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1F43F4DE-90B7-FEA8-8B96-560F4188EB9E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48" name="Title Placeholder 1">
            <a:extLst>
              <a:ext uri="{FF2B5EF4-FFF2-40B4-BE49-F238E27FC236}">
                <a16:creationId xmlns:a16="http://schemas.microsoft.com/office/drawing/2014/main" id="{1E04550F-CA9F-AEAA-C18E-6B4BF4B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7E5583C5-CF2C-492C-D2B8-9F0C2EAEB191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7929E07-4A47-5F3E-821E-04CE83BA0974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944E3C51-5B98-9762-781F-FB718C68994F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38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9144000" cy="704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8" y="5956146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20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9" y="5956146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563687"/>
            <a:ext cx="9144000" cy="2982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35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471106" y="0"/>
            <a:ext cx="665348" cy="6645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CD7F13-6BA1-7BE5-E652-AEF49182D546}"/>
              </a:ext>
            </a:extLst>
          </p:cNvPr>
          <p:cNvSpPr txBox="1"/>
          <p:nvPr userDrawn="1"/>
        </p:nvSpPr>
        <p:spPr>
          <a:xfrm>
            <a:off x="3460958" y="6585868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effectLst/>
              </a:rPr>
              <a:t>研究课题名称</a:t>
            </a:r>
            <a:r>
              <a:rPr lang="en-US" altLang="zh-CN" sz="1050" dirty="0">
                <a:solidFill>
                  <a:schemeClr val="bg1"/>
                </a:solidFill>
                <a:effectLst/>
              </a:rPr>
              <a:t>XXXXXXXXXXXXX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2752E0-8D04-740C-9DAE-60D7EF984E3C}"/>
              </a:ext>
            </a:extLst>
          </p:cNvPr>
          <p:cNvSpPr txBox="1"/>
          <p:nvPr userDrawn="1"/>
        </p:nvSpPr>
        <p:spPr>
          <a:xfrm>
            <a:off x="16425" y="658586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effectLst/>
              </a:rPr>
              <a:t>甲乙丙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2DD80B7-B87A-0DB4-CCDD-3AEBBC565147}"/>
              </a:ext>
            </a:extLst>
          </p:cNvPr>
          <p:cNvSpPr txBox="1">
            <a:spLocks/>
          </p:cNvSpPr>
          <p:nvPr userDrawn="1"/>
        </p:nvSpPr>
        <p:spPr>
          <a:xfrm>
            <a:off x="7514376" y="6563687"/>
            <a:ext cx="875865" cy="29827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551058-E5DB-324A-A8E9-6D3BEF243C3B}" type="datetimeFigureOut">
              <a:rPr kumimoji="1" lang="zh-CN" altLang="en-US" sz="1050" smtClean="0">
                <a:solidFill>
                  <a:schemeClr val="bg1"/>
                </a:solidFill>
              </a:rPr>
              <a:pPr/>
              <a:t>2024/3/29</a:t>
            </a:fld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E6E756F-9898-DBF7-7CDB-6259D3106675}"/>
              </a:ext>
            </a:extLst>
          </p:cNvPr>
          <p:cNvSpPr txBox="1">
            <a:spLocks/>
          </p:cNvSpPr>
          <p:nvPr userDrawn="1"/>
        </p:nvSpPr>
        <p:spPr>
          <a:xfrm>
            <a:off x="8471106" y="6563688"/>
            <a:ext cx="656470" cy="29827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050" dirty="0">
                <a:solidFill>
                  <a:schemeClr val="bg1"/>
                </a:solidFill>
              </a:rPr>
              <a:t>第</a:t>
            </a:r>
            <a:fld id="{977BA8E6-E826-B147-AA17-E3D76A29629C}" type="slidenum">
              <a:rPr kumimoji="1" lang="zh-CN" altLang="en-US" sz="1050" smtClean="0">
                <a:solidFill>
                  <a:schemeClr val="bg1"/>
                </a:solidFill>
              </a:rPr>
              <a:pPr/>
              <a:t>‹#›</a:t>
            </a:fld>
            <a:r>
              <a:rPr kumimoji="1" lang="zh-CN" altLang="en-US" sz="1050" dirty="0">
                <a:solidFill>
                  <a:schemeClr val="bg1"/>
                </a:solidFill>
              </a:rPr>
              <a:t>页</a:t>
            </a:r>
          </a:p>
        </p:txBody>
      </p:sp>
      <p:sp>
        <p:nvSpPr>
          <p:cNvPr id="17" name="标题占位符 16">
            <a:extLst>
              <a:ext uri="{FF2B5EF4-FFF2-40B4-BE49-F238E27FC236}">
                <a16:creationId xmlns:a16="http://schemas.microsoft.com/office/drawing/2014/main" id="{8C99F0AE-266C-624D-BA9B-22EF9E26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0" y="786919"/>
            <a:ext cx="8989200" cy="62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4" r:id="rId2"/>
    <p:sldLayoutId id="2147483865" r:id="rId3"/>
    <p:sldLayoutId id="2147483877" r:id="rId4"/>
    <p:sldLayoutId id="2147483878" r:id="rId5"/>
    <p:sldLayoutId id="2147483879" r:id="rId6"/>
    <p:sldLayoutId id="2147483880" r:id="rId7"/>
    <p:sldLayoutId id="2147483881" r:id="rId8"/>
  </p:sldLayoutIdLst>
  <p:txStyles>
    <p:titleStyle>
      <a:lvl1pPr algn="l" defTabSz="342875" rtl="0" eaLnBrk="1" latinLnBrk="0" hangingPunct="1">
        <a:spcBef>
          <a:spcPct val="0"/>
        </a:spcBef>
        <a:buNone/>
        <a:defRPr sz="2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2" indent="-229482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64" indent="-229482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51" indent="-202485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31" indent="-175487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10" indent="-175487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894" indent="-171438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877" indent="-171438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861" indent="-171438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43" indent="-171438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21" y="2155994"/>
            <a:ext cx="8245162" cy="1592345"/>
          </a:xfrm>
        </p:spPr>
        <p:txBody>
          <a:bodyPr>
            <a:normAutofit/>
          </a:bodyPr>
          <a:lstStyle/>
          <a:p>
            <a:r>
              <a:rPr lang="zh-CN" altLang="en-US" sz="4500" b="1" dirty="0"/>
              <a:t>清华主题</a:t>
            </a:r>
            <a:r>
              <a:rPr lang="en-US" altLang="zh-CN" sz="4500" b="1" dirty="0"/>
              <a:t>PPT</a:t>
            </a:r>
            <a:r>
              <a:rPr lang="zh-CN" altLang="en-US" sz="4500" b="1" dirty="0"/>
              <a:t>模版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20" y="5525636"/>
            <a:ext cx="8245160" cy="430881"/>
          </a:xfrm>
        </p:spPr>
        <p:txBody>
          <a:bodyPr>
            <a:normAutofit/>
          </a:bodyPr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4233102-0D48-CD89-FC4E-9257BD823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08611"/>
              </p:ext>
            </p:extLst>
          </p:nvPr>
        </p:nvGraphicFramePr>
        <p:xfrm>
          <a:off x="3427674" y="4362650"/>
          <a:ext cx="2733673" cy="810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33">
                  <a:extLst>
                    <a:ext uri="{9D8B030D-6E8A-4147-A177-3AD203B41FA5}">
                      <a16:colId xmlns:a16="http://schemas.microsoft.com/office/drawing/2014/main" val="2473386845"/>
                    </a:ext>
                  </a:extLst>
                </a:gridCol>
                <a:gridCol w="1683940">
                  <a:extLst>
                    <a:ext uri="{9D8B030D-6E8A-4147-A177-3AD203B41FA5}">
                      <a16:colId xmlns:a16="http://schemas.microsoft.com/office/drawing/2014/main" val="3439815124"/>
                    </a:ext>
                  </a:extLst>
                </a:gridCol>
              </a:tblGrid>
              <a:tr h="467782">
                <a:tc>
                  <a:txBody>
                    <a:bodyPr/>
                    <a:lstStyle/>
                    <a:p>
                      <a:pPr marL="0" indent="0" algn="r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答辩人：</a:t>
                      </a:r>
                      <a:endParaRPr lang="en-US" altLang="zh-CN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US" altLang="zh-CN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543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457189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导师：</a:t>
                      </a:r>
                      <a:endParaRPr lang="en-US" altLang="zh-CN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US" altLang="zh-CN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教授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00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6"/>
    </mc:Choice>
    <mc:Fallback xmlns="">
      <p:transition spd="slow" advTm="212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887" y="1137355"/>
            <a:ext cx="4549889" cy="45832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一、研究背景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二、研究现状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三、研究方案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四、未来研究计划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五、预期成果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0"/>
    </mc:Choice>
    <mc:Fallback xmlns="">
      <p:transition spd="slow" advTm="122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/>
              <a:t>一、研究背景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D2A196-D344-CE89-2C93-593EA5FF3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62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7"/>
    </mc:Choice>
    <mc:Fallback xmlns="">
      <p:transition spd="slow" advTm="30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748A48-3E5A-A2B2-2E22-B854EF24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FBB1AB-F044-687F-765F-832F483E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0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D2CAF1-014F-89A9-0850-DFFA9467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F62522-A0D9-9A1F-F7C5-E6A8F7E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19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041AEE-C3AE-6EB7-D574-FCCAFA29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00F4E4A-0CF8-35A7-71C7-99802BA4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13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A2E728-0872-BF67-B1E5-E860A090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25593E-01E8-DD84-9E69-8A94C2F2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7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DAE6CC-F53C-5E47-0F34-1D0A0654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2F65BF-947D-4BD3-F426-2D952CF7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04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500" dirty="0"/>
              <a:t>请各位老师专家批评指正！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3E7FC27-F619-C2DE-14FA-A60F4F6B6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78027"/>
              </p:ext>
            </p:extLst>
          </p:nvPr>
        </p:nvGraphicFramePr>
        <p:xfrm>
          <a:off x="3427674" y="4362650"/>
          <a:ext cx="2733673" cy="810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33">
                  <a:extLst>
                    <a:ext uri="{9D8B030D-6E8A-4147-A177-3AD203B41FA5}">
                      <a16:colId xmlns:a16="http://schemas.microsoft.com/office/drawing/2014/main" val="2473386845"/>
                    </a:ext>
                  </a:extLst>
                </a:gridCol>
                <a:gridCol w="1683940">
                  <a:extLst>
                    <a:ext uri="{9D8B030D-6E8A-4147-A177-3AD203B41FA5}">
                      <a16:colId xmlns:a16="http://schemas.microsoft.com/office/drawing/2014/main" val="3439815124"/>
                    </a:ext>
                  </a:extLst>
                </a:gridCol>
              </a:tblGrid>
              <a:tr h="467782">
                <a:tc>
                  <a:txBody>
                    <a:bodyPr/>
                    <a:lstStyle/>
                    <a:p>
                      <a:pPr marL="0" indent="0" algn="r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答辩人：</a:t>
                      </a:r>
                      <a:endParaRPr lang="en-US" altLang="zh-CN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US" altLang="zh-CN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543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457189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导师：</a:t>
                      </a:r>
                      <a:endParaRPr lang="en-US" altLang="zh-CN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US" altLang="zh-CN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教授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00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6"/>
    </mc:Choice>
    <mc:Fallback xmlns="">
      <p:transition spd="slow" advTm="4016"/>
    </mc:Fallback>
  </mc:AlternateContent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21517</TotalTime>
  <Words>63</Words>
  <Application>Microsoft Macintosh PowerPoint</Application>
  <PresentationFormat>全屏显示(4:3)</PresentationFormat>
  <Paragraphs>22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Söhne</vt:lpstr>
      <vt:lpstr>Gill Sans MT</vt:lpstr>
      <vt:lpstr>Wingdings 2</vt:lpstr>
      <vt:lpstr>清华简约主题-顶边-16:9</vt:lpstr>
      <vt:lpstr>清华主题PPT模版</vt:lpstr>
      <vt:lpstr>目录</vt:lpstr>
      <vt:lpstr>一、研究背景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请各位老师专家批评指正！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振威 张</cp:lastModifiedBy>
  <cp:revision>1703</cp:revision>
  <cp:lastPrinted>2020-04-04T02:50:47Z</cp:lastPrinted>
  <dcterms:created xsi:type="dcterms:W3CDTF">2020-01-04T07:43:38Z</dcterms:created>
  <dcterms:modified xsi:type="dcterms:W3CDTF">2024-03-29T13:47:29Z</dcterms:modified>
</cp:coreProperties>
</file>