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6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9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673D-D7DD-324D-BAE5-739AF5E90082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DBF47-4361-1A4F-8B64-2383D122BB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5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DBF47-4361-1A4F-8B64-2383D122BBB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95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F00D46C-3D24-1345-A71C-109D642234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895" y="259080"/>
            <a:ext cx="2540842" cy="10004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A96071-85E3-FB4A-B7FD-49F6A15E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6B3DBF-5E42-AA4C-B898-DFDFCECF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670A90-2399-EA40-92E1-D95D0316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72784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875B51-587B-6E4E-ACF8-6B81E9028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870" y="91440"/>
            <a:ext cx="1011426" cy="1015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56" y="675729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F30A9-4331-0A49-9D19-00A0B885F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" y="91440"/>
            <a:ext cx="1011426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36DAD4-269C-5743-8923-6B8936281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2014" y="5263790"/>
            <a:ext cx="1011426" cy="10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26CB7F-D392-484C-BB9D-7A6DB9F56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2014" y="5263790"/>
            <a:ext cx="1011426" cy="10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056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0"/>
            <a:ext cx="3532445" cy="60565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12003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2EC42D-1B2B-FA4D-975C-D1AB1C99B19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9580" y="87049"/>
            <a:ext cx="1011426" cy="1015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836797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iechen/THU-PPT-The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清华简约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3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A7911-C555-314D-A584-D68172D2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08" y="753086"/>
            <a:ext cx="6963584" cy="3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264</Words>
  <Application>Microsoft Macintosh PowerPoint</Application>
  <PresentationFormat>全屏显示(4:3)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清华简约主题-顶边-4:3</vt:lpstr>
      <vt:lpstr>清华简约主题PPT模板 顶边风格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伟浩 陈</cp:lastModifiedBy>
  <cp:revision>1231</cp:revision>
  <cp:lastPrinted>2020-04-04T02:50:47Z</cp:lastPrinted>
  <dcterms:created xsi:type="dcterms:W3CDTF">2020-01-04T07:43:38Z</dcterms:created>
  <dcterms:modified xsi:type="dcterms:W3CDTF">2025-01-02T06:21:05Z</dcterms:modified>
</cp:coreProperties>
</file>