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7"/>
    <p:restoredTop sz="86377"/>
  </p:normalViewPr>
  <p:slideViewPr>
    <p:cSldViewPr snapToGrid="0" snapToObjects="1">
      <p:cViewPr varScale="1">
        <p:scale>
          <a:sx n="102" d="100"/>
          <a:sy n="102" d="100"/>
        </p:scale>
        <p:origin x="1160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00" y="275794"/>
            <a:ext cx="2519770" cy="99210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3637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00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12003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2160" y="87749"/>
            <a:ext cx="1015763" cy="1019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顶边白底变体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陈伟浩</a:t>
            </a:r>
            <a:endParaRPr lang="en-US" altLang="zh-CN" dirty="0"/>
          </a:p>
          <a:p>
            <a:r>
              <a:rPr lang="zh-CN" altLang="en-US"/>
              <a:t>计算机系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270E96-ACC1-CF45-9EDE-9F2F47E8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4" y="815787"/>
            <a:ext cx="8265411" cy="3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</TotalTime>
  <Words>264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顶边白底变体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伟浩 陈</cp:lastModifiedBy>
  <cp:revision>1157</cp:revision>
  <cp:lastPrinted>2020-04-04T02:50:47Z</cp:lastPrinted>
  <dcterms:created xsi:type="dcterms:W3CDTF">2020-01-04T07:43:38Z</dcterms:created>
  <dcterms:modified xsi:type="dcterms:W3CDTF">2025-01-02T06:21:43Z</dcterms:modified>
</cp:coreProperties>
</file>