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6"/>
    <p:restoredTop sz="86397"/>
  </p:normalViewPr>
  <p:slideViewPr>
    <p:cSldViewPr snapToGrid="0" snapToObjects="1">
      <p:cViewPr>
        <p:scale>
          <a:sx n="77" d="100"/>
          <a:sy n="77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00" y="275794"/>
            <a:ext cx="2519770" cy="99210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3637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00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12003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2160" y="87749"/>
            <a:ext cx="1015763" cy="1019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/>
              <a:t>陈伟浩</a:t>
            </a:r>
            <a:endParaRPr lang="en-US" altLang="zh-CN"/>
          </a:p>
          <a:p>
            <a:r>
              <a:rPr lang="zh-CN" altLang="en-US"/>
              <a:t>新雅书院</a:t>
            </a:r>
            <a:endParaRPr lang="en-US" altLang="zh-CN"/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AB6B06-80FE-F24A-800F-E3A4B77E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07" y="742112"/>
            <a:ext cx="8439785" cy="39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263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伟浩 陈</cp:lastModifiedBy>
  <cp:revision>1155</cp:revision>
  <cp:lastPrinted>2020-04-04T02:50:47Z</cp:lastPrinted>
  <dcterms:created xsi:type="dcterms:W3CDTF">2020-01-04T07:43:38Z</dcterms:created>
  <dcterms:modified xsi:type="dcterms:W3CDTF">2025-01-02T06:19:39Z</dcterms:modified>
</cp:coreProperties>
</file>