
<file path=[Content_Types].xml><?xml version="1.0" encoding="utf-8"?>
<Types xmlns="http://schemas.openxmlformats.org/package/2006/content-types">
  <Default Extension="1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gati@4basecare.com" userId="df9b6876727392c5" providerId="LiveId" clId="{A5E930C6-DFFD-43FE-A56C-0FA3785EE1C9}"/>
    <pc:docChg chg="undo custSel addSld modSld">
      <pc:chgData name="pragati@4basecare.com" userId="df9b6876727392c5" providerId="LiveId" clId="{A5E930C6-DFFD-43FE-A56C-0FA3785EE1C9}" dt="2024-08-29T05:15:03.523" v="724" actId="20577"/>
      <pc:docMkLst>
        <pc:docMk/>
      </pc:docMkLst>
      <pc:sldChg chg="modSp mod">
        <pc:chgData name="pragati@4basecare.com" userId="df9b6876727392c5" providerId="LiveId" clId="{A5E930C6-DFFD-43FE-A56C-0FA3785EE1C9}" dt="2024-08-28T07:49:59.391" v="4" actId="20577"/>
        <pc:sldMkLst>
          <pc:docMk/>
          <pc:sldMk cId="1094670622" sldId="260"/>
        </pc:sldMkLst>
        <pc:spChg chg="mod">
          <ac:chgData name="pragati@4basecare.com" userId="df9b6876727392c5" providerId="LiveId" clId="{A5E930C6-DFFD-43FE-A56C-0FA3785EE1C9}" dt="2024-08-28T07:49:59.391" v="4" actId="20577"/>
          <ac:spMkLst>
            <pc:docMk/>
            <pc:sldMk cId="1094670622" sldId="260"/>
            <ac:spMk id="3" creationId="{E73E8E84-064A-4150-A93A-D6AA5003A34C}"/>
          </ac:spMkLst>
        </pc:spChg>
      </pc:sldChg>
      <pc:sldChg chg="modSp new mod">
        <pc:chgData name="pragati@4basecare.com" userId="df9b6876727392c5" providerId="LiveId" clId="{A5E930C6-DFFD-43FE-A56C-0FA3785EE1C9}" dt="2024-08-29T05:15:03.523" v="724" actId="20577"/>
        <pc:sldMkLst>
          <pc:docMk/>
          <pc:sldMk cId="3846972672" sldId="261"/>
        </pc:sldMkLst>
        <pc:spChg chg="mod">
          <ac:chgData name="pragati@4basecare.com" userId="df9b6876727392c5" providerId="LiveId" clId="{A5E930C6-DFFD-43FE-A56C-0FA3785EE1C9}" dt="2024-08-28T07:54:35.442" v="104" actId="255"/>
          <ac:spMkLst>
            <pc:docMk/>
            <pc:sldMk cId="3846972672" sldId="261"/>
            <ac:spMk id="2" creationId="{FA299768-A6BA-446F-AD8A-F87650BDB5C3}"/>
          </ac:spMkLst>
        </pc:spChg>
        <pc:spChg chg="mod">
          <ac:chgData name="pragati@4basecare.com" userId="df9b6876727392c5" providerId="LiveId" clId="{A5E930C6-DFFD-43FE-A56C-0FA3785EE1C9}" dt="2024-08-29T05:15:03.523" v="724" actId="20577"/>
          <ac:spMkLst>
            <pc:docMk/>
            <pc:sldMk cId="3846972672" sldId="261"/>
            <ac:spMk id="3" creationId="{EB6B0036-7D6A-4E38-BB7A-FBC37F85B6F7}"/>
          </ac:spMkLst>
        </pc:spChg>
      </pc:sldChg>
      <pc:sldChg chg="addSp delSp modSp add mod">
        <pc:chgData name="pragati@4basecare.com" userId="df9b6876727392c5" providerId="LiveId" clId="{A5E930C6-DFFD-43FE-A56C-0FA3785EE1C9}" dt="2024-08-28T08:43:44.139" v="717" actId="5793"/>
        <pc:sldMkLst>
          <pc:docMk/>
          <pc:sldMk cId="3044293593" sldId="262"/>
        </pc:sldMkLst>
        <pc:spChg chg="mod">
          <ac:chgData name="pragati@4basecare.com" userId="df9b6876727392c5" providerId="LiveId" clId="{A5E930C6-DFFD-43FE-A56C-0FA3785EE1C9}" dt="2024-08-28T07:54:25.890" v="103" actId="255"/>
          <ac:spMkLst>
            <pc:docMk/>
            <pc:sldMk cId="3044293593" sldId="262"/>
            <ac:spMk id="2" creationId="{FA299768-A6BA-446F-AD8A-F87650BDB5C3}"/>
          </ac:spMkLst>
        </pc:spChg>
        <pc:spChg chg="mod">
          <ac:chgData name="pragati@4basecare.com" userId="df9b6876727392c5" providerId="LiveId" clId="{A5E930C6-DFFD-43FE-A56C-0FA3785EE1C9}" dt="2024-08-28T08:43:44.139" v="717" actId="5793"/>
          <ac:spMkLst>
            <pc:docMk/>
            <pc:sldMk cId="3044293593" sldId="262"/>
            <ac:spMk id="3" creationId="{EB6B0036-7D6A-4E38-BB7A-FBC37F85B6F7}"/>
          </ac:spMkLst>
        </pc:spChg>
        <pc:spChg chg="add del">
          <ac:chgData name="pragati@4basecare.com" userId="df9b6876727392c5" providerId="LiveId" clId="{A5E930C6-DFFD-43FE-A56C-0FA3785EE1C9}" dt="2024-08-28T08:42:37.722" v="672"/>
          <ac:spMkLst>
            <pc:docMk/>
            <pc:sldMk cId="3044293593" sldId="262"/>
            <ac:spMk id="4" creationId="{420C99FC-771A-43AE-AE99-1FA1CFAB57DF}"/>
          </ac:spMkLst>
        </pc:spChg>
        <pc:spChg chg="add del">
          <ac:chgData name="pragati@4basecare.com" userId="df9b6876727392c5" providerId="LiveId" clId="{A5E930C6-DFFD-43FE-A56C-0FA3785EE1C9}" dt="2024-08-28T08:42:43.124" v="674"/>
          <ac:spMkLst>
            <pc:docMk/>
            <pc:sldMk cId="3044293593" sldId="262"/>
            <ac:spMk id="5" creationId="{0661D4DA-23AF-4CDA-BDD7-F612DF621A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DFE8-819B-4589-8581-50820B966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98956-DD3B-44F3-908B-BDFE087DE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F24A1-B59F-4109-9F9F-3D53BD59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19FB-0D73-4F84-8E21-54C5AC3CDB6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75852-2E7E-4244-9E0F-C905DAE8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630E6-5F54-4082-9634-ECA68103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577B-3726-48B8-968E-97B24DBED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65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2F2B-076B-4191-83A6-77716AD5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C81AF-4A96-4C5E-879E-35878A1D5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5665A-239B-4F35-8350-18C75088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19FB-0D73-4F84-8E21-54C5AC3CDB6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123CF-6CC9-48F9-92B5-E147D7DA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631CD-259A-45B9-A812-065256C3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577B-3726-48B8-968E-97B24DBED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2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F6169-F37B-4481-8766-E523BF160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B50C1-29DF-4905-989F-892C447E5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B4E84-50AD-4BD3-BE3F-0A64DF2F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19FB-0D73-4F84-8E21-54C5AC3CDB6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5A161-409A-4ED1-827F-C3BBE9D9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75DD4-DEB3-4539-BD7D-2CDB3697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577B-3726-48B8-968E-97B24DBED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87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7FB6-9887-4E2C-BACC-36EC2950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CE4C-9366-4079-9125-A5BED2C54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0E21-A867-4922-A5DE-D9BE8616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19FB-0D73-4F84-8E21-54C5AC3CDB6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3A8E4-31FF-483B-BB12-F1DDE41F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9B768-0142-4CF5-B52E-CC0C75F0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577B-3726-48B8-968E-97B24DBED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92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E9C5-F93B-471B-8F3F-A1EAB0B8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F7C4A-6EF9-4F63-AA6A-B09806ADC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23639-635F-4A60-869B-EA0B2AA3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19FB-0D73-4F84-8E21-54C5AC3CDB6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50C47-1E8C-4528-99B9-653B6CBA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79FEA-61D3-4311-9B80-92D0E3A7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577B-3726-48B8-968E-97B24DBED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5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158F-447C-4F2B-B00A-7C5571B1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E362-D3B4-4323-8917-2339668C7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E2471-5A7F-482D-9607-040B67D3A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4C049-4040-4278-8669-1FBE8168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19FB-0D73-4F84-8E21-54C5AC3CDB6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2B802-307F-4479-A40B-3C218938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E699-26C7-497A-85C3-C3409928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577B-3726-48B8-968E-97B24DBED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91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A520-DFD6-42EF-8E64-4483EAC8C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B2F3-26BD-4A9C-8602-6B11BCBC6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B565B-567E-4C10-BF31-082335658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3E792-ECB5-4E21-A8A7-667ABAC96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18574-4465-482F-989C-E78A6EE5D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87DD3-089E-4470-8E83-492CA7BA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19FB-0D73-4F84-8E21-54C5AC3CDB6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AEE66-1256-4184-B6BE-126731A5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89A07-D923-49C8-961D-834018F9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577B-3726-48B8-968E-97B24DBED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76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85A5-23AB-4D70-8ABD-921924C3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99302-026D-4408-9033-163F9AED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19FB-0D73-4F84-8E21-54C5AC3CDB6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9D85C-95E3-4D85-99E7-9541D043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6E804-8B4E-43E3-A0A8-033F3802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577B-3726-48B8-968E-97B24DBED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05C10-7FC2-4249-AAF7-59410B98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19FB-0D73-4F84-8E21-54C5AC3CDB6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745EB-E552-4BA6-84E2-AFA9204A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7F48C-5663-4CDE-ADFE-7A8EE8C7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577B-3726-48B8-968E-97B24DBED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85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B4B2-8ADB-4606-BD4D-5463E1AB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64F4-A28D-4AC9-9075-2963D6FA8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09E3F-4D9E-4F29-B5EB-017382ED3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24C34-7A56-4863-897C-A306DC68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19FB-0D73-4F84-8E21-54C5AC3CDB6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E7E75-4675-4347-8126-1C0B09D3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BCF41-4DA4-4F2E-8BF7-35A8630E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577B-3726-48B8-968E-97B24DBED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5E12-2C55-4ED4-B5AB-72256B1A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DF3D5-2644-4C21-AD25-65CCB136C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61C60-F72E-49BA-B6CF-5D5180836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F42F8-7C13-422D-AA04-A29B102F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19FB-0D73-4F84-8E21-54C5AC3CDB6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4F73F-8502-4808-87DE-C66B699B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336C2-8698-4915-B91B-B70C2D86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577B-3726-48B8-968E-97B24DBED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2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3B9BE-CCAA-4F6D-9FA4-898BE7E7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A873-2CCC-400C-B39C-BB1373CB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76F1A-6C0E-4664-B0D5-979F03720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19FB-0D73-4F84-8E21-54C5AC3CDB60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75378-742A-4E36-B1AD-1687627E7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CD03-DEF5-43C9-A694-4EEF86601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577B-3726-48B8-968E-97B24DBED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27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1015288/computer-coding-background" TargetMode="External"/><Relationship Id="rId2" Type="http://schemas.openxmlformats.org/officeDocument/2006/relationships/image" Target="../media/image1.1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62E5-5A58-4C1C-9200-D3D6F02B3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854" y="2910347"/>
            <a:ext cx="8886908" cy="1504337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Common Variants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499D-B2F2-4CF8-9E08-BABD8422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685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2EB7-A0E7-4C4A-8BAA-1154B1F57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created a Python script to find common variants between germline and somatic samples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-DNA and somatic samples.</a:t>
            </a:r>
          </a:p>
          <a:p>
            <a:pPr algn="just"/>
            <a:r>
              <a:rPr lang="en-US" dirty="0"/>
              <a:t>We have combined the common variants of </a:t>
            </a:r>
            <a:r>
              <a:rPr lang="en-US" dirty="0" err="1"/>
              <a:t>cf</a:t>
            </a:r>
            <a:r>
              <a:rPr lang="en-US" dirty="0"/>
              <a:t>-DNA and germline with an annotated file of somatic samples to facilitate easier comparison.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68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1E21-912C-4A3D-9344-302345E4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860"/>
            <a:ext cx="10515600" cy="58108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E8E84-064A-4150-A93A-D6AA5003A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651"/>
            <a:ext cx="10515600" cy="3482672"/>
          </a:xfrm>
        </p:spPr>
        <p:txBody>
          <a:bodyPr/>
          <a:lstStyle/>
          <a:p>
            <a:r>
              <a:rPr lang="en-US" dirty="0"/>
              <a:t>Keep germline and </a:t>
            </a:r>
            <a:r>
              <a:rPr lang="en-US" dirty="0" err="1"/>
              <a:t>cf</a:t>
            </a:r>
            <a:r>
              <a:rPr lang="en-US" dirty="0"/>
              <a:t>-DNA files in a same folder.</a:t>
            </a:r>
          </a:p>
          <a:p>
            <a:r>
              <a:rPr lang="en-US" dirty="0"/>
              <a:t>Zip somatic and germline folder using </a:t>
            </a:r>
            <a:r>
              <a:rPr lang="en-US" dirty="0" err="1"/>
              <a:t>bgzip</a:t>
            </a:r>
            <a:r>
              <a:rPr lang="en-US" dirty="0"/>
              <a:t>.</a:t>
            </a:r>
          </a:p>
          <a:p>
            <a:r>
              <a:rPr lang="en-US" dirty="0"/>
              <a:t>Make index files of somatic and germline folders.</a:t>
            </a:r>
          </a:p>
          <a:p>
            <a:r>
              <a:rPr lang="en-US" dirty="0"/>
              <a:t>Give inputs: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0937F-5FC7-43DE-A81B-D8EA72F7E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15" y="3526191"/>
            <a:ext cx="10349935" cy="71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7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1FC1-0328-480B-AD03-52FC6B15F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1" y="963562"/>
            <a:ext cx="11310602" cy="5213402"/>
          </a:xfrm>
        </p:spPr>
        <p:txBody>
          <a:bodyPr/>
          <a:lstStyle/>
          <a:p>
            <a:r>
              <a:rPr lang="en-US" dirty="0"/>
              <a:t>Workflow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22ABA6-3D6B-4507-A43B-5DFC5D1B8F13}"/>
              </a:ext>
            </a:extLst>
          </p:cNvPr>
          <p:cNvSpPr/>
          <p:nvPr/>
        </p:nvSpPr>
        <p:spPr>
          <a:xfrm>
            <a:off x="2647337" y="2466799"/>
            <a:ext cx="1681316" cy="42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Somatic</a:t>
            </a:r>
          </a:p>
          <a:p>
            <a:pPr algn="ctr"/>
            <a:r>
              <a:rPr lang="en-US" sz="1600" b="1" dirty="0"/>
              <a:t>(vcf.gz)</a:t>
            </a:r>
            <a:endParaRPr lang="en-IN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0F74A-6C6B-4854-90C9-080C3F136A59}"/>
              </a:ext>
            </a:extLst>
          </p:cNvPr>
          <p:cNvSpPr/>
          <p:nvPr/>
        </p:nvSpPr>
        <p:spPr>
          <a:xfrm>
            <a:off x="2632588" y="3023421"/>
            <a:ext cx="1681316" cy="42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Germline</a:t>
            </a:r>
          </a:p>
          <a:p>
            <a:pPr algn="ctr"/>
            <a:r>
              <a:rPr lang="en-US" sz="1600" b="1" dirty="0"/>
              <a:t>(.tab)</a:t>
            </a:r>
            <a:endParaRPr lang="en-IN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1F01E-5B07-451E-A430-DDD8C61D5AC9}"/>
              </a:ext>
            </a:extLst>
          </p:cNvPr>
          <p:cNvSpPr/>
          <p:nvPr/>
        </p:nvSpPr>
        <p:spPr>
          <a:xfrm>
            <a:off x="2647337" y="3623739"/>
            <a:ext cx="1681316" cy="42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Annotation</a:t>
            </a:r>
          </a:p>
          <a:p>
            <a:pPr algn="ctr"/>
            <a:r>
              <a:rPr lang="en-US" b="1" dirty="0"/>
              <a:t>(vcf.gz)</a:t>
            </a:r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A57FA7-A38F-4D63-B3F9-ADA97D494023}"/>
              </a:ext>
            </a:extLst>
          </p:cNvPr>
          <p:cNvSpPr/>
          <p:nvPr/>
        </p:nvSpPr>
        <p:spPr>
          <a:xfrm>
            <a:off x="2632588" y="4232755"/>
            <a:ext cx="1681316" cy="895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Extension of annotation file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 err="1"/>
              <a:t>csv,tab,tsv</a:t>
            </a:r>
            <a:r>
              <a:rPr lang="en-US" sz="1400" b="1" dirty="0"/>
              <a:t>)</a:t>
            </a:r>
          </a:p>
          <a:p>
            <a:pPr algn="ctr"/>
            <a:endParaRPr lang="en-IN" sz="14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4B5429-6BDF-436B-898F-0B9571761E88}"/>
              </a:ext>
            </a:extLst>
          </p:cNvPr>
          <p:cNvCxnSpPr>
            <a:cxnSpLocks/>
          </p:cNvCxnSpPr>
          <p:nvPr/>
        </p:nvCxnSpPr>
        <p:spPr>
          <a:xfrm>
            <a:off x="4264739" y="2741267"/>
            <a:ext cx="1553497" cy="57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EADDDE-8FE3-4EEF-8A19-1F61233CC215}"/>
              </a:ext>
            </a:extLst>
          </p:cNvPr>
          <p:cNvCxnSpPr>
            <a:cxnSpLocks/>
          </p:cNvCxnSpPr>
          <p:nvPr/>
        </p:nvCxnSpPr>
        <p:spPr>
          <a:xfrm flipV="1">
            <a:off x="4358151" y="3292913"/>
            <a:ext cx="1460085" cy="52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511B4F-8DAA-4476-91C3-F210540CA15B}"/>
              </a:ext>
            </a:extLst>
          </p:cNvPr>
          <p:cNvCxnSpPr>
            <a:cxnSpLocks/>
          </p:cNvCxnSpPr>
          <p:nvPr/>
        </p:nvCxnSpPr>
        <p:spPr>
          <a:xfrm>
            <a:off x="4294237" y="3292912"/>
            <a:ext cx="1553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5F9305-4F23-4472-AB15-859F74FA923F}"/>
              </a:ext>
            </a:extLst>
          </p:cNvPr>
          <p:cNvCxnSpPr>
            <a:cxnSpLocks/>
          </p:cNvCxnSpPr>
          <p:nvPr/>
        </p:nvCxnSpPr>
        <p:spPr>
          <a:xfrm flipV="1">
            <a:off x="4279488" y="3266299"/>
            <a:ext cx="1553497" cy="123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554D79-0635-4DA2-BAFC-AE5E4E7A5772}"/>
              </a:ext>
            </a:extLst>
          </p:cNvPr>
          <p:cNvSpPr/>
          <p:nvPr/>
        </p:nvSpPr>
        <p:spPr>
          <a:xfrm>
            <a:off x="5847734" y="2782963"/>
            <a:ext cx="2005781" cy="1074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Modified-common-variant.py</a:t>
            </a:r>
            <a:endParaRPr lang="en-IN" sz="1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A7ADCA-89FD-41B9-9188-31BC7FA3BE53}"/>
              </a:ext>
            </a:extLst>
          </p:cNvPr>
          <p:cNvSpPr/>
          <p:nvPr/>
        </p:nvSpPr>
        <p:spPr>
          <a:xfrm>
            <a:off x="8998972" y="2549040"/>
            <a:ext cx="1951704" cy="42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cf-compared.vcf.gz</a:t>
            </a:r>
            <a:endParaRPr lang="en-IN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6C7398-1B31-4836-9327-207B8F6488EB}"/>
              </a:ext>
            </a:extLst>
          </p:cNvPr>
          <p:cNvSpPr/>
          <p:nvPr/>
        </p:nvSpPr>
        <p:spPr>
          <a:xfrm>
            <a:off x="8998973" y="3314545"/>
            <a:ext cx="1951703" cy="45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sz="1400" b="1" dirty="0"/>
              <a:t>B-compared.vcf.gz</a:t>
            </a:r>
            <a:endParaRPr lang="en-IN" sz="1400" b="1" dirty="0"/>
          </a:p>
          <a:p>
            <a:pPr algn="ctr"/>
            <a:endParaRPr lang="en-IN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44A6FC-2D61-48D4-A3FE-E258F6A2E493}"/>
              </a:ext>
            </a:extLst>
          </p:cNvPr>
          <p:cNvSpPr/>
          <p:nvPr/>
        </p:nvSpPr>
        <p:spPr>
          <a:xfrm>
            <a:off x="8998972" y="4077173"/>
            <a:ext cx="1951704" cy="42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annotated.tsv</a:t>
            </a:r>
            <a:endParaRPr lang="en-IN" sz="1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FDCF4D-DF0A-4E92-82C7-F1D21C98A252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7853515" y="2760983"/>
            <a:ext cx="1145457" cy="559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3C3CDC-50CB-4E1F-A63C-2FDAADFFF1F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853515" y="3320338"/>
            <a:ext cx="1145456" cy="29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302E3A-008B-4212-AC34-CFFB488E3ADC}"/>
              </a:ext>
            </a:extLst>
          </p:cNvPr>
          <p:cNvCxnSpPr>
            <a:cxnSpLocks/>
          </p:cNvCxnSpPr>
          <p:nvPr/>
        </p:nvCxnSpPr>
        <p:spPr>
          <a:xfrm>
            <a:off x="7848599" y="3292912"/>
            <a:ext cx="1150372" cy="92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Left Brace 63">
            <a:extLst>
              <a:ext uri="{FF2B5EF4-FFF2-40B4-BE49-F238E27FC236}">
                <a16:creationId xmlns:a16="http://schemas.microsoft.com/office/drawing/2014/main" id="{EB3E9408-1DA6-4A80-978E-1307C80C42C6}"/>
              </a:ext>
            </a:extLst>
          </p:cNvPr>
          <p:cNvSpPr/>
          <p:nvPr/>
        </p:nvSpPr>
        <p:spPr>
          <a:xfrm>
            <a:off x="1886412" y="2317656"/>
            <a:ext cx="482127" cy="287813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7885BD1-508A-467B-BF43-69C2B876DEC7}"/>
              </a:ext>
            </a:extLst>
          </p:cNvPr>
          <p:cNvSpPr/>
          <p:nvPr/>
        </p:nvSpPr>
        <p:spPr>
          <a:xfrm rot="16200000">
            <a:off x="950915" y="3516532"/>
            <a:ext cx="1259502" cy="3562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0AD28C3-422A-49A3-AC59-8B4D46FAFA66}"/>
              </a:ext>
            </a:extLst>
          </p:cNvPr>
          <p:cNvSpPr/>
          <p:nvPr/>
        </p:nvSpPr>
        <p:spPr>
          <a:xfrm rot="16200000">
            <a:off x="11138179" y="3392119"/>
            <a:ext cx="1259502" cy="3562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Output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962C42EF-0075-44C3-ABE4-FD77FE69E299}"/>
              </a:ext>
            </a:extLst>
          </p:cNvPr>
          <p:cNvSpPr/>
          <p:nvPr/>
        </p:nvSpPr>
        <p:spPr>
          <a:xfrm>
            <a:off x="10975705" y="2317656"/>
            <a:ext cx="482126" cy="255649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80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9768-A6BA-446F-AD8A-F87650BD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26" y="624742"/>
            <a:ext cx="10515600" cy="4061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B0036-7D6A-4E38-BB7A-FBC37F85B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26" y="1475768"/>
            <a:ext cx="10515600" cy="4351338"/>
          </a:xfrm>
        </p:spPr>
        <p:txBody>
          <a:bodyPr/>
          <a:lstStyle/>
          <a:p>
            <a:r>
              <a:rPr lang="en-US" dirty="0"/>
              <a:t>We will get common variants between </a:t>
            </a:r>
            <a:r>
              <a:rPr lang="en-US" dirty="0" err="1"/>
              <a:t>cf</a:t>
            </a:r>
            <a:r>
              <a:rPr lang="en-US" dirty="0"/>
              <a:t>-DNA and somatic and germline and somatic.</a:t>
            </a:r>
          </a:p>
          <a:p>
            <a:r>
              <a:rPr lang="en-US" dirty="0"/>
              <a:t>In “</a:t>
            </a:r>
            <a:r>
              <a:rPr lang="en-US" dirty="0" err="1"/>
              <a:t>annotated.tsv</a:t>
            </a:r>
            <a:r>
              <a:rPr lang="en-US" dirty="0"/>
              <a:t>” file we will get comparison of </a:t>
            </a:r>
            <a:r>
              <a:rPr lang="en-US" dirty="0" err="1"/>
              <a:t>cf</a:t>
            </a:r>
            <a:r>
              <a:rPr lang="en-US" dirty="0"/>
              <a:t> variants and germline variants with somatic variants in single file.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97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9768-A6BA-446F-AD8A-F87650BD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26" y="624742"/>
            <a:ext cx="10515600" cy="4061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B0036-7D6A-4E38-BB7A-FBC37F85B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26" y="147576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Difficult to collect tab files from annotation folder of each sample.</a:t>
            </a:r>
          </a:p>
          <a:p>
            <a:r>
              <a:rPr lang="en-US" dirty="0"/>
              <a:t>Needs to do annotation of VCF.</a:t>
            </a:r>
          </a:p>
          <a:p>
            <a:r>
              <a:rPr lang="en-US" dirty="0"/>
              <a:t>Needs to arrange folders as per script’s input.</a:t>
            </a:r>
          </a:p>
          <a:p>
            <a:r>
              <a:rPr lang="en-US" dirty="0"/>
              <a:t>Interpretation is not easy for others.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29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199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Common Variants</vt:lpstr>
      <vt:lpstr>Introduction</vt:lpstr>
      <vt:lpstr>Steps:</vt:lpstr>
      <vt:lpstr>PowerPoint Presentation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Variants</dc:title>
  <dc:creator>pragati@4basecare.com</dc:creator>
  <cp:lastModifiedBy>pragati@4basecare.com</cp:lastModifiedBy>
  <cp:revision>12</cp:revision>
  <dcterms:created xsi:type="dcterms:W3CDTF">2024-08-21T06:40:16Z</dcterms:created>
  <dcterms:modified xsi:type="dcterms:W3CDTF">2024-08-29T05:16:40Z</dcterms:modified>
</cp:coreProperties>
</file>