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7" r:id="rId2"/>
    <p:sldId id="258" r:id="rId3"/>
    <p:sldId id="266" r:id="rId4"/>
    <p:sldId id="270" r:id="rId5"/>
    <p:sldId id="271" r:id="rId6"/>
    <p:sldId id="272" r:id="rId7"/>
    <p:sldId id="273" r:id="rId8"/>
    <p:sldId id="274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gati@4basecare.com" userId="df9b6876727392c5" providerId="LiveId" clId="{360D8A06-6FAF-44D0-B1CD-62E9E4E2E658}"/>
    <pc:docChg chg="undo redo custSel addSld delSld modSld sldOrd">
      <pc:chgData name="pragati@4basecare.com" userId="df9b6876727392c5" providerId="LiveId" clId="{360D8A06-6FAF-44D0-B1CD-62E9E4E2E658}" dt="2024-06-20T10:09:20.435" v="2900" actId="1076"/>
      <pc:docMkLst>
        <pc:docMk/>
      </pc:docMkLst>
      <pc:sldChg chg="addSp delSp modSp mod">
        <pc:chgData name="pragati@4basecare.com" userId="df9b6876727392c5" providerId="LiveId" clId="{360D8A06-6FAF-44D0-B1CD-62E9E4E2E658}" dt="2024-06-20T10:08:53.533" v="2896" actId="123"/>
        <pc:sldMkLst>
          <pc:docMk/>
          <pc:sldMk cId="989418617" sldId="258"/>
        </pc:sldMkLst>
        <pc:spChg chg="mod">
          <ac:chgData name="pragati@4basecare.com" userId="df9b6876727392c5" providerId="LiveId" clId="{360D8A06-6FAF-44D0-B1CD-62E9E4E2E658}" dt="2024-06-20T10:08:53.533" v="2896" actId="123"/>
          <ac:spMkLst>
            <pc:docMk/>
            <pc:sldMk cId="989418617" sldId="258"/>
            <ac:spMk id="3" creationId="{62BB0F29-51AD-4AED-BE67-A6A96E97FC64}"/>
          </ac:spMkLst>
        </pc:spChg>
        <pc:spChg chg="add del">
          <ac:chgData name="pragati@4basecare.com" userId="df9b6876727392c5" providerId="LiveId" clId="{360D8A06-6FAF-44D0-B1CD-62E9E4E2E658}" dt="2024-06-14T09:16:48.446" v="571"/>
          <ac:spMkLst>
            <pc:docMk/>
            <pc:sldMk cId="989418617" sldId="258"/>
            <ac:spMk id="4" creationId="{9CC3D349-319B-4539-8603-5F3BED55F8C7}"/>
          </ac:spMkLst>
        </pc:spChg>
        <pc:spChg chg="add del">
          <ac:chgData name="pragati@4basecare.com" userId="df9b6876727392c5" providerId="LiveId" clId="{360D8A06-6FAF-44D0-B1CD-62E9E4E2E658}" dt="2024-06-14T09:16:53.735" v="574"/>
          <ac:spMkLst>
            <pc:docMk/>
            <pc:sldMk cId="989418617" sldId="258"/>
            <ac:spMk id="5" creationId="{E9CE29DE-0367-470A-80F1-1B3314E42BFF}"/>
          </ac:spMkLst>
        </pc:spChg>
        <pc:picChg chg="add mod">
          <ac:chgData name="pragati@4basecare.com" userId="df9b6876727392c5" providerId="LiveId" clId="{360D8A06-6FAF-44D0-B1CD-62E9E4E2E658}" dt="2024-06-17T10:30:31.643" v="1571" actId="14100"/>
          <ac:picMkLst>
            <pc:docMk/>
            <pc:sldMk cId="989418617" sldId="258"/>
            <ac:picMk id="4" creationId="{93697FA8-6C26-4D45-9E96-70906093EA7E}"/>
          </ac:picMkLst>
        </pc:picChg>
      </pc:sldChg>
      <pc:sldChg chg="addSp delSp modSp mod ord">
        <pc:chgData name="pragati@4basecare.com" userId="df9b6876727392c5" providerId="LiveId" clId="{360D8A06-6FAF-44D0-B1CD-62E9E4E2E658}" dt="2024-06-17T10:37:25.477" v="1611" actId="114"/>
        <pc:sldMkLst>
          <pc:docMk/>
          <pc:sldMk cId="718913286" sldId="266"/>
        </pc:sldMkLst>
        <pc:spChg chg="mod">
          <ac:chgData name="pragati@4basecare.com" userId="df9b6876727392c5" providerId="LiveId" clId="{360D8A06-6FAF-44D0-B1CD-62E9E4E2E658}" dt="2024-06-14T09:48:31.554" v="1241" actId="20577"/>
          <ac:spMkLst>
            <pc:docMk/>
            <pc:sldMk cId="718913286" sldId="266"/>
            <ac:spMk id="2" creationId="{93907102-0A78-4617-818C-17F376808D88}"/>
          </ac:spMkLst>
        </pc:spChg>
        <pc:graphicFrameChg chg="add mod modGraphic">
          <ac:chgData name="pragati@4basecare.com" userId="df9b6876727392c5" providerId="LiveId" clId="{360D8A06-6FAF-44D0-B1CD-62E9E4E2E658}" dt="2024-06-17T10:37:25.477" v="1611" actId="114"/>
          <ac:graphicFrameMkLst>
            <pc:docMk/>
            <pc:sldMk cId="718913286" sldId="266"/>
            <ac:graphicFrameMk id="3" creationId="{45BE435C-3A52-467F-A8D7-3461EF0298E2}"/>
          </ac:graphicFrameMkLst>
        </pc:graphicFrameChg>
        <pc:picChg chg="del mod">
          <ac:chgData name="pragati@4basecare.com" userId="df9b6876727392c5" providerId="LiveId" clId="{360D8A06-6FAF-44D0-B1CD-62E9E4E2E658}" dt="2024-06-17T10:32:28.726" v="1577" actId="478"/>
          <ac:picMkLst>
            <pc:docMk/>
            <pc:sldMk cId="718913286" sldId="266"/>
            <ac:picMk id="5" creationId="{BEA1931B-71BE-47F3-9CC8-208F66B1386A}"/>
          </ac:picMkLst>
        </pc:picChg>
        <pc:picChg chg="add del mod">
          <ac:chgData name="pragati@4basecare.com" userId="df9b6876727392c5" providerId="LiveId" clId="{360D8A06-6FAF-44D0-B1CD-62E9E4E2E658}" dt="2024-06-17T10:33:12.774" v="1582" actId="478"/>
          <ac:picMkLst>
            <pc:docMk/>
            <pc:sldMk cId="718913286" sldId="266"/>
            <ac:picMk id="6" creationId="{E7E02C72-EDD1-41AA-B33A-58AA240EDB18}"/>
          </ac:picMkLst>
        </pc:picChg>
        <pc:picChg chg="add del">
          <ac:chgData name="pragati@4basecare.com" userId="df9b6876727392c5" providerId="LiveId" clId="{360D8A06-6FAF-44D0-B1CD-62E9E4E2E658}" dt="2024-06-17T10:33:20.937" v="1584" actId="22"/>
          <ac:picMkLst>
            <pc:docMk/>
            <pc:sldMk cId="718913286" sldId="266"/>
            <ac:picMk id="8" creationId="{A1F32473-C628-4CC5-B15F-293219655D0D}"/>
          </ac:picMkLst>
        </pc:picChg>
        <pc:picChg chg="add del mod">
          <ac:chgData name="pragati@4basecare.com" userId="df9b6876727392c5" providerId="LiveId" clId="{360D8A06-6FAF-44D0-B1CD-62E9E4E2E658}" dt="2024-06-17T10:34:51.748" v="1589" actId="478"/>
          <ac:picMkLst>
            <pc:docMk/>
            <pc:sldMk cId="718913286" sldId="266"/>
            <ac:picMk id="10" creationId="{5E69B98D-7416-439A-8C27-546286F47C4A}"/>
          </ac:picMkLst>
        </pc:picChg>
        <pc:picChg chg="add del mod modCrop">
          <ac:chgData name="pragati@4basecare.com" userId="df9b6876727392c5" providerId="LiveId" clId="{360D8A06-6FAF-44D0-B1CD-62E9E4E2E658}" dt="2024-06-17T10:36:28.662" v="1600" actId="478"/>
          <ac:picMkLst>
            <pc:docMk/>
            <pc:sldMk cId="718913286" sldId="266"/>
            <ac:picMk id="12" creationId="{5D45A60F-D968-4CE7-AE71-1E92754A313F}"/>
          </ac:picMkLst>
        </pc:picChg>
        <pc:picChg chg="add mod">
          <ac:chgData name="pragati@4basecare.com" userId="df9b6876727392c5" providerId="LiveId" clId="{360D8A06-6FAF-44D0-B1CD-62E9E4E2E658}" dt="2024-06-17T10:37:09.632" v="1608" actId="1076"/>
          <ac:picMkLst>
            <pc:docMk/>
            <pc:sldMk cId="718913286" sldId="266"/>
            <ac:picMk id="14" creationId="{BE71E4CD-A33F-4364-9E5D-E85BB701DA52}"/>
          </ac:picMkLst>
        </pc:picChg>
      </pc:sldChg>
      <pc:sldChg chg="addSp delSp modSp mod">
        <pc:chgData name="pragati@4basecare.com" userId="df9b6876727392c5" providerId="LiveId" clId="{360D8A06-6FAF-44D0-B1CD-62E9E4E2E658}" dt="2024-06-14T10:24:24.668" v="1531" actId="1076"/>
        <pc:sldMkLst>
          <pc:docMk/>
          <pc:sldMk cId="2496803433" sldId="267"/>
        </pc:sldMkLst>
        <pc:spChg chg="add mod">
          <ac:chgData name="pragati@4basecare.com" userId="df9b6876727392c5" providerId="LiveId" clId="{360D8A06-6FAF-44D0-B1CD-62E9E4E2E658}" dt="2024-06-14T09:49:46.607" v="1248" actId="207"/>
          <ac:spMkLst>
            <pc:docMk/>
            <pc:sldMk cId="2496803433" sldId="267"/>
            <ac:spMk id="2" creationId="{BDE17BC0-EFA6-4D60-AA9D-4DC98A8DA012}"/>
          </ac:spMkLst>
        </pc:spChg>
        <pc:graphicFrameChg chg="add mod modGraphic">
          <ac:chgData name="pragati@4basecare.com" userId="df9b6876727392c5" providerId="LiveId" clId="{360D8A06-6FAF-44D0-B1CD-62E9E4E2E658}" dt="2024-06-14T10:22:23.467" v="1484" actId="20577"/>
          <ac:graphicFrameMkLst>
            <pc:docMk/>
            <pc:sldMk cId="2496803433" sldId="267"/>
            <ac:graphicFrameMk id="3" creationId="{E4DF85AD-799B-4AEE-8316-B7728BECA0D5}"/>
          </ac:graphicFrameMkLst>
        </pc:graphicFrameChg>
        <pc:graphicFrameChg chg="add del mod modGraphic">
          <ac:chgData name="pragati@4basecare.com" userId="df9b6876727392c5" providerId="LiveId" clId="{360D8A06-6FAF-44D0-B1CD-62E9E4E2E658}" dt="2024-06-14T09:54:40.174" v="1408" actId="478"/>
          <ac:graphicFrameMkLst>
            <pc:docMk/>
            <pc:sldMk cId="2496803433" sldId="267"/>
            <ac:graphicFrameMk id="4" creationId="{B826C4B3-4E49-43AF-B209-0C7AE957CA83}"/>
          </ac:graphicFrameMkLst>
        </pc:graphicFrameChg>
        <pc:graphicFrameChg chg="add mod modGraphic">
          <ac:chgData name="pragati@4basecare.com" userId="df9b6876727392c5" providerId="LiveId" clId="{360D8A06-6FAF-44D0-B1CD-62E9E4E2E658}" dt="2024-06-14T10:24:24.668" v="1531" actId="1076"/>
          <ac:graphicFrameMkLst>
            <pc:docMk/>
            <pc:sldMk cId="2496803433" sldId="267"/>
            <ac:graphicFrameMk id="4" creationId="{EDA0EB25-C347-4AF0-844F-B61C68907A6F}"/>
          </ac:graphicFrameMkLst>
        </pc:graphicFrameChg>
        <pc:picChg chg="mod">
          <ac:chgData name="pragati@4basecare.com" userId="df9b6876727392c5" providerId="LiveId" clId="{360D8A06-6FAF-44D0-B1CD-62E9E4E2E658}" dt="2024-06-14T09:04:55.147" v="199" actId="1076"/>
          <ac:picMkLst>
            <pc:docMk/>
            <pc:sldMk cId="2496803433" sldId="267"/>
            <ac:picMk id="5" creationId="{D2B012F0-7670-41D6-A99C-4DA9460B1592}"/>
          </ac:picMkLst>
        </pc:picChg>
      </pc:sldChg>
      <pc:sldChg chg="modSp del mod modShow">
        <pc:chgData name="pragati@4basecare.com" userId="df9b6876727392c5" providerId="LiveId" clId="{360D8A06-6FAF-44D0-B1CD-62E9E4E2E658}" dt="2024-06-17T15:22:49.048" v="2643" actId="2696"/>
        <pc:sldMkLst>
          <pc:docMk/>
          <pc:sldMk cId="3501137131" sldId="268"/>
        </pc:sldMkLst>
        <pc:spChg chg="mod">
          <ac:chgData name="pragati@4basecare.com" userId="df9b6876727392c5" providerId="LiveId" clId="{360D8A06-6FAF-44D0-B1CD-62E9E4E2E658}" dt="2024-06-17T09:08:06.578" v="1557" actId="27636"/>
          <ac:spMkLst>
            <pc:docMk/>
            <pc:sldMk cId="3501137131" sldId="268"/>
            <ac:spMk id="3" creationId="{19B0C5FD-5E32-467D-ABC7-DBB7BCD62A77}"/>
          </ac:spMkLst>
        </pc:spChg>
      </pc:sldChg>
      <pc:sldChg chg="delSp modSp new del mod modShow">
        <pc:chgData name="pragati@4basecare.com" userId="df9b6876727392c5" providerId="LiveId" clId="{360D8A06-6FAF-44D0-B1CD-62E9E4E2E658}" dt="2024-06-17T15:22:51.878" v="2644" actId="2696"/>
        <pc:sldMkLst>
          <pc:docMk/>
          <pc:sldMk cId="780338165" sldId="269"/>
        </pc:sldMkLst>
        <pc:spChg chg="del">
          <ac:chgData name="pragati@4basecare.com" userId="df9b6876727392c5" providerId="LiveId" clId="{360D8A06-6FAF-44D0-B1CD-62E9E4E2E658}" dt="2024-06-14T09:31:14.035" v="891" actId="478"/>
          <ac:spMkLst>
            <pc:docMk/>
            <pc:sldMk cId="780338165" sldId="269"/>
            <ac:spMk id="2" creationId="{A0449880-A727-4768-938F-AD59195F8CFA}"/>
          </ac:spMkLst>
        </pc:spChg>
        <pc:spChg chg="mod">
          <ac:chgData name="pragati@4basecare.com" userId="df9b6876727392c5" providerId="LiveId" clId="{360D8A06-6FAF-44D0-B1CD-62E9E4E2E658}" dt="2024-06-14T10:20:05.849" v="1483" actId="20577"/>
          <ac:spMkLst>
            <pc:docMk/>
            <pc:sldMk cId="780338165" sldId="269"/>
            <ac:spMk id="3" creationId="{12BE518A-0425-4D39-B0AE-7816187A24AB}"/>
          </ac:spMkLst>
        </pc:spChg>
      </pc:sldChg>
      <pc:sldChg chg="modSp new mod">
        <pc:chgData name="pragati@4basecare.com" userId="df9b6876727392c5" providerId="LiveId" clId="{360D8A06-6FAF-44D0-B1CD-62E9E4E2E658}" dt="2024-06-17T15:36:39.812" v="2894" actId="20577"/>
        <pc:sldMkLst>
          <pc:docMk/>
          <pc:sldMk cId="3974250972" sldId="270"/>
        </pc:sldMkLst>
        <pc:spChg chg="mod">
          <ac:chgData name="pragati@4basecare.com" userId="df9b6876727392c5" providerId="LiveId" clId="{360D8A06-6FAF-44D0-B1CD-62E9E4E2E658}" dt="2024-06-17T10:44:09.813" v="1678" actId="207"/>
          <ac:spMkLst>
            <pc:docMk/>
            <pc:sldMk cId="3974250972" sldId="270"/>
            <ac:spMk id="2" creationId="{AB5049AA-F9F9-4DDB-9549-26C29B506BCD}"/>
          </ac:spMkLst>
        </pc:spChg>
        <pc:spChg chg="mod">
          <ac:chgData name="pragati@4basecare.com" userId="df9b6876727392c5" providerId="LiveId" clId="{360D8A06-6FAF-44D0-B1CD-62E9E4E2E658}" dt="2024-06-17T15:36:39.812" v="2894" actId="20577"/>
          <ac:spMkLst>
            <pc:docMk/>
            <pc:sldMk cId="3974250972" sldId="270"/>
            <ac:spMk id="3" creationId="{29184E4F-1A49-474D-B86D-D159CF6D1EE2}"/>
          </ac:spMkLst>
        </pc:spChg>
      </pc:sldChg>
      <pc:sldChg chg="modSp new mod">
        <pc:chgData name="pragati@4basecare.com" userId="df9b6876727392c5" providerId="LiveId" clId="{360D8A06-6FAF-44D0-B1CD-62E9E4E2E658}" dt="2024-06-17T15:36:21.666" v="2890" actId="27636"/>
        <pc:sldMkLst>
          <pc:docMk/>
          <pc:sldMk cId="3118669164" sldId="271"/>
        </pc:sldMkLst>
        <pc:spChg chg="mod">
          <ac:chgData name="pragati@4basecare.com" userId="df9b6876727392c5" providerId="LiveId" clId="{360D8A06-6FAF-44D0-B1CD-62E9E4E2E658}" dt="2024-06-17T10:44:17.811" v="1686" actId="20577"/>
          <ac:spMkLst>
            <pc:docMk/>
            <pc:sldMk cId="3118669164" sldId="271"/>
            <ac:spMk id="2" creationId="{141E4527-C5DC-4D59-835A-8F11CE7764CD}"/>
          </ac:spMkLst>
        </pc:spChg>
        <pc:spChg chg="mod">
          <ac:chgData name="pragati@4basecare.com" userId="df9b6876727392c5" providerId="LiveId" clId="{360D8A06-6FAF-44D0-B1CD-62E9E4E2E658}" dt="2024-06-17T15:36:21.666" v="2890" actId="27636"/>
          <ac:spMkLst>
            <pc:docMk/>
            <pc:sldMk cId="3118669164" sldId="271"/>
            <ac:spMk id="3" creationId="{B0E075C7-5C8F-4CC9-9954-F580D4A86C7D}"/>
          </ac:spMkLst>
        </pc:spChg>
      </pc:sldChg>
      <pc:sldChg chg="modSp new mod">
        <pc:chgData name="pragati@4basecare.com" userId="df9b6876727392c5" providerId="LiveId" clId="{360D8A06-6FAF-44D0-B1CD-62E9E4E2E658}" dt="2024-06-17T15:33:04.133" v="2795" actId="113"/>
        <pc:sldMkLst>
          <pc:docMk/>
          <pc:sldMk cId="3443482255" sldId="272"/>
        </pc:sldMkLst>
        <pc:spChg chg="mod">
          <ac:chgData name="pragati@4basecare.com" userId="df9b6876727392c5" providerId="LiveId" clId="{360D8A06-6FAF-44D0-B1CD-62E9E4E2E658}" dt="2024-06-17T10:51:47.600" v="1929" actId="20577"/>
          <ac:spMkLst>
            <pc:docMk/>
            <pc:sldMk cId="3443482255" sldId="272"/>
            <ac:spMk id="2" creationId="{902D5BF0-561B-463A-A60E-077CBCDA0EE1}"/>
          </ac:spMkLst>
        </pc:spChg>
        <pc:spChg chg="mod">
          <ac:chgData name="pragati@4basecare.com" userId="df9b6876727392c5" providerId="LiveId" clId="{360D8A06-6FAF-44D0-B1CD-62E9E4E2E658}" dt="2024-06-17T15:33:04.133" v="2795" actId="113"/>
          <ac:spMkLst>
            <pc:docMk/>
            <pc:sldMk cId="3443482255" sldId="272"/>
            <ac:spMk id="3" creationId="{48E3B806-7262-4167-BEE7-1490E60AEEBD}"/>
          </ac:spMkLst>
        </pc:spChg>
      </pc:sldChg>
      <pc:sldChg chg="modSp new mod">
        <pc:chgData name="pragati@4basecare.com" userId="df9b6876727392c5" providerId="LiveId" clId="{360D8A06-6FAF-44D0-B1CD-62E9E4E2E658}" dt="2024-06-20T10:09:20.435" v="2900" actId="1076"/>
        <pc:sldMkLst>
          <pc:docMk/>
          <pc:sldMk cId="2050295967" sldId="273"/>
        </pc:sldMkLst>
        <pc:spChg chg="mod">
          <ac:chgData name="pragati@4basecare.com" userId="df9b6876727392c5" providerId="LiveId" clId="{360D8A06-6FAF-44D0-B1CD-62E9E4E2E658}" dt="2024-06-20T10:09:20.435" v="2900" actId="1076"/>
          <ac:spMkLst>
            <pc:docMk/>
            <pc:sldMk cId="2050295967" sldId="273"/>
            <ac:spMk id="2" creationId="{9FDE8537-C09B-42A2-976E-BC008B4C9FC5}"/>
          </ac:spMkLst>
        </pc:spChg>
        <pc:spChg chg="mod">
          <ac:chgData name="pragati@4basecare.com" userId="df9b6876727392c5" providerId="LiveId" clId="{360D8A06-6FAF-44D0-B1CD-62E9E4E2E658}" dt="2024-06-20T10:09:13.680" v="2899" actId="1076"/>
          <ac:spMkLst>
            <pc:docMk/>
            <pc:sldMk cId="2050295967" sldId="273"/>
            <ac:spMk id="3" creationId="{3ED6FEFD-6B14-4072-8E55-AE50B5B8601F}"/>
          </ac:spMkLst>
        </pc:spChg>
      </pc:sldChg>
      <pc:sldChg chg="modSp new mod">
        <pc:chgData name="pragati@4basecare.com" userId="df9b6876727392c5" providerId="LiveId" clId="{360D8A06-6FAF-44D0-B1CD-62E9E4E2E658}" dt="2024-06-17T15:35:33.920" v="2886" actId="20577"/>
        <pc:sldMkLst>
          <pc:docMk/>
          <pc:sldMk cId="116250639" sldId="274"/>
        </pc:sldMkLst>
        <pc:spChg chg="mod">
          <ac:chgData name="pragati@4basecare.com" userId="df9b6876727392c5" providerId="LiveId" clId="{360D8A06-6FAF-44D0-B1CD-62E9E4E2E658}" dt="2024-06-17T11:24:23.226" v="2500" actId="20577"/>
          <ac:spMkLst>
            <pc:docMk/>
            <pc:sldMk cId="116250639" sldId="274"/>
            <ac:spMk id="2" creationId="{E182F72F-026A-46D6-A51C-FC2CFA1E44A7}"/>
          </ac:spMkLst>
        </pc:spChg>
        <pc:spChg chg="mod">
          <ac:chgData name="pragati@4basecare.com" userId="df9b6876727392c5" providerId="LiveId" clId="{360D8A06-6FAF-44D0-B1CD-62E9E4E2E658}" dt="2024-06-17T15:35:33.920" v="2886" actId="20577"/>
          <ac:spMkLst>
            <pc:docMk/>
            <pc:sldMk cId="116250639" sldId="274"/>
            <ac:spMk id="3" creationId="{E1B47025-7A82-4851-AB29-9402689E079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CF27-8C87-49CE-9F83-B2F7EE6236FF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0B2E-E136-4B67-A1C9-ECDF18D31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470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CF27-8C87-49CE-9F83-B2F7EE6236FF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0B2E-E136-4B67-A1C9-ECDF18D31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4801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CF27-8C87-49CE-9F83-B2F7EE6236FF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0B2E-E136-4B67-A1C9-ECDF18D312A2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28176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CF27-8C87-49CE-9F83-B2F7EE6236FF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0B2E-E136-4B67-A1C9-ECDF18D31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3736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CF27-8C87-49CE-9F83-B2F7EE6236FF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0B2E-E136-4B67-A1C9-ECDF18D312A2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30621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CF27-8C87-49CE-9F83-B2F7EE6236FF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0B2E-E136-4B67-A1C9-ECDF18D31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616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CF27-8C87-49CE-9F83-B2F7EE6236FF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0B2E-E136-4B67-A1C9-ECDF18D31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918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CF27-8C87-49CE-9F83-B2F7EE6236FF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0B2E-E136-4B67-A1C9-ECDF18D31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7860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CF27-8C87-49CE-9F83-B2F7EE6236FF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0B2E-E136-4B67-A1C9-ECDF18D31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408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CF27-8C87-49CE-9F83-B2F7EE6236FF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0B2E-E136-4B67-A1C9-ECDF18D31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210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CF27-8C87-49CE-9F83-B2F7EE6236FF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0B2E-E136-4B67-A1C9-ECDF18D31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43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CF27-8C87-49CE-9F83-B2F7EE6236FF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0B2E-E136-4B67-A1C9-ECDF18D31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638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CF27-8C87-49CE-9F83-B2F7EE6236FF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0B2E-E136-4B67-A1C9-ECDF18D31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547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CF27-8C87-49CE-9F83-B2F7EE6236FF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0B2E-E136-4B67-A1C9-ECDF18D31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1266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CF27-8C87-49CE-9F83-B2F7EE6236FF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0B2E-E136-4B67-A1C9-ECDF18D31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786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3CF27-8C87-49CE-9F83-B2F7EE6236FF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8D0B2E-E136-4B67-A1C9-ECDF18D31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50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3CF27-8C87-49CE-9F83-B2F7EE6236FF}" type="datetimeFigureOut">
              <a:rPr lang="en-IN" smtClean="0"/>
              <a:t>18-06-2024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28D0B2E-E136-4B67-A1C9-ECDF18D312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491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r/biocontainers/fastqc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hub.docker.com/r/biocontainers/samtools/" TargetMode="External"/><Relationship Id="rId2" Type="http://schemas.openxmlformats.org/officeDocument/2006/relationships/hyperlink" Target="https://hub.docker.com/r/biocontainers/bw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r/broadinstitute/gatk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r/broadinstitute/gatk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hub.docker.com/r/broadinstitute/gatk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818C873-6D47-4D35-998F-68D96AEAE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272094"/>
              </p:ext>
            </p:extLst>
          </p:nvPr>
        </p:nvGraphicFramePr>
        <p:xfrm>
          <a:off x="1356140" y="2368935"/>
          <a:ext cx="7756055" cy="143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055">
                  <a:extLst>
                    <a:ext uri="{9D8B030D-6E8A-4147-A177-3AD203B41FA5}">
                      <a16:colId xmlns:a16="http://schemas.microsoft.com/office/drawing/2014/main" val="1503560764"/>
                    </a:ext>
                  </a:extLst>
                </a:gridCol>
              </a:tblGrid>
              <a:tr h="716171">
                <a:tc>
                  <a:txBody>
                    <a:bodyPr/>
                    <a:lstStyle/>
                    <a:p>
                      <a:r>
                        <a:rPr lang="en-US" sz="4400" dirty="0">
                          <a:latin typeface="Berlin Sans FB Demi" panose="020E0802020502020306" pitchFamily="34" charset="0"/>
                        </a:rPr>
                        <a:t>GATK PIPELINE USING NEXTFLOW</a:t>
                      </a:r>
                      <a:endParaRPr lang="en-IN" sz="4400" dirty="0">
                        <a:latin typeface="Berlin Sans FB Demi" panose="020E0802020502020306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138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2603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EA106-E85D-4B66-803E-AAF06F26C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6807"/>
          </a:xfrm>
        </p:spPr>
        <p:txBody>
          <a:bodyPr/>
          <a:lstStyle/>
          <a:p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B0F29-51AD-4AED-BE67-A6A96E97F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750" y="1488613"/>
            <a:ext cx="8596668" cy="511097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1" dirty="0"/>
              <a:t>GATK Pipeline</a:t>
            </a:r>
            <a:r>
              <a:rPr lang="en-US" dirty="0"/>
              <a:t>: We have made a GATK pipeline for variant calling from samples using </a:t>
            </a:r>
            <a:r>
              <a:rPr lang="en-US" dirty="0" err="1"/>
              <a:t>Nextflow</a:t>
            </a:r>
            <a:r>
              <a:rPr lang="en-US" dirty="0"/>
              <a:t>. In this pipeline we have 10 different </a:t>
            </a:r>
            <a:r>
              <a:rPr lang="en-US" dirty="0" err="1"/>
              <a:t>Nextflow</a:t>
            </a:r>
            <a:r>
              <a:rPr lang="en-US" dirty="0"/>
              <a:t> processes for different works.</a:t>
            </a:r>
          </a:p>
          <a:p>
            <a:pPr marL="0" indent="0" algn="just">
              <a:buNone/>
            </a:pPr>
            <a:r>
              <a:rPr lang="en-US" sz="2000" b="1" dirty="0"/>
              <a:t>Process</a:t>
            </a:r>
            <a:r>
              <a:rPr lang="en-US" dirty="0"/>
              <a:t>: In </a:t>
            </a:r>
            <a:r>
              <a:rPr lang="en-US" dirty="0" err="1"/>
              <a:t>Nextflow</a:t>
            </a:r>
            <a:r>
              <a:rPr lang="en-US" dirty="0"/>
              <a:t>, A process is the basic computing primitive to execute foreign functions.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4" name="Content Placeholder 9">
            <a:extLst>
              <a:ext uri="{FF2B5EF4-FFF2-40B4-BE49-F238E27FC236}">
                <a16:creationId xmlns:a16="http://schemas.microsoft.com/office/drawing/2014/main" id="{93697FA8-6C26-4D45-9E96-70906093E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128675"/>
            <a:ext cx="6105129" cy="37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41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07102-0A78-4617-818C-17F376808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3989"/>
            <a:ext cx="8596668" cy="567193"/>
          </a:xfrm>
        </p:spPr>
        <p:txBody>
          <a:bodyPr>
            <a:normAutofit fontScale="90000"/>
          </a:bodyPr>
          <a:lstStyle/>
          <a:p>
            <a:r>
              <a:rPr lang="en-US" b="1" dirty="0" err="1"/>
              <a:t>Nextflow</a:t>
            </a:r>
            <a:r>
              <a:rPr lang="en-US" b="1" dirty="0"/>
              <a:t> processes of </a:t>
            </a:r>
            <a:r>
              <a:rPr lang="en-US" b="1" dirty="0" err="1"/>
              <a:t>Gatk</a:t>
            </a:r>
            <a:r>
              <a:rPr lang="en-US" b="1" dirty="0"/>
              <a:t> Pipeline and their inputs and outputs:</a:t>
            </a:r>
            <a:endParaRPr lang="en-IN" b="1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5BE435C-3A52-467F-A8D7-3461EF0298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008821"/>
              </p:ext>
            </p:extLst>
          </p:nvPr>
        </p:nvGraphicFramePr>
        <p:xfrm>
          <a:off x="613724" y="5119646"/>
          <a:ext cx="8128000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886745511"/>
                    </a:ext>
                  </a:extLst>
                </a:gridCol>
              </a:tblGrid>
              <a:tr h="248584">
                <a:tc>
                  <a:txBody>
                    <a:bodyPr/>
                    <a:lstStyle/>
                    <a:p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Fig: </a:t>
                      </a:r>
                      <a:r>
                        <a:rPr lang="en-US" sz="1400" b="0" i="1" dirty="0" err="1">
                          <a:solidFill>
                            <a:schemeClr val="tx1"/>
                          </a:solidFill>
                        </a:rPr>
                        <a:t>Gatk</a:t>
                      </a:r>
                      <a:r>
                        <a:rPr lang="en-US" sz="1400" b="0" i="1" dirty="0">
                          <a:solidFill>
                            <a:schemeClr val="tx1"/>
                          </a:solidFill>
                        </a:rPr>
                        <a:t> variant calling pipeline using </a:t>
                      </a:r>
                      <a:r>
                        <a:rPr lang="en-US" sz="1400" b="0" i="1" dirty="0" err="1">
                          <a:solidFill>
                            <a:schemeClr val="tx1"/>
                          </a:solidFill>
                        </a:rPr>
                        <a:t>Nextflow</a:t>
                      </a:r>
                      <a:endParaRPr lang="en-IN" sz="14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4519551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BE71E4CD-A33F-4364-9E5D-E85BB701DA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724" y="1789043"/>
            <a:ext cx="8790726" cy="298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913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049AA-F9F9-4DDB-9549-26C29B506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48768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Quality Control:</a:t>
            </a:r>
            <a:br>
              <a:rPr lang="en-US" b="1" dirty="0">
                <a:solidFill>
                  <a:srgbClr val="0070C0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84E4F-1A49-474D-B86D-D159CF6D1E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5089"/>
            <a:ext cx="8596668" cy="488210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0070C0"/>
                </a:solidFill>
              </a:rPr>
              <a:t>Fastqc</a:t>
            </a:r>
            <a:r>
              <a:rPr lang="en-US" b="1" dirty="0"/>
              <a:t> : 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Input</a:t>
            </a:r>
            <a:r>
              <a:rPr lang="en-US" dirty="0"/>
              <a:t> 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fastq.gz files,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docker container: </a:t>
            </a:r>
            <a:r>
              <a:rPr lang="en-US" dirty="0" err="1">
                <a:hlinkClick r:id="rId2"/>
              </a:rPr>
              <a:t>fastqc</a:t>
            </a:r>
            <a:r>
              <a:rPr lang="en-US" dirty="0">
                <a:hlinkClick r:id="rId2"/>
              </a:rPr>
              <a:t> docker</a:t>
            </a:r>
            <a:r>
              <a:rPr lang="en-US" dirty="0"/>
              <a:t> 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fastqc</a:t>
            </a:r>
            <a:r>
              <a:rPr lang="en-US" dirty="0"/>
              <a:t> command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Output</a:t>
            </a:r>
            <a:r>
              <a:rPr lang="en-US" dirty="0"/>
              <a:t>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qc of </a:t>
            </a:r>
            <a:r>
              <a:rPr lang="en-US" dirty="0" err="1"/>
              <a:t>fastq</a:t>
            </a:r>
            <a:r>
              <a:rPr lang="en-US" dirty="0"/>
              <a:t> files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0070C0"/>
                </a:solidFill>
              </a:rPr>
              <a:t>Multiqc</a:t>
            </a:r>
            <a:r>
              <a:rPr lang="en-US" b="1" dirty="0"/>
              <a:t> : 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Input :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fastqc</a:t>
            </a:r>
            <a:r>
              <a:rPr lang="en-US" dirty="0"/>
              <a:t> process output and 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collect operator of </a:t>
            </a:r>
            <a:r>
              <a:rPr lang="en-US" dirty="0" err="1"/>
              <a:t>nextflow</a:t>
            </a:r>
            <a:endParaRPr lang="en-US" dirty="0"/>
          </a:p>
          <a:p>
            <a:pPr lvl="1">
              <a:buFont typeface="+mj-lt"/>
              <a:buAutoNum type="arabicPeriod"/>
            </a:pPr>
            <a:r>
              <a:rPr lang="en-US" b="1" dirty="0"/>
              <a:t>Output: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html file of </a:t>
            </a:r>
            <a:r>
              <a:rPr lang="en-US" dirty="0" err="1"/>
              <a:t>multiqc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4250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E4527-C5DC-4D59-835A-8F11CE776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11534"/>
          </a:xfrm>
        </p:spPr>
        <p:txBody>
          <a:bodyPr>
            <a:normAutofit fontScale="90000"/>
          </a:bodyPr>
          <a:lstStyle/>
          <a:p>
            <a:r>
              <a:rPr lang="en-US" dirty="0"/>
              <a:t>Alignment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E075C7-5C8F-4CC9-9954-F580D4A86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1478"/>
            <a:ext cx="8596668" cy="485692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rgbClr val="0070C0"/>
                </a:solidFill>
              </a:rPr>
              <a:t>BWA-MEM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Input: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 err="1"/>
              <a:t>Fastq</a:t>
            </a:r>
            <a:r>
              <a:rPr lang="en-US" dirty="0"/>
              <a:t> files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Docker container : </a:t>
            </a:r>
            <a:r>
              <a:rPr lang="en-US" dirty="0">
                <a:hlinkClick r:id="rId2"/>
              </a:rPr>
              <a:t>BWA</a:t>
            </a:r>
            <a:endParaRPr lang="en-US" dirty="0"/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Reference file</a:t>
            </a:r>
          </a:p>
          <a:p>
            <a:pPr lvl="1">
              <a:buFont typeface="+mj-lt"/>
              <a:buAutoNum type="arabicPeriod"/>
            </a:pPr>
            <a:r>
              <a:rPr lang="en-US" b="1" dirty="0"/>
              <a:t>Output: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/>
              <a:t>Sam files</a:t>
            </a:r>
            <a:endParaRPr lang="en-US" b="1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0070C0"/>
                </a:solidFill>
              </a:rPr>
              <a:t>Samtools</a:t>
            </a:r>
            <a:endParaRPr lang="en-US" b="1" dirty="0">
              <a:solidFill>
                <a:srgbClr val="0070C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IN" b="1" dirty="0"/>
              <a:t>Input: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Sam files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Docker container : </a:t>
            </a:r>
            <a:r>
              <a:rPr lang="en-IN" dirty="0" err="1">
                <a:hlinkClick r:id="rId3"/>
              </a:rPr>
              <a:t>Samtools</a:t>
            </a:r>
            <a:endParaRPr lang="en-IN" dirty="0"/>
          </a:p>
          <a:p>
            <a:pPr marL="800100" lvl="1" indent="-342900">
              <a:buFont typeface="+mj-lt"/>
              <a:buAutoNum type="arabicPeriod"/>
            </a:pPr>
            <a:r>
              <a:rPr lang="en-IN" b="1" dirty="0"/>
              <a:t>Output: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Bam files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IN" dirty="0"/>
              <a:t>Index files of bam</a:t>
            </a:r>
          </a:p>
        </p:txBody>
      </p:sp>
    </p:spTree>
    <p:extLst>
      <p:ext uri="{BB962C8B-B14F-4D97-AF65-F5344CB8AC3E}">
        <p14:creationId xmlns:p14="http://schemas.microsoft.com/office/powerpoint/2010/main" val="31186691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D5BF0-561B-463A-A60E-077CBCDA0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30803"/>
          </a:xfrm>
        </p:spPr>
        <p:txBody>
          <a:bodyPr>
            <a:normAutofit fontScale="90000"/>
          </a:bodyPr>
          <a:lstStyle/>
          <a:p>
            <a:r>
              <a:rPr lang="en-US" dirty="0"/>
              <a:t>Mark Duplicates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3B806-7262-4167-BEE7-1490E60AE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10749"/>
            <a:ext cx="8442812" cy="4579950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0070C0"/>
                </a:solidFill>
              </a:rPr>
              <a:t>MarkDuplicates</a:t>
            </a:r>
            <a:endParaRPr lang="en-US" b="1" dirty="0">
              <a:solidFill>
                <a:srgbClr val="0070C0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Input 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Bam files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Docker container :</a:t>
            </a:r>
            <a:r>
              <a:rPr lang="en-US" dirty="0">
                <a:solidFill>
                  <a:schemeClr val="tx1"/>
                </a:solidFill>
                <a:hlinkClick r:id="rId2"/>
              </a:rPr>
              <a:t>GATK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Output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Duplicates removed bam files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b="1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dirty="0" err="1">
                <a:solidFill>
                  <a:srgbClr val="0070C0"/>
                </a:solidFill>
              </a:rPr>
              <a:t>AddOrReplaceReadGroups</a:t>
            </a:r>
            <a:endParaRPr lang="en-IN" b="1" dirty="0">
              <a:solidFill>
                <a:srgbClr val="0070C0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Input 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Duplicates removed bam files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Docker container :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  <a:hlinkClick r:id="rId2"/>
              </a:rPr>
              <a:t>GATK</a:t>
            </a:r>
            <a:endParaRPr lang="en-US" b="1" dirty="0">
              <a:solidFill>
                <a:schemeClr val="tx1"/>
              </a:solidFill>
            </a:endParaRPr>
          </a:p>
          <a:p>
            <a:pPr lvl="1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Output 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Sorted bam files</a:t>
            </a:r>
          </a:p>
          <a:p>
            <a:pPr lvl="2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482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8537-C09B-42A2-976E-BC008B4C9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77687"/>
            <a:ext cx="8596668" cy="758024"/>
          </a:xfrm>
        </p:spPr>
        <p:txBody>
          <a:bodyPr/>
          <a:lstStyle/>
          <a:p>
            <a:r>
              <a:rPr lang="en-US" dirty="0"/>
              <a:t>Recalibration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6FEFD-6B14-4072-8E55-AE50B5B86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67624"/>
            <a:ext cx="8596668" cy="5112689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0070C0"/>
                </a:solidFill>
              </a:rPr>
              <a:t>BaseCalibrator</a:t>
            </a:r>
            <a:r>
              <a:rPr lang="en-US" b="1" dirty="0">
                <a:solidFill>
                  <a:srgbClr val="0070C0"/>
                </a:solidFill>
              </a:rPr>
              <a:t> 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Input</a:t>
            </a:r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Sorted bam files</a:t>
            </a:r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ref file</a:t>
            </a:r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Known polymorphic site</a:t>
            </a:r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Docker container : </a:t>
            </a:r>
            <a:r>
              <a:rPr lang="en-US" b="1" dirty="0">
                <a:solidFill>
                  <a:schemeClr val="tx1"/>
                </a:solidFill>
                <a:hlinkClick r:id="rId2"/>
              </a:rPr>
              <a:t>GATK</a:t>
            </a:r>
            <a:endParaRPr lang="en-US" b="1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Output</a:t>
            </a:r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Basecalibrator</a:t>
            </a:r>
            <a:r>
              <a:rPr lang="en-US" dirty="0">
                <a:solidFill>
                  <a:schemeClr val="tx1"/>
                </a:solidFill>
              </a:rPr>
              <a:t> table</a:t>
            </a:r>
            <a:endParaRPr lang="en-US" b="1" dirty="0">
              <a:solidFill>
                <a:srgbClr val="0070C0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0070C0"/>
                </a:solidFill>
              </a:rPr>
              <a:t>ApplyBQSR</a:t>
            </a:r>
            <a:endParaRPr lang="en-US" b="1" dirty="0">
              <a:solidFill>
                <a:srgbClr val="0070C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Input</a:t>
            </a:r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</a:rPr>
              <a:t>Basecalibrator</a:t>
            </a:r>
            <a:r>
              <a:rPr lang="en-US" dirty="0">
                <a:solidFill>
                  <a:schemeClr val="tx1"/>
                </a:solidFill>
              </a:rPr>
              <a:t> table</a:t>
            </a:r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ref file</a:t>
            </a:r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Known polymorphic site</a:t>
            </a:r>
            <a:r>
              <a:rPr lang="en-US" b="1" dirty="0">
                <a:solidFill>
                  <a:schemeClr val="tx1"/>
                </a:solidFill>
              </a:rPr>
              <a:t>	</a:t>
            </a:r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Docker container: </a:t>
            </a:r>
            <a:r>
              <a:rPr lang="en-US" b="1" dirty="0">
                <a:solidFill>
                  <a:schemeClr val="tx1"/>
                </a:solidFill>
                <a:hlinkClick r:id="rId2"/>
              </a:rPr>
              <a:t>GATK</a:t>
            </a:r>
            <a:r>
              <a:rPr lang="en-US" b="1" dirty="0">
                <a:solidFill>
                  <a:schemeClr val="tx1"/>
                </a:solidFill>
              </a:rPr>
              <a:t>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Output</a:t>
            </a:r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Recalibrated bam</a:t>
            </a:r>
          </a:p>
          <a:p>
            <a:pPr marL="457200" lvl="1" indent="0"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050295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2F72F-026A-46D6-A51C-FC2CFA1E4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591047"/>
          </a:xfrm>
        </p:spPr>
        <p:txBody>
          <a:bodyPr>
            <a:normAutofit fontScale="90000"/>
          </a:bodyPr>
          <a:lstStyle/>
          <a:p>
            <a:r>
              <a:rPr lang="en-US" dirty="0"/>
              <a:t>Variant Calling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47025-7A82-4851-AB29-9402689E07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66408"/>
            <a:ext cx="8596668" cy="439544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 err="1">
                <a:solidFill>
                  <a:srgbClr val="0070C0"/>
                </a:solidFill>
              </a:rPr>
              <a:t>HaplotypeCaller</a:t>
            </a:r>
            <a:r>
              <a:rPr lang="en-US" b="1" dirty="0">
                <a:solidFill>
                  <a:srgbClr val="0070C0"/>
                </a:solidFill>
              </a:rPr>
              <a:t> 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Input :</a:t>
            </a:r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Recalibrated bam file</a:t>
            </a:r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Docker container: </a:t>
            </a:r>
            <a:r>
              <a:rPr lang="en-US" dirty="0">
                <a:solidFill>
                  <a:schemeClr val="tx1"/>
                </a:solidFill>
                <a:hlinkClick r:id="rId2"/>
              </a:rPr>
              <a:t>GATK</a:t>
            </a:r>
            <a:endParaRPr lang="en-US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b="1" dirty="0">
                <a:solidFill>
                  <a:schemeClr val="tx1"/>
                </a:solidFill>
              </a:rPr>
              <a:t>Output 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VCF file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250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B012F0-7670-41D6-A99C-4DA9460B15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3" t="6202" r="3895"/>
          <a:stretch/>
        </p:blipFill>
        <p:spPr>
          <a:xfrm>
            <a:off x="763326" y="1176792"/>
            <a:ext cx="6052417" cy="4099513"/>
          </a:xfr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95DB85F-2988-40E4-8A8C-C988B204DD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0356458"/>
              </p:ext>
            </p:extLst>
          </p:nvPr>
        </p:nvGraphicFramePr>
        <p:xfrm>
          <a:off x="677334" y="648103"/>
          <a:ext cx="8128000" cy="5286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1706064621"/>
                    </a:ext>
                  </a:extLst>
                </a:gridCol>
              </a:tblGrid>
              <a:tr h="528689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We have tested this pipeline on 8 samples of TARGET FIRST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7674671"/>
                  </a:ext>
                </a:extLst>
              </a:tr>
            </a:tbl>
          </a:graphicData>
        </a:graphic>
      </p:graphicFrame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BDE17BC0-EFA6-4D60-AA9D-4DC98A8DA012}"/>
              </a:ext>
            </a:extLst>
          </p:cNvPr>
          <p:cNvSpPr/>
          <p:nvPr/>
        </p:nvSpPr>
        <p:spPr>
          <a:xfrm>
            <a:off x="7513983" y="2003729"/>
            <a:ext cx="2441050" cy="1614114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4DF85AD-799B-4AEE-8316-B7728BECA0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419585"/>
              </p:ext>
            </p:extLst>
          </p:nvPr>
        </p:nvGraphicFramePr>
        <p:xfrm>
          <a:off x="7036904" y="1948068"/>
          <a:ext cx="2496710" cy="1335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6710">
                  <a:extLst>
                    <a:ext uri="{9D8B030D-6E8A-4147-A177-3AD203B41FA5}">
                      <a16:colId xmlns:a16="http://schemas.microsoft.com/office/drawing/2014/main" val="3493023309"/>
                    </a:ext>
                  </a:extLst>
                </a:gridCol>
              </a:tblGrid>
              <a:tr h="1335821">
                <a:tc>
                  <a:txBody>
                    <a:bodyPr/>
                    <a:lstStyle/>
                    <a:p>
                      <a:pPr algn="just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It took 2 hours 9 minutes to process 8 samples of TARGET FIRST. </a:t>
                      </a:r>
                      <a:endParaRPr lang="en-IN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316698"/>
                  </a:ext>
                </a:extLst>
              </a:tr>
            </a:tbl>
          </a:graphicData>
        </a:graphic>
      </p:graphicFrame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EDA0EB25-C347-4AF0-844F-B61C68907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088939"/>
              </p:ext>
            </p:extLst>
          </p:nvPr>
        </p:nvGraphicFramePr>
        <p:xfrm>
          <a:off x="822959" y="5553258"/>
          <a:ext cx="3104985" cy="503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4985">
                  <a:extLst>
                    <a:ext uri="{9D8B030D-6E8A-4147-A177-3AD203B41FA5}">
                      <a16:colId xmlns:a16="http://schemas.microsoft.com/office/drawing/2014/main" val="3062015156"/>
                    </a:ext>
                  </a:extLst>
                </a:gridCol>
              </a:tblGrid>
              <a:tr h="503472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ysClr val="windowText" lastClr="000000"/>
                          </a:solidFill>
                        </a:rPr>
                        <a:t>Total sample size : 6.6 </a:t>
                      </a:r>
                      <a:r>
                        <a:rPr lang="en-US" b="0" dirty="0" err="1">
                          <a:solidFill>
                            <a:sysClr val="windowText" lastClr="000000"/>
                          </a:solidFill>
                        </a:rPr>
                        <a:t>gb</a:t>
                      </a:r>
                      <a:endParaRPr lang="en-IN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4324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680343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3712</TotalTime>
  <Words>264</Words>
  <Application>Microsoft Office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Berlin Sans FB Demi</vt:lpstr>
      <vt:lpstr>Trebuchet MS</vt:lpstr>
      <vt:lpstr>Wingdings</vt:lpstr>
      <vt:lpstr>Wingdings 3</vt:lpstr>
      <vt:lpstr>Facet</vt:lpstr>
      <vt:lpstr>PowerPoint Presentation</vt:lpstr>
      <vt:lpstr>Introduction</vt:lpstr>
      <vt:lpstr>Nextflow processes of Gatk Pipeline and their inputs and outputs:</vt:lpstr>
      <vt:lpstr>Quality Control: </vt:lpstr>
      <vt:lpstr>Alignment</vt:lpstr>
      <vt:lpstr>Mark Duplicates</vt:lpstr>
      <vt:lpstr>Recalibration</vt:lpstr>
      <vt:lpstr>Variant Calling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pragati@4basecare.com</dc:creator>
  <cp:lastModifiedBy>pragati@4basecare.com</cp:lastModifiedBy>
  <cp:revision>19</cp:revision>
  <dcterms:created xsi:type="dcterms:W3CDTF">2024-06-14T07:48:22Z</dcterms:created>
  <dcterms:modified xsi:type="dcterms:W3CDTF">2024-06-20T10:09:23Z</dcterms:modified>
</cp:coreProperties>
</file>