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76B547-A96C-4708-A55E-C07DF8A1C71E}">
          <p14:sldIdLst>
            <p14:sldId id="256"/>
            <p14:sldId id="257"/>
          </p14:sldIdLst>
        </p14:section>
        <p14:section name="Untitled Section" id="{C855A652-B7CA-40A4-8FA0-1CA888F08CBC}">
          <p14:sldIdLst>
            <p14:sldId id="259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gati@4basecare.com" initials="p" lastIdx="1" clrIdx="0">
    <p:extLst>
      <p:ext uri="{19B8F6BF-5375-455C-9EA6-DF929625EA0E}">
        <p15:presenceInfo xmlns:p15="http://schemas.microsoft.com/office/powerpoint/2012/main" userId="df9b6876727392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3D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i@4basecare.com" userId="df9b6876727392c5" providerId="LiveId" clId="{019A3E24-2206-4CEA-9F37-D6C4EC66342D}"/>
    <pc:docChg chg="undo custSel addSld delSld modSld modSection">
      <pc:chgData name="pragati@4basecare.com" userId="df9b6876727392c5" providerId="LiveId" clId="{019A3E24-2206-4CEA-9F37-D6C4EC66342D}" dt="2024-10-23T05:31:33.227" v="1378" actId="14100"/>
      <pc:docMkLst>
        <pc:docMk/>
      </pc:docMkLst>
      <pc:sldChg chg="modSp mod">
        <pc:chgData name="pragati@4basecare.com" userId="df9b6876727392c5" providerId="LiveId" clId="{019A3E24-2206-4CEA-9F37-D6C4EC66342D}" dt="2024-10-14T04:56:47.218" v="105" actId="27636"/>
        <pc:sldMkLst>
          <pc:docMk/>
          <pc:sldMk cId="327100816" sldId="257"/>
        </pc:sldMkLst>
        <pc:spChg chg="mod">
          <ac:chgData name="pragati@4basecare.com" userId="df9b6876727392c5" providerId="LiveId" clId="{019A3E24-2206-4CEA-9F37-D6C4EC66342D}" dt="2024-10-14T04:56:47.218" v="105" actId="27636"/>
          <ac:spMkLst>
            <pc:docMk/>
            <pc:sldMk cId="327100816" sldId="257"/>
            <ac:spMk id="3" creationId="{7E8C2FCE-3918-4E5E-86F1-7858E82F6143}"/>
          </ac:spMkLst>
        </pc:spChg>
      </pc:sldChg>
      <pc:sldChg chg="del">
        <pc:chgData name="pragati@4basecare.com" userId="df9b6876727392c5" providerId="LiveId" clId="{019A3E24-2206-4CEA-9F37-D6C4EC66342D}" dt="2024-10-15T08:24:29.143" v="159" actId="2696"/>
        <pc:sldMkLst>
          <pc:docMk/>
          <pc:sldMk cId="195949879" sldId="258"/>
        </pc:sldMkLst>
      </pc:sldChg>
      <pc:sldChg chg="addSp delSp modSp mod">
        <pc:chgData name="pragati@4basecare.com" userId="df9b6876727392c5" providerId="LiveId" clId="{019A3E24-2206-4CEA-9F37-D6C4EC66342D}" dt="2024-10-23T05:31:33.227" v="1378" actId="14100"/>
        <pc:sldMkLst>
          <pc:docMk/>
          <pc:sldMk cId="1306733722" sldId="259"/>
        </pc:sldMkLst>
        <pc:spChg chg="mod">
          <ac:chgData name="pragati@4basecare.com" userId="df9b6876727392c5" providerId="LiveId" clId="{019A3E24-2206-4CEA-9F37-D6C4EC66342D}" dt="2024-10-15T14:19:59.178" v="196" actId="1076"/>
          <ac:spMkLst>
            <pc:docMk/>
            <pc:sldMk cId="1306733722" sldId="259"/>
            <ac:spMk id="2" creationId="{E9C4AAD8-8DA0-4BA7-ABDE-B31B9446BB79}"/>
          </ac:spMkLst>
        </pc:spChg>
        <pc:spChg chg="mod">
          <ac:chgData name="pragati@4basecare.com" userId="df9b6876727392c5" providerId="LiveId" clId="{019A3E24-2206-4CEA-9F37-D6C4EC66342D}" dt="2024-10-15T14:19:49.187" v="194" actId="1076"/>
          <ac:spMkLst>
            <pc:docMk/>
            <pc:sldMk cId="1306733722" sldId="259"/>
            <ac:spMk id="7" creationId="{775FAEA9-24DF-4048-B002-F3250E7C0589}"/>
          </ac:spMkLst>
        </pc:spChg>
        <pc:spChg chg="mod">
          <ac:chgData name="pragati@4basecare.com" userId="df9b6876727392c5" providerId="LiveId" clId="{019A3E24-2206-4CEA-9F37-D6C4EC66342D}" dt="2024-10-15T14:20:03.601" v="197" actId="1076"/>
          <ac:spMkLst>
            <pc:docMk/>
            <pc:sldMk cId="1306733722" sldId="259"/>
            <ac:spMk id="8" creationId="{D450A509-B021-4C35-AAB6-7B53F9252AFB}"/>
          </ac:spMkLst>
        </pc:spChg>
        <pc:spChg chg="del">
          <ac:chgData name="pragati@4basecare.com" userId="df9b6876727392c5" providerId="LiveId" clId="{019A3E24-2206-4CEA-9F37-D6C4EC66342D}" dt="2024-10-15T14:18:59.241" v="185" actId="478"/>
          <ac:spMkLst>
            <pc:docMk/>
            <pc:sldMk cId="1306733722" sldId="259"/>
            <ac:spMk id="9" creationId="{F2C82940-DD76-47D0-87BF-AFB62AC90AA2}"/>
          </ac:spMkLst>
        </pc:spChg>
        <pc:spChg chg="mod">
          <ac:chgData name="pragati@4basecare.com" userId="df9b6876727392c5" providerId="LiveId" clId="{019A3E24-2206-4CEA-9F37-D6C4EC66342D}" dt="2024-10-15T14:19:45.767" v="193" actId="1076"/>
          <ac:spMkLst>
            <pc:docMk/>
            <pc:sldMk cId="1306733722" sldId="259"/>
            <ac:spMk id="10" creationId="{7B3D1693-470C-4FE9-BAE8-A65330BC9E86}"/>
          </ac:spMkLst>
        </pc:spChg>
        <pc:spChg chg="mod">
          <ac:chgData name="pragati@4basecare.com" userId="df9b6876727392c5" providerId="LiveId" clId="{019A3E24-2206-4CEA-9F37-D6C4EC66342D}" dt="2024-10-15T14:19:12.989" v="187" actId="1076"/>
          <ac:spMkLst>
            <pc:docMk/>
            <pc:sldMk cId="1306733722" sldId="259"/>
            <ac:spMk id="33" creationId="{3E861EA5-529D-439E-8B50-9C13B7240359}"/>
          </ac:spMkLst>
        </pc:spChg>
        <pc:graphicFrameChg chg="add mod modGraphic">
          <ac:chgData name="pragati@4basecare.com" userId="df9b6876727392c5" providerId="LiveId" clId="{019A3E24-2206-4CEA-9F37-D6C4EC66342D}" dt="2024-10-23T05:23:07.164" v="1329" actId="20577"/>
          <ac:graphicFrameMkLst>
            <pc:docMk/>
            <pc:sldMk cId="1306733722" sldId="259"/>
            <ac:graphicFrameMk id="27" creationId="{D9D9D26F-4C27-4D8B-B9B5-BC2C1688A579}"/>
          </ac:graphicFrameMkLst>
        </pc:graphicFrameChg>
        <pc:graphicFrameChg chg="mod modGraphic">
          <ac:chgData name="pragati@4basecare.com" userId="df9b6876727392c5" providerId="LiveId" clId="{019A3E24-2206-4CEA-9F37-D6C4EC66342D}" dt="2024-10-15T17:28:33.009" v="951" actId="207"/>
          <ac:graphicFrameMkLst>
            <pc:docMk/>
            <pc:sldMk cId="1306733722" sldId="259"/>
            <ac:graphicFrameMk id="30" creationId="{3DDCA6F9-123E-4116-B9E4-4AEC0D569E69}"/>
          </ac:graphicFrameMkLst>
        </pc:graphicFrameChg>
        <pc:graphicFrameChg chg="mod modGraphic">
          <ac:chgData name="pragati@4basecare.com" userId="df9b6876727392c5" providerId="LiveId" clId="{019A3E24-2206-4CEA-9F37-D6C4EC66342D}" dt="2024-10-23T05:31:33.227" v="1378" actId="14100"/>
          <ac:graphicFrameMkLst>
            <pc:docMk/>
            <pc:sldMk cId="1306733722" sldId="259"/>
            <ac:graphicFrameMk id="45" creationId="{A84D9BEF-B181-41D9-AD7E-17296499061C}"/>
          </ac:graphicFrameMkLst>
        </pc:graphicFrameChg>
        <pc:cxnChg chg="mod">
          <ac:chgData name="pragati@4basecare.com" userId="df9b6876727392c5" providerId="LiveId" clId="{019A3E24-2206-4CEA-9F37-D6C4EC66342D}" dt="2024-10-15T14:19:59.178" v="196" actId="1076"/>
          <ac:cxnSpMkLst>
            <pc:docMk/>
            <pc:sldMk cId="1306733722" sldId="259"/>
            <ac:cxnSpMk id="12" creationId="{4F0EF1B7-4123-49AD-AC44-E508F9C67E2B}"/>
          </ac:cxnSpMkLst>
        </pc:cxnChg>
        <pc:cxnChg chg="mod">
          <ac:chgData name="pragati@4basecare.com" userId="df9b6876727392c5" providerId="LiveId" clId="{019A3E24-2206-4CEA-9F37-D6C4EC66342D}" dt="2024-10-15T14:20:08.182" v="198" actId="14100"/>
          <ac:cxnSpMkLst>
            <pc:docMk/>
            <pc:sldMk cId="1306733722" sldId="259"/>
            <ac:cxnSpMk id="14" creationId="{D0B93A1A-136D-4DA2-AB12-DF2FF1186000}"/>
          </ac:cxnSpMkLst>
        </pc:cxnChg>
        <pc:cxnChg chg="mod">
          <ac:chgData name="pragati@4basecare.com" userId="df9b6876727392c5" providerId="LiveId" clId="{019A3E24-2206-4CEA-9F37-D6C4EC66342D}" dt="2024-10-15T14:20:03.601" v="197" actId="1076"/>
          <ac:cxnSpMkLst>
            <pc:docMk/>
            <pc:sldMk cId="1306733722" sldId="259"/>
            <ac:cxnSpMk id="39" creationId="{F62F4D66-CC5A-4ADA-8686-8ACEE1EAC388}"/>
          </ac:cxnSpMkLst>
        </pc:cxnChg>
        <pc:cxnChg chg="del mod">
          <ac:chgData name="pragati@4basecare.com" userId="df9b6876727392c5" providerId="LiveId" clId="{019A3E24-2206-4CEA-9F37-D6C4EC66342D}" dt="2024-10-15T14:19:06.335" v="186" actId="478"/>
          <ac:cxnSpMkLst>
            <pc:docMk/>
            <pc:sldMk cId="1306733722" sldId="259"/>
            <ac:cxnSpMk id="41" creationId="{2B194B9C-875F-4CEB-922B-D54D20F92D79}"/>
          </ac:cxnSpMkLst>
        </pc:cxnChg>
        <pc:cxnChg chg="mod">
          <ac:chgData name="pragati@4basecare.com" userId="df9b6876727392c5" providerId="LiveId" clId="{019A3E24-2206-4CEA-9F37-D6C4EC66342D}" dt="2024-10-15T14:19:22.754" v="189" actId="14100"/>
          <ac:cxnSpMkLst>
            <pc:docMk/>
            <pc:sldMk cId="1306733722" sldId="259"/>
            <ac:cxnSpMk id="43" creationId="{8B926C71-524C-4CC7-B76C-1D678B1D6E9E}"/>
          </ac:cxnSpMkLst>
        </pc:cxnChg>
      </pc:sldChg>
      <pc:sldChg chg="addSp delSp modSp mod">
        <pc:chgData name="pragati@4basecare.com" userId="df9b6876727392c5" providerId="LiveId" clId="{019A3E24-2206-4CEA-9F37-D6C4EC66342D}" dt="2024-10-23T05:30:27.596" v="1339" actId="14100"/>
        <pc:sldMkLst>
          <pc:docMk/>
          <pc:sldMk cId="2929259228" sldId="260"/>
        </pc:sldMkLst>
        <pc:spChg chg="mod">
          <ac:chgData name="pragati@4basecare.com" userId="df9b6876727392c5" providerId="LiveId" clId="{019A3E24-2206-4CEA-9F37-D6C4EC66342D}" dt="2024-10-16T19:05:16.021" v="1162" actId="1076"/>
          <ac:spMkLst>
            <pc:docMk/>
            <pc:sldMk cId="2929259228" sldId="260"/>
            <ac:spMk id="2" creationId="{8B6649A1-12FF-4860-9321-6C4AA363D9D4}"/>
          </ac:spMkLst>
        </pc:spChg>
        <pc:spChg chg="add del mod">
          <ac:chgData name="pragati@4basecare.com" userId="df9b6876727392c5" providerId="LiveId" clId="{019A3E24-2206-4CEA-9F37-D6C4EC66342D}" dt="2024-10-14T04:51:47.495" v="15" actId="478"/>
          <ac:spMkLst>
            <pc:docMk/>
            <pc:sldMk cId="2929259228" sldId="260"/>
            <ac:spMk id="4" creationId="{FABEF9B7-F9F6-4976-9171-BEA06D63678F}"/>
          </ac:spMkLst>
        </pc:spChg>
        <pc:graphicFrameChg chg="mod modGraphic">
          <ac:chgData name="pragati@4basecare.com" userId="df9b6876727392c5" providerId="LiveId" clId="{019A3E24-2206-4CEA-9F37-D6C4EC66342D}" dt="2024-10-16T19:05:27.205" v="1164" actId="1076"/>
          <ac:graphicFrameMkLst>
            <pc:docMk/>
            <pc:sldMk cId="2929259228" sldId="260"/>
            <ac:graphicFrameMk id="6" creationId="{C2E02559-767D-4439-A390-41BA95FD0918}"/>
          </ac:graphicFrameMkLst>
        </pc:graphicFrameChg>
        <pc:graphicFrameChg chg="add mod modGraphic">
          <ac:chgData name="pragati@4basecare.com" userId="df9b6876727392c5" providerId="LiveId" clId="{019A3E24-2206-4CEA-9F37-D6C4EC66342D}" dt="2024-10-16T19:08:18.818" v="1259" actId="20577"/>
          <ac:graphicFrameMkLst>
            <pc:docMk/>
            <pc:sldMk cId="2929259228" sldId="260"/>
            <ac:graphicFrameMk id="8" creationId="{2EF12B8A-98FF-4938-8700-9D94DFD981C3}"/>
          </ac:graphicFrameMkLst>
        </pc:graphicFrameChg>
        <pc:picChg chg="add mod">
          <ac:chgData name="pragati@4basecare.com" userId="df9b6876727392c5" providerId="LiveId" clId="{019A3E24-2206-4CEA-9F37-D6C4EC66342D}" dt="2024-10-16T19:05:21.537" v="1163" actId="1076"/>
          <ac:picMkLst>
            <pc:docMk/>
            <pc:sldMk cId="2929259228" sldId="260"/>
            <ac:picMk id="4" creationId="{8B6AD033-8AC7-49BF-90E3-E5EB586886AB}"/>
          </ac:picMkLst>
        </pc:picChg>
        <pc:picChg chg="add del mod">
          <ac:chgData name="pragati@4basecare.com" userId="df9b6876727392c5" providerId="LiveId" clId="{019A3E24-2206-4CEA-9F37-D6C4EC66342D}" dt="2024-10-15T10:33:52.759" v="160" actId="478"/>
          <ac:picMkLst>
            <pc:docMk/>
            <pc:sldMk cId="2929259228" sldId="260"/>
            <ac:picMk id="4" creationId="{A18A7CD8-67BD-43B8-A608-0DAEBEDAF140}"/>
          </ac:picMkLst>
        </pc:picChg>
        <pc:picChg chg="add mod">
          <ac:chgData name="pragati@4basecare.com" userId="df9b6876727392c5" providerId="LiveId" clId="{019A3E24-2206-4CEA-9F37-D6C4EC66342D}" dt="2024-10-23T05:30:27.596" v="1339" actId="14100"/>
          <ac:picMkLst>
            <pc:docMk/>
            <pc:sldMk cId="2929259228" sldId="260"/>
            <ac:picMk id="5" creationId="{7C10C7FD-78B3-4341-8904-C95C55119A50}"/>
          </ac:picMkLst>
        </pc:picChg>
        <pc:picChg chg="del mod">
          <ac:chgData name="pragati@4basecare.com" userId="df9b6876727392c5" providerId="LiveId" clId="{019A3E24-2206-4CEA-9F37-D6C4EC66342D}" dt="2024-10-14T04:49:28.536" v="3" actId="478"/>
          <ac:picMkLst>
            <pc:docMk/>
            <pc:sldMk cId="2929259228" sldId="260"/>
            <ac:picMk id="5" creationId="{DCA67B14-A478-4954-B2C4-9B26B79895AF}"/>
          </ac:picMkLst>
        </pc:picChg>
        <pc:picChg chg="add del mod">
          <ac:chgData name="pragati@4basecare.com" userId="df9b6876727392c5" providerId="LiveId" clId="{019A3E24-2206-4CEA-9F37-D6C4EC66342D}" dt="2024-10-23T05:27:51.848" v="1335" actId="478"/>
          <ac:picMkLst>
            <pc:docMk/>
            <pc:sldMk cId="2929259228" sldId="260"/>
            <ac:picMk id="7" creationId="{10E2643A-3495-49A9-BF20-E39AEDA9956E}"/>
          </ac:picMkLst>
        </pc:picChg>
        <pc:picChg chg="add del mod">
          <ac:chgData name="pragati@4basecare.com" userId="df9b6876727392c5" providerId="LiveId" clId="{019A3E24-2206-4CEA-9F37-D6C4EC66342D}" dt="2024-10-15T14:18:06.355" v="167" actId="478"/>
          <ac:picMkLst>
            <pc:docMk/>
            <pc:sldMk cId="2929259228" sldId="260"/>
            <ac:picMk id="7" creationId="{7F6E5830-12AC-4397-8326-156347AD6E10}"/>
          </ac:picMkLst>
        </pc:picChg>
        <pc:picChg chg="add del mod">
          <ac:chgData name="pragati@4basecare.com" userId="df9b6876727392c5" providerId="LiveId" clId="{019A3E24-2206-4CEA-9F37-D6C4EC66342D}" dt="2024-10-14T04:51:16.903" v="9" actId="478"/>
          <ac:picMkLst>
            <pc:docMk/>
            <pc:sldMk cId="2929259228" sldId="260"/>
            <ac:picMk id="8" creationId="{398504AC-7C73-4362-A9A5-ABF4C27CEE57}"/>
          </ac:picMkLst>
        </pc:picChg>
        <pc:picChg chg="add del mod">
          <ac:chgData name="pragati@4basecare.com" userId="df9b6876727392c5" providerId="LiveId" clId="{019A3E24-2206-4CEA-9F37-D6C4EC66342D}" dt="2024-10-16T18:36:19.031" v="952" actId="478"/>
          <ac:picMkLst>
            <pc:docMk/>
            <pc:sldMk cId="2929259228" sldId="260"/>
            <ac:picMk id="9" creationId="{5BC66039-9989-4769-A4C0-ECACEE218582}"/>
          </ac:picMkLst>
        </pc:picChg>
        <pc:picChg chg="add del mod">
          <ac:chgData name="pragati@4basecare.com" userId="df9b6876727392c5" providerId="LiveId" clId="{019A3E24-2206-4CEA-9F37-D6C4EC66342D}" dt="2024-10-14T05:01:31.345" v="107" actId="478"/>
          <ac:picMkLst>
            <pc:docMk/>
            <pc:sldMk cId="2929259228" sldId="260"/>
            <ac:picMk id="10" creationId="{8C7926AC-EA4C-4EC8-9DEF-EB3216DC69C5}"/>
          </ac:picMkLst>
        </pc:picChg>
        <pc:picChg chg="add del mod">
          <ac:chgData name="pragati@4basecare.com" userId="df9b6876727392c5" providerId="LiveId" clId="{019A3E24-2206-4CEA-9F37-D6C4EC66342D}" dt="2024-10-23T05:27:51.848" v="1335" actId="478"/>
          <ac:picMkLst>
            <pc:docMk/>
            <pc:sldMk cId="2929259228" sldId="260"/>
            <ac:picMk id="1026" creationId="{38A47097-B549-4AB0-BA1A-0D113B7D446D}"/>
          </ac:picMkLst>
        </pc:picChg>
      </pc:sldChg>
      <pc:sldChg chg="addSp delSp modSp new mod">
        <pc:chgData name="pragati@4basecare.com" userId="df9b6876727392c5" providerId="LiveId" clId="{019A3E24-2206-4CEA-9F37-D6C4EC66342D}" dt="2024-10-15T16:42:53.531" v="949" actId="20577"/>
        <pc:sldMkLst>
          <pc:docMk/>
          <pc:sldMk cId="4149735295" sldId="262"/>
        </pc:sldMkLst>
        <pc:spChg chg="del mod">
          <ac:chgData name="pragati@4basecare.com" userId="df9b6876727392c5" providerId="LiveId" clId="{019A3E24-2206-4CEA-9F37-D6C4EC66342D}" dt="2024-10-15T16:35:03.427" v="520" actId="478"/>
          <ac:spMkLst>
            <pc:docMk/>
            <pc:sldMk cId="4149735295" sldId="262"/>
            <ac:spMk id="2" creationId="{F3101E77-C41D-4AAC-A21A-062AC71DD8A6}"/>
          </ac:spMkLst>
        </pc:spChg>
        <pc:spChg chg="del mod">
          <ac:chgData name="pragati@4basecare.com" userId="df9b6876727392c5" providerId="LiveId" clId="{019A3E24-2206-4CEA-9F37-D6C4EC66342D}" dt="2024-10-15T14:37:21.001" v="503"/>
          <ac:spMkLst>
            <pc:docMk/>
            <pc:sldMk cId="4149735295" sldId="262"/>
            <ac:spMk id="3" creationId="{C303234B-AF04-4E43-A625-50F6CFBA1770}"/>
          </ac:spMkLst>
        </pc:spChg>
        <pc:spChg chg="add del mod">
          <ac:chgData name="pragati@4basecare.com" userId="df9b6876727392c5" providerId="LiveId" clId="{019A3E24-2206-4CEA-9F37-D6C4EC66342D}" dt="2024-10-15T16:34:08.327" v="508" actId="478"/>
          <ac:spMkLst>
            <pc:docMk/>
            <pc:sldMk cId="4149735295" sldId="262"/>
            <ac:spMk id="5" creationId="{CD16D6FB-3B3E-4E4C-BB69-73309DFB5B83}"/>
          </ac:spMkLst>
        </pc:spChg>
        <pc:spChg chg="add del mod">
          <ac:chgData name="pragati@4basecare.com" userId="df9b6876727392c5" providerId="LiveId" clId="{019A3E24-2206-4CEA-9F37-D6C4EC66342D}" dt="2024-10-15T16:35:08.456" v="522" actId="478"/>
          <ac:spMkLst>
            <pc:docMk/>
            <pc:sldMk cId="4149735295" sldId="262"/>
            <ac:spMk id="9" creationId="{F5AC5717-41EE-4168-B731-B73EAC9A5DCD}"/>
          </ac:spMkLst>
        </pc:spChg>
        <pc:spChg chg="add mod">
          <ac:chgData name="pragati@4basecare.com" userId="df9b6876727392c5" providerId="LiveId" clId="{019A3E24-2206-4CEA-9F37-D6C4EC66342D}" dt="2024-10-15T16:39:19.159" v="781" actId="20577"/>
          <ac:spMkLst>
            <pc:docMk/>
            <pc:sldMk cId="4149735295" sldId="262"/>
            <ac:spMk id="10" creationId="{A31697EA-ABDD-485F-BE30-2F8EFF2917C9}"/>
          </ac:spMkLst>
        </pc:spChg>
        <pc:graphicFrameChg chg="add mod modGraphic">
          <ac:chgData name="pragati@4basecare.com" userId="df9b6876727392c5" providerId="LiveId" clId="{019A3E24-2206-4CEA-9F37-D6C4EC66342D}" dt="2024-10-15T16:42:53.531" v="949" actId="20577"/>
          <ac:graphicFrameMkLst>
            <pc:docMk/>
            <pc:sldMk cId="4149735295" sldId="262"/>
            <ac:graphicFrameMk id="11" creationId="{40E1A241-987D-430E-ADEF-F492F02F4D2C}"/>
          </ac:graphicFrameMkLst>
        </pc:graphicFrameChg>
        <pc:picChg chg="add del mod">
          <ac:chgData name="pragati@4basecare.com" userId="df9b6876727392c5" providerId="LiveId" clId="{019A3E24-2206-4CEA-9F37-D6C4EC66342D}" dt="2024-10-15T14:37:25.303" v="504" actId="478"/>
          <ac:picMkLst>
            <pc:docMk/>
            <pc:sldMk cId="4149735295" sldId="262"/>
            <ac:picMk id="4" creationId="{CB2DF0F0-6FDB-470E-AFF2-E8D98F7DF81D}"/>
          </ac:picMkLst>
        </pc:picChg>
        <pc:picChg chg="add mod">
          <ac:chgData name="pragati@4basecare.com" userId="df9b6876727392c5" providerId="LiveId" clId="{019A3E24-2206-4CEA-9F37-D6C4EC66342D}" dt="2024-10-15T16:39:05.242" v="759" actId="1076"/>
          <ac:picMkLst>
            <pc:docMk/>
            <pc:sldMk cId="4149735295" sldId="262"/>
            <ac:picMk id="7" creationId="{B69B8B43-FDA8-453D-96DF-6134C7CEA450}"/>
          </ac:picMkLst>
        </pc:picChg>
      </pc:sldChg>
      <pc:sldChg chg="addSp delSp modSp new mod">
        <pc:chgData name="pragati@4basecare.com" userId="df9b6876727392c5" providerId="LiveId" clId="{019A3E24-2206-4CEA-9F37-D6C4EC66342D}" dt="2024-10-18T06:01:00.283" v="1314" actId="478"/>
        <pc:sldMkLst>
          <pc:docMk/>
          <pc:sldMk cId="3003704025" sldId="263"/>
        </pc:sldMkLst>
        <pc:spChg chg="mod">
          <ac:chgData name="pragati@4basecare.com" userId="df9b6876727392c5" providerId="LiveId" clId="{019A3E24-2206-4CEA-9F37-D6C4EC66342D}" dt="2024-10-16T18:53:02.949" v="1159" actId="1076"/>
          <ac:spMkLst>
            <pc:docMk/>
            <pc:sldMk cId="3003704025" sldId="263"/>
            <ac:spMk id="2" creationId="{7EC01B5C-535A-4176-B982-A596C77E1EAA}"/>
          </ac:spMkLst>
        </pc:spChg>
        <pc:spChg chg="del mod">
          <ac:chgData name="pragati@4basecare.com" userId="df9b6876727392c5" providerId="LiveId" clId="{019A3E24-2206-4CEA-9F37-D6C4EC66342D}" dt="2024-10-16T18:48:24.654" v="1000" actId="22"/>
          <ac:spMkLst>
            <pc:docMk/>
            <pc:sldMk cId="3003704025" sldId="263"/>
            <ac:spMk id="3" creationId="{7D331211-A3CD-40D9-AF4E-8502AC83E661}"/>
          </ac:spMkLst>
        </pc:spChg>
        <pc:spChg chg="add del mod">
          <ac:chgData name="pragati@4basecare.com" userId="df9b6876727392c5" providerId="LiveId" clId="{019A3E24-2206-4CEA-9F37-D6C4EC66342D}" dt="2024-10-16T18:52:54.319" v="1157" actId="478"/>
          <ac:spMkLst>
            <pc:docMk/>
            <pc:sldMk cId="3003704025" sldId="263"/>
            <ac:spMk id="8" creationId="{3533F680-A182-44A7-83E8-FDC4F4CB412A}"/>
          </ac:spMkLst>
        </pc:spChg>
        <pc:spChg chg="add del">
          <ac:chgData name="pragati@4basecare.com" userId="df9b6876727392c5" providerId="LiveId" clId="{019A3E24-2206-4CEA-9F37-D6C4EC66342D}" dt="2024-10-16T19:17:54.444" v="1273" actId="478"/>
          <ac:spMkLst>
            <pc:docMk/>
            <pc:sldMk cId="3003704025" sldId="263"/>
            <ac:spMk id="12" creationId="{94EC1317-D27A-4EF6-ADB0-E77EB0014041}"/>
          </ac:spMkLst>
        </pc:spChg>
        <pc:spChg chg="add del mod">
          <ac:chgData name="pragati@4basecare.com" userId="df9b6876727392c5" providerId="LiveId" clId="{019A3E24-2206-4CEA-9F37-D6C4EC66342D}" dt="2024-10-18T06:00:58.113" v="1313" actId="478"/>
          <ac:spMkLst>
            <pc:docMk/>
            <pc:sldMk cId="3003704025" sldId="263"/>
            <ac:spMk id="13" creationId="{4EBA8523-C430-4FF2-BF66-BE4F8B5BEFA6}"/>
          </ac:spMkLst>
        </pc:spChg>
        <pc:spChg chg="add del mod">
          <ac:chgData name="pragati@4basecare.com" userId="df9b6876727392c5" providerId="LiveId" clId="{019A3E24-2206-4CEA-9F37-D6C4EC66342D}" dt="2024-10-18T06:01:00.283" v="1314" actId="478"/>
          <ac:spMkLst>
            <pc:docMk/>
            <pc:sldMk cId="3003704025" sldId="263"/>
            <ac:spMk id="14" creationId="{F461CA9D-657F-4339-B93B-F66315AA76B3}"/>
          </ac:spMkLst>
        </pc:spChg>
        <pc:graphicFrameChg chg="add mod modGraphic">
          <ac:chgData name="pragati@4basecare.com" userId="df9b6876727392c5" providerId="LiveId" clId="{019A3E24-2206-4CEA-9F37-D6C4EC66342D}" dt="2024-10-16T18:51:38.550" v="1149" actId="5793"/>
          <ac:graphicFrameMkLst>
            <pc:docMk/>
            <pc:sldMk cId="3003704025" sldId="263"/>
            <ac:graphicFrameMk id="6" creationId="{79B64CE1-EF10-4918-8740-A461FF181090}"/>
          </ac:graphicFrameMkLst>
        </pc:graphicFrameChg>
        <pc:graphicFrameChg chg="add mod modGraphic">
          <ac:chgData name="pragati@4basecare.com" userId="df9b6876727392c5" providerId="LiveId" clId="{019A3E24-2206-4CEA-9F37-D6C4EC66342D}" dt="2024-10-18T06:00:53.248" v="1311" actId="6549"/>
          <ac:graphicFrameMkLst>
            <pc:docMk/>
            <pc:sldMk cId="3003704025" sldId="263"/>
            <ac:graphicFrameMk id="11" creationId="{0E86688C-6746-41DF-AD3A-E68BAFE47D46}"/>
          </ac:graphicFrameMkLst>
        </pc:graphicFrameChg>
        <pc:picChg chg="add mod">
          <ac:chgData name="pragati@4basecare.com" userId="df9b6876727392c5" providerId="LiveId" clId="{019A3E24-2206-4CEA-9F37-D6C4EC66342D}" dt="2024-10-18T06:00:50.364" v="1310" actId="1076"/>
          <ac:picMkLst>
            <pc:docMk/>
            <pc:sldMk cId="3003704025" sldId="263"/>
            <ac:picMk id="4" creationId="{89E1F92C-3114-4141-A423-613D185A5A81}"/>
          </ac:picMkLst>
        </pc:picChg>
        <pc:picChg chg="add del mod ord">
          <ac:chgData name="pragati@4basecare.com" userId="df9b6876727392c5" providerId="LiveId" clId="{019A3E24-2206-4CEA-9F37-D6C4EC66342D}" dt="2024-10-16T18:52:24.517" v="1150" actId="478"/>
          <ac:picMkLst>
            <pc:docMk/>
            <pc:sldMk cId="3003704025" sldId="263"/>
            <ac:picMk id="5" creationId="{2DC74649-5F8D-4459-9139-8D6B403057EA}"/>
          </ac:picMkLst>
        </pc:picChg>
        <pc:picChg chg="add del mod">
          <ac:chgData name="pragati@4basecare.com" userId="df9b6876727392c5" providerId="LiveId" clId="{019A3E24-2206-4CEA-9F37-D6C4EC66342D}" dt="2024-10-18T06:00:27.866" v="1306" actId="478"/>
          <ac:picMkLst>
            <pc:docMk/>
            <pc:sldMk cId="3003704025" sldId="263"/>
            <ac:picMk id="10" creationId="{6E273C1C-52A1-4171-8744-DDE6517E9D02}"/>
          </ac:picMkLst>
        </pc:picChg>
      </pc:sldChg>
      <pc:sldChg chg="new del">
        <pc:chgData name="pragati@4basecare.com" userId="df9b6876727392c5" providerId="LiveId" clId="{019A3E24-2206-4CEA-9F37-D6C4EC66342D}" dt="2024-10-16T19:05:07.770" v="1161" actId="2696"/>
        <pc:sldMkLst>
          <pc:docMk/>
          <pc:sldMk cId="26836749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E083-3F32-44BD-A1F8-B6E76170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6F890-AD17-435B-B9E3-C40EF17B3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450C-2A2D-4689-A66F-1A394841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D416-C084-47FB-8DCF-F22CDCDA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953D-2798-4EF2-A656-A8EC03E2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82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1AB0-A22F-4342-A042-0655DDCE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E7A8C-4D14-4F11-80BF-AE31E773D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EEA1-44B3-44BF-950B-B507AAD6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1BBED-C1D6-4CDF-A695-38880508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903F-2C2D-48BA-AB59-7DC6DAA3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1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C2B35-B5CB-455C-9D38-80FFAB7D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DF5F-58CE-4332-9B34-F01A89389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C4C5-0706-4A15-9DF4-0AD7CB3F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0181-CC4E-46CE-8120-965A4433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C9874-DFE1-4898-BA81-473DF161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8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672F-5CF1-4AA5-8DA4-4454581D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F1F9-3E28-4BA1-8DB3-0CD4729E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2D92-9693-43E7-B233-49DBC3ED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98B9-2ADA-4944-B0C2-BF23CCAE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DD53-CE0E-4C65-A133-90C8C656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94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E254-CA9A-440B-9044-CAC62F83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2A7BA-66FC-460A-96FD-5EFB069D9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666E0-9BF7-4B4C-A825-942C2015D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D1CE-1F88-4AB0-BB03-C40A81D2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3CAA-14BA-4982-B2B1-969EDBF5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4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8E67-6E64-41C2-9FB4-7AA0817C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CC28-E7D8-4A4C-8630-D1B9CA122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F3021-0D90-4628-8A2F-09E6D798F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E10D5-3194-4656-AA1D-E0D6A7E9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95221-19CD-4968-A852-DE6770E8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7D96A-9730-4A2B-B4B2-588BE714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4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2C24-CDD0-4C2F-9F93-B59891C2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9C207-C350-4F70-A8B1-E1B64BEE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5416A-3F94-4C0C-B4FB-3304A3A61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181A6-8A8C-4CD0-AC67-B37E54708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3C8A-D064-4F03-9DAE-25BCA1705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2B28B-BFCB-42FD-AE10-CC6443A8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A9FBB5-B2C0-4914-B0A3-53812AB8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8D3AE-9454-481C-89E8-C4A150A6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C231-6FD6-478F-B358-3CE76C29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69109A-0C81-4047-90D3-A647FA6C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9EFB4-8B7B-4500-9845-6698AEE5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408CC-CE64-4CCE-BBA6-2F614219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4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B0D68-424A-48F5-B24D-8E36BA2D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EEC77-89A0-42FB-B26C-0C142273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8D560-F8F3-4FCC-BB03-258B1C07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73A9-48B5-4D2E-96BD-C594A92D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6108-FD9A-4C69-B686-F2F77B67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355A9-C59E-46FB-A6FF-A3C0E33D4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FC3EE-C8FE-4480-BBD8-2B49DE2E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C478-3484-4D8F-A0F8-C5F81B29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721B4-42B2-4CB6-A7F7-70855806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90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3EE9-4450-4FBB-8FD8-AE335003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D17D0-CAE1-4C90-9326-0D2B08A4F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24F48-71F8-45F9-B51A-A906099BA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4FF1-E51F-429C-A8A6-1F39365F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395AA-3CF5-4D16-A946-3841EC02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060DD-1933-4B4D-968E-9F8C5DED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0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9350E-85C4-4748-82D3-2B76282E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FAD31-6B90-4F2B-B32E-3A063128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0D14-21F8-4F84-A4DF-55FF80EB6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0D43C-8A38-49BC-A39C-CE449203F0E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AA30-3D67-4197-8520-422D68EAF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896D-F9A3-4BF7-A140-5BA9560BF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EB779-6D2B-4C47-B8E9-24AB67FA2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64DD8-D9D5-4FA0-8687-00E887796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NGS3Pipeline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59E5B-2978-401C-8F1C-6811A7D2B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6903"/>
          </a:xfrm>
        </p:spPr>
        <p:txBody>
          <a:bodyPr/>
          <a:lstStyle/>
          <a:p>
            <a:r>
              <a:rPr lang="en-US" dirty="0"/>
              <a:t>A In-house built pipeline for variant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72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D213-7EDC-4FC6-B172-85B00874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425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2FCE-3918-4E5E-86F1-7858E82F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212"/>
            <a:ext cx="10515600" cy="457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NGS3Pipeline:-</a:t>
            </a:r>
          </a:p>
          <a:p>
            <a:pPr marL="0" indent="0" algn="just">
              <a:buNone/>
            </a:pPr>
            <a:r>
              <a:rPr lang="en-US" dirty="0"/>
              <a:t>NGS3Pipeline is an in-house built pipeline of 4basecare for variant analysis  using </a:t>
            </a:r>
            <a:r>
              <a:rPr lang="en-US" dirty="0" err="1"/>
              <a:t>Basespace</a:t>
            </a:r>
            <a:r>
              <a:rPr lang="en-US" dirty="0"/>
              <a:t> and different databases.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: 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dirty="0"/>
              <a:t>: Creates 7 different output folders </a:t>
            </a:r>
          </a:p>
          <a:p>
            <a:pPr lvl="3" algn="just"/>
            <a:r>
              <a:rPr lang="en-US" dirty="0"/>
              <a:t>Annotation</a:t>
            </a:r>
          </a:p>
          <a:p>
            <a:pPr lvl="3" algn="just"/>
            <a:r>
              <a:rPr lang="en-US" dirty="0"/>
              <a:t>CNV</a:t>
            </a:r>
          </a:p>
          <a:p>
            <a:pPr lvl="3" algn="just"/>
            <a:r>
              <a:rPr lang="en-US" dirty="0"/>
              <a:t>Panel</a:t>
            </a:r>
          </a:p>
          <a:p>
            <a:pPr lvl="3" algn="just"/>
            <a:r>
              <a:rPr lang="en-US" dirty="0"/>
              <a:t>Hotspot</a:t>
            </a:r>
          </a:p>
          <a:p>
            <a:pPr lvl="3" algn="just"/>
            <a:r>
              <a:rPr lang="en-US" dirty="0"/>
              <a:t>Gene </a:t>
            </a:r>
            <a:r>
              <a:rPr lang="en-US" dirty="0" err="1"/>
              <a:t>Covarage</a:t>
            </a:r>
            <a:endParaRPr lang="en-US" dirty="0"/>
          </a:p>
          <a:p>
            <a:pPr lvl="3" algn="just"/>
            <a:r>
              <a:rPr lang="en-US" dirty="0"/>
              <a:t>QC</a:t>
            </a:r>
          </a:p>
          <a:p>
            <a:pPr lvl="3" algn="just"/>
            <a:r>
              <a:rPr lang="en-US" dirty="0"/>
              <a:t>CNV </a:t>
            </a:r>
            <a:r>
              <a:rPr lang="en-US" dirty="0" err="1"/>
              <a:t>Covarage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0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C4AAD8-8DA0-4BA7-ABDE-B31B9446BB79}"/>
              </a:ext>
            </a:extLst>
          </p:cNvPr>
          <p:cNvSpPr/>
          <p:nvPr/>
        </p:nvSpPr>
        <p:spPr>
          <a:xfrm>
            <a:off x="6651803" y="1021748"/>
            <a:ext cx="1407459" cy="591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fastq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FAEA9-24DF-4048-B002-F3250E7C0589}"/>
              </a:ext>
            </a:extLst>
          </p:cNvPr>
          <p:cNvSpPr/>
          <p:nvPr/>
        </p:nvSpPr>
        <p:spPr>
          <a:xfrm>
            <a:off x="6651805" y="2104031"/>
            <a:ext cx="1407459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0A509-B021-4C35-AAB6-7B53F9252AFB}"/>
              </a:ext>
            </a:extLst>
          </p:cNvPr>
          <p:cNvSpPr/>
          <p:nvPr/>
        </p:nvSpPr>
        <p:spPr>
          <a:xfrm>
            <a:off x="6651806" y="3294332"/>
            <a:ext cx="1407459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Renaming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3D1693-470C-4FE9-BAE8-A65330BC9E86}"/>
              </a:ext>
            </a:extLst>
          </p:cNvPr>
          <p:cNvSpPr/>
          <p:nvPr/>
        </p:nvSpPr>
        <p:spPr>
          <a:xfrm>
            <a:off x="6651805" y="5757584"/>
            <a:ext cx="1407459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Downstream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0EF1B7-4123-49AD-AC44-E508F9C67E2B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7355533" y="1613418"/>
            <a:ext cx="2" cy="490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B93A1A-136D-4DA2-AB12-DF2FF118600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55535" y="2437315"/>
            <a:ext cx="1" cy="85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A858CD9D-4FB6-493F-BE69-A4C6683A1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56554"/>
              </p:ext>
            </p:extLst>
          </p:nvPr>
        </p:nvGraphicFramePr>
        <p:xfrm>
          <a:off x="537883" y="702086"/>
          <a:ext cx="3774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142">
                  <a:extLst>
                    <a:ext uri="{9D8B030D-6E8A-4147-A177-3AD203B41FA5}">
                      <a16:colId xmlns:a16="http://schemas.microsoft.com/office/drawing/2014/main" val="1720820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711205"/>
                  </a:ext>
                </a:extLst>
              </a:tr>
            </a:tbl>
          </a:graphicData>
        </a:graphic>
      </p:graphicFrame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3DDCA6F9-123E-4116-B9E4-4AEC0D569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037187"/>
              </p:ext>
            </p:extLst>
          </p:nvPr>
        </p:nvGraphicFramePr>
        <p:xfrm>
          <a:off x="795609" y="1021747"/>
          <a:ext cx="5077011" cy="5486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7011">
                  <a:extLst>
                    <a:ext uri="{9D8B030D-6E8A-4147-A177-3AD203B41FA5}">
                      <a16:colId xmlns:a16="http://schemas.microsoft.com/office/drawing/2014/main" val="56593004"/>
                    </a:ext>
                  </a:extLst>
                </a:gridCol>
              </a:tblGrid>
              <a:tr h="1095981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Search </a:t>
                      </a:r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fastq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 files on S3 bucket of AWS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47705"/>
                  </a:ext>
                </a:extLst>
              </a:tr>
              <a:tr h="110255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Download </a:t>
                      </a:r>
                      <a:r>
                        <a:rPr lang="en-US" dirty="0" err="1"/>
                        <a:t>fatsq</a:t>
                      </a:r>
                      <a:r>
                        <a:rPr lang="en-US" dirty="0"/>
                        <a:t> files from S3 to local system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247036"/>
                  </a:ext>
                </a:extLst>
              </a:tr>
              <a:tr h="1095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Rename the samples</a:t>
                      </a:r>
                      <a:endParaRPr lang="en-IN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027432"/>
                  </a:ext>
                </a:extLst>
              </a:tr>
              <a:tr h="1095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Upload the samples on </a:t>
                      </a:r>
                      <a:r>
                        <a:rPr lang="en-US" dirty="0" err="1"/>
                        <a:t>basespace</a:t>
                      </a:r>
                      <a:r>
                        <a:rPr lang="en-US" dirty="0"/>
                        <a:t> and launch analysis using bs command</a:t>
                      </a:r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38802"/>
                  </a:ext>
                </a:extLst>
              </a:tr>
              <a:tr h="1095981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Downstream analysis of samples </a:t>
                      </a:r>
                    </a:p>
                    <a:p>
                      <a:pPr algn="r"/>
                      <a:r>
                        <a:rPr lang="en-US" dirty="0"/>
                        <a:t>(annotation, CNV, </a:t>
                      </a:r>
                      <a:r>
                        <a:rPr lang="en-US" dirty="0" err="1"/>
                        <a:t>CGI,Panel,QC,Gene_coverage,hotspot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498360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3E861EA5-529D-439E-8B50-9C13B7240359}"/>
              </a:ext>
            </a:extLst>
          </p:cNvPr>
          <p:cNvSpPr/>
          <p:nvPr/>
        </p:nvSpPr>
        <p:spPr>
          <a:xfrm>
            <a:off x="6651806" y="4500511"/>
            <a:ext cx="1407459" cy="744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and Launch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2F4D66-CC5A-4ADA-8686-8ACEE1EAC388}"/>
              </a:ext>
            </a:extLst>
          </p:cNvPr>
          <p:cNvCxnSpPr>
            <a:stCxn id="8" idx="2"/>
            <a:endCxn id="33" idx="0"/>
          </p:cNvCxnSpPr>
          <p:nvPr/>
        </p:nvCxnSpPr>
        <p:spPr>
          <a:xfrm>
            <a:off x="7355536" y="4038403"/>
            <a:ext cx="0" cy="462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926C71-524C-4CC7-B76C-1D678B1D6E9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355536" y="5244582"/>
            <a:ext cx="0" cy="51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A84D9BEF-B181-41D9-AD7E-172964990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70711"/>
              </p:ext>
            </p:extLst>
          </p:nvPr>
        </p:nvGraphicFramePr>
        <p:xfrm>
          <a:off x="4786685" y="6536705"/>
          <a:ext cx="720388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3883">
                  <a:extLst>
                    <a:ext uri="{9D8B030D-6E8A-4147-A177-3AD203B41FA5}">
                      <a16:colId xmlns:a16="http://schemas.microsoft.com/office/drawing/2014/main" val="38192284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Figure: workflow of NGS data analysis using </a:t>
                      </a:r>
                      <a:r>
                        <a:rPr lang="en-US" sz="1400" b="0" i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basespace</a:t>
                      </a:r>
                      <a:r>
                        <a:rPr lang="en-US" sz="1400" b="0" i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their downstream analysis</a:t>
                      </a:r>
                      <a:endParaRPr lang="en-IN" sz="1400" b="0" i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734834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D9D9D26F-4C27-4D8B-B9B5-BC2C1688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68599"/>
              </p:ext>
            </p:extLst>
          </p:nvPr>
        </p:nvGraphicFramePr>
        <p:xfrm>
          <a:off x="676340" y="211573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159404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Basic steps for NGS data analysis:</a:t>
                      </a:r>
                      <a:endParaRPr lang="en-IN" sz="3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44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73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49A1-12FF-4860-9321-6C4AA363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29984"/>
            <a:ext cx="10515600" cy="6209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Pipeline:</a:t>
            </a:r>
            <a:endParaRPr lang="en-IN" b="1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E02559-767D-4439-A390-41BA95FD0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805150"/>
              </p:ext>
            </p:extLst>
          </p:nvPr>
        </p:nvGraphicFramePr>
        <p:xfrm>
          <a:off x="2695491" y="6552510"/>
          <a:ext cx="8128000" cy="305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55821194"/>
                    </a:ext>
                  </a:extLst>
                </a:gridCol>
              </a:tblGrid>
              <a:tr h="305490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Figure: Workflow of NGS3Pipeline for variant analysis</a:t>
                      </a:r>
                      <a:endParaRPr lang="en-IN" sz="14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2865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6AD033-8AC7-49BF-90E3-E5EB5868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91" y="194231"/>
            <a:ext cx="5342820" cy="6107177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EF12B8A-98FF-4938-8700-9D94DFD98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284976"/>
              </p:ext>
            </p:extLst>
          </p:nvPr>
        </p:nvGraphicFramePr>
        <p:xfrm>
          <a:off x="8173940" y="4921581"/>
          <a:ext cx="395975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9751">
                  <a:extLst>
                    <a:ext uri="{9D8B030D-6E8A-4147-A177-3AD203B41FA5}">
                      <a16:colId xmlns:a16="http://schemas.microsoft.com/office/drawing/2014/main" val="2960688182"/>
                    </a:ext>
                  </a:extLst>
                </a:gridCol>
              </a:tblGrid>
              <a:tr h="282413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Figure: Interconnection between important files to run whole pipeline</a:t>
                      </a:r>
                      <a:endParaRPr lang="en-IN" sz="1400" b="0" i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80713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C10C7FD-78B3-4341-8904-C95C5511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113" y="2745524"/>
            <a:ext cx="3696603" cy="214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5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1B5C-535A-4176-B982-A596C77E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1" y="365126"/>
            <a:ext cx="10515600" cy="54132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Downstream analysis of bam file:-</a:t>
            </a:r>
            <a:endParaRPr lang="en-IN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9B64CE1-EF10-4918-8740-A461FF181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832936"/>
              </p:ext>
            </p:extLst>
          </p:nvPr>
        </p:nvGraphicFramePr>
        <p:xfrm>
          <a:off x="1049571" y="6362552"/>
          <a:ext cx="9566630" cy="34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6630">
                  <a:extLst>
                    <a:ext uri="{9D8B030D-6E8A-4147-A177-3AD203B41FA5}">
                      <a16:colId xmlns:a16="http://schemas.microsoft.com/office/drawing/2014/main" val="3476259404"/>
                    </a:ext>
                  </a:extLst>
                </a:gridCol>
              </a:tblGrid>
              <a:tr h="340398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Figure: Downstream of bam file using NGS3pipeline and inputs and outputs of tools of each processes.</a:t>
                      </a:r>
                      <a:endParaRPr lang="en-IN" sz="1400" b="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65434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E86688C-6746-41DF-AD3A-E68BAFE47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14705"/>
              </p:ext>
            </p:extLst>
          </p:nvPr>
        </p:nvGraphicFramePr>
        <p:xfrm>
          <a:off x="11142429" y="1292160"/>
          <a:ext cx="801315" cy="783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315">
                  <a:extLst>
                    <a:ext uri="{9D8B030D-6E8A-4147-A177-3AD203B41FA5}">
                      <a16:colId xmlns:a16="http://schemas.microsoft.com/office/drawing/2014/main" val="76446544"/>
                    </a:ext>
                  </a:extLst>
                </a:gridCol>
              </a:tblGrid>
              <a:tr h="783130">
                <a:tc>
                  <a:txBody>
                    <a:bodyPr/>
                    <a:lstStyle/>
                    <a:p>
                      <a:endParaRPr lang="en-IN" sz="12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38749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9E1F92C-3114-4141-A423-613D185A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41" y="906450"/>
            <a:ext cx="9566630" cy="54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0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2627-563C-4EF8-A1D4-E9C8EA7E0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513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of pipeline in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Nextflow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56C3F-D39A-446A-9F0D-FBDB444427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228" y="1389529"/>
            <a:ext cx="3027343" cy="30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BF4CA14-97A2-439B-9C2A-C0C73CA66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15335"/>
              </p:ext>
            </p:extLst>
          </p:nvPr>
        </p:nvGraphicFramePr>
        <p:xfrm>
          <a:off x="4518212" y="2909279"/>
          <a:ext cx="5946587" cy="368808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75000"/>
                  </a:schemeClr>
                </a:solidFill>
                <a:tableStyleId>{5C22544A-7EE6-4342-B048-85BDC9FD1C3A}</a:tableStyleId>
              </a:tblPr>
              <a:tblGrid>
                <a:gridCol w="5946587">
                  <a:extLst>
                    <a:ext uri="{9D8B030D-6E8A-4147-A177-3AD203B41FA5}">
                      <a16:colId xmlns:a16="http://schemas.microsoft.com/office/drawing/2014/main" val="2813948261"/>
                    </a:ext>
                  </a:extLst>
                </a:gridCol>
              </a:tblGrid>
              <a:tr h="476922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 will optimize changing many paths for databases using Docker.</a:t>
                      </a:r>
                      <a:endParaRPr lang="en-IN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03582"/>
                  </a:ext>
                </a:extLst>
              </a:tr>
              <a:tr h="476922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 will process many samples at a time using implicit parallelism (example:-Annotation)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629114"/>
                  </a:ext>
                </a:extLst>
              </a:tr>
              <a:tr h="476922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 can use channels to take input of a script from output of other script.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55558"/>
                  </a:ext>
                </a:extLst>
              </a:tr>
              <a:tr h="47692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We can use its operators and modules to optimize codes (example:- avoiding loops 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511"/>
                  </a:ext>
                </a:extLst>
              </a:tr>
              <a:tr h="47692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Nextflow</a:t>
                      </a:r>
                      <a:r>
                        <a:rPr lang="en-US" dirty="0"/>
                        <a:t> includes built-in error handling strategies that can automatically retry failed tasks and skip errors. If a process fails, </a:t>
                      </a:r>
                      <a:r>
                        <a:rPr lang="en-US" dirty="0" err="1"/>
                        <a:t>Nextflow</a:t>
                      </a:r>
                      <a:r>
                        <a:rPr lang="en-US" dirty="0"/>
                        <a:t> can resume from the last successful step, minimizing wasted computation and time.</a:t>
                      </a:r>
                      <a:endParaRPr lang="en-IN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0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9B8B43-FDA8-453D-96DF-6134C7CE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0962"/>
            <a:ext cx="10619647" cy="43760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1697EA-ABDD-485F-BE30-2F8EFF2917C9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85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Workplan for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Nextflow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0E1A241-987D-430E-ADEF-F492F02F4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4302"/>
              </p:ext>
            </p:extLst>
          </p:nvPr>
        </p:nvGraphicFramePr>
        <p:xfrm>
          <a:off x="838200" y="5907740"/>
          <a:ext cx="105156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68379829"/>
                    </a:ext>
                  </a:extLst>
                </a:gridCol>
              </a:tblGrid>
              <a:tr h="334034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Figure: Workplan for implementation of NGS3Pipeline in </a:t>
                      </a:r>
                      <a:r>
                        <a:rPr lang="en-US" sz="1400" b="0" i="1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Nextflow</a:t>
                      </a:r>
                      <a:r>
                        <a:rPr lang="en-US" sz="1400" b="0" i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optimization of codes, computation, time and changing many paths</a:t>
                      </a:r>
                      <a:endParaRPr lang="en-IN" sz="1400" b="0" i="1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86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73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296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NGS3Pipeline</vt:lpstr>
      <vt:lpstr>Introduction</vt:lpstr>
      <vt:lpstr>PowerPoint Presentation</vt:lpstr>
      <vt:lpstr>Pipeline:</vt:lpstr>
      <vt:lpstr>Downstream analysis of bam file:-</vt:lpstr>
      <vt:lpstr>Implementation of pipeline in Nextflow:-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NGS3Pipeline</dc:title>
  <dc:creator>pragati@4basecare.com</dc:creator>
  <cp:lastModifiedBy>pragati@4basecare.com</cp:lastModifiedBy>
  <cp:revision>31</cp:revision>
  <dcterms:created xsi:type="dcterms:W3CDTF">2024-10-11T06:48:19Z</dcterms:created>
  <dcterms:modified xsi:type="dcterms:W3CDTF">2024-10-23T05:31:49Z</dcterms:modified>
</cp:coreProperties>
</file>