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@4basecare.com" initials="p" lastIdx="1" clrIdx="0">
    <p:extLst>
      <p:ext uri="{19B8F6BF-5375-455C-9EA6-DF929625EA0E}">
        <p15:presenceInfo xmlns:p15="http://schemas.microsoft.com/office/powerpoint/2012/main" userId="df9b6876727392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@4basecare.com" userId="df9b6876727392c5" providerId="LiveId" clId="{959E39BE-4AE6-4776-9E4C-2F91A607BD55}"/>
    <pc:docChg chg="undo redo custSel addSld delSld modSld modMainMaster">
      <pc:chgData name="pragati@4basecare.com" userId="df9b6876727392c5" providerId="LiveId" clId="{959E39BE-4AE6-4776-9E4C-2F91A607BD55}" dt="2024-05-17T09:44:59.385" v="1252" actId="1076"/>
      <pc:docMkLst>
        <pc:docMk/>
      </pc:docMkLst>
      <pc:sldChg chg="addSp delSp modSp mod">
        <pc:chgData name="pragati@4basecare.com" userId="df9b6876727392c5" providerId="LiveId" clId="{959E39BE-4AE6-4776-9E4C-2F91A607BD55}" dt="2024-04-09T18:08:20.685" v="1082" actId="14100"/>
        <pc:sldMkLst>
          <pc:docMk/>
          <pc:sldMk cId="3492603473" sldId="256"/>
        </pc:sldMkLst>
        <pc:spChg chg="del mod">
          <ac:chgData name="pragati@4basecare.com" userId="df9b6876727392c5" providerId="LiveId" clId="{959E39BE-4AE6-4776-9E4C-2F91A607BD55}" dt="2024-04-09T17:59:03.864" v="1043" actId="478"/>
          <ac:spMkLst>
            <pc:docMk/>
            <pc:sldMk cId="3492603473" sldId="256"/>
            <ac:spMk id="2" creationId="{596AF53A-3A60-48D5-A119-06F07A44785F}"/>
          </ac:spMkLst>
        </pc:spChg>
        <pc:spChg chg="del mod">
          <ac:chgData name="pragati@4basecare.com" userId="df9b6876727392c5" providerId="LiveId" clId="{959E39BE-4AE6-4776-9E4C-2F91A607BD55}" dt="2024-04-09T17:58:52.622" v="1040" actId="478"/>
          <ac:spMkLst>
            <pc:docMk/>
            <pc:sldMk cId="3492603473" sldId="256"/>
            <ac:spMk id="3" creationId="{2E0BB737-E5F6-4B95-BBB8-3105D2882CBE}"/>
          </ac:spMkLst>
        </pc:spChg>
        <pc:spChg chg="add del mod">
          <ac:chgData name="pragati@4basecare.com" userId="df9b6876727392c5" providerId="LiveId" clId="{959E39BE-4AE6-4776-9E4C-2F91A607BD55}" dt="2024-04-09T17:59:16.949" v="1048" actId="478"/>
          <ac:spMkLst>
            <pc:docMk/>
            <pc:sldMk cId="3492603473" sldId="256"/>
            <ac:spMk id="7" creationId="{95954AFF-A848-478C-B798-3B150F606CAD}"/>
          </ac:spMkLst>
        </pc:spChg>
        <pc:picChg chg="add del mod">
          <ac:chgData name="pragati@4basecare.com" userId="df9b6876727392c5" providerId="LiveId" clId="{959E39BE-4AE6-4776-9E4C-2F91A607BD55}" dt="2024-04-09T17:59:25.266" v="1050" actId="478"/>
          <ac:picMkLst>
            <pc:docMk/>
            <pc:sldMk cId="3492603473" sldId="256"/>
            <ac:picMk id="5" creationId="{9EBC2C85-B665-456C-8023-CDF6EA46326F}"/>
          </ac:picMkLst>
        </pc:picChg>
        <pc:picChg chg="add mod">
          <ac:chgData name="pragati@4basecare.com" userId="df9b6876727392c5" providerId="LiveId" clId="{959E39BE-4AE6-4776-9E4C-2F91A607BD55}" dt="2024-04-09T18:08:20.685" v="1082" actId="14100"/>
          <ac:picMkLst>
            <pc:docMk/>
            <pc:sldMk cId="3492603473" sldId="256"/>
            <ac:picMk id="9" creationId="{44775080-2B8E-4D8F-8EC7-C7BD673AB17A}"/>
          </ac:picMkLst>
        </pc:picChg>
      </pc:sldChg>
      <pc:sldChg chg="modSp mod">
        <pc:chgData name="pragati@4basecare.com" userId="df9b6876727392c5" providerId="LiveId" clId="{959E39BE-4AE6-4776-9E4C-2F91A607BD55}" dt="2024-04-09T18:04:36.045" v="1073" actId="27636"/>
        <pc:sldMkLst>
          <pc:docMk/>
          <pc:sldMk cId="2470558181" sldId="257"/>
        </pc:sldMkLst>
        <pc:spChg chg="mod">
          <ac:chgData name="pragati@4basecare.com" userId="df9b6876727392c5" providerId="LiveId" clId="{959E39BE-4AE6-4776-9E4C-2F91A607BD55}" dt="2024-04-09T18:04:36.045" v="1073" actId="27636"/>
          <ac:spMkLst>
            <pc:docMk/>
            <pc:sldMk cId="2470558181" sldId="257"/>
            <ac:spMk id="3" creationId="{11F09024-2DC7-4232-BB6C-1EFCD5FE99A9}"/>
          </ac:spMkLst>
        </pc:spChg>
      </pc:sldChg>
      <pc:sldChg chg="del">
        <pc:chgData name="pragati@4basecare.com" userId="df9b6876727392c5" providerId="LiveId" clId="{959E39BE-4AE6-4776-9E4C-2F91A607BD55}" dt="2024-04-08T09:12:42.405" v="0" actId="47"/>
        <pc:sldMkLst>
          <pc:docMk/>
          <pc:sldMk cId="2040153061" sldId="258"/>
        </pc:sldMkLst>
      </pc:sldChg>
      <pc:sldChg chg="addSp delSp modSp mod addCm delCm">
        <pc:chgData name="pragati@4basecare.com" userId="df9b6876727392c5" providerId="LiveId" clId="{959E39BE-4AE6-4776-9E4C-2F91A607BD55}" dt="2024-05-10T04:40:17.095" v="1167" actId="1076"/>
        <pc:sldMkLst>
          <pc:docMk/>
          <pc:sldMk cId="2626231078" sldId="259"/>
        </pc:sldMkLst>
        <pc:spChg chg="del">
          <ac:chgData name="pragati@4basecare.com" userId="df9b6876727392c5" providerId="LiveId" clId="{959E39BE-4AE6-4776-9E4C-2F91A607BD55}" dt="2024-04-08T17:39:46.161" v="45" actId="478"/>
          <ac:spMkLst>
            <pc:docMk/>
            <pc:sldMk cId="2626231078" sldId="259"/>
            <ac:spMk id="11" creationId="{A901A2DC-1CAD-4848-AA74-60E77B2ED41F}"/>
          </ac:spMkLst>
        </pc:spChg>
        <pc:spChg chg="del mod">
          <ac:chgData name="pragati@4basecare.com" userId="df9b6876727392c5" providerId="LiveId" clId="{959E39BE-4AE6-4776-9E4C-2F91A607BD55}" dt="2024-04-08T17:39:41.438" v="42" actId="478"/>
          <ac:spMkLst>
            <pc:docMk/>
            <pc:sldMk cId="2626231078" sldId="259"/>
            <ac:spMk id="12" creationId="{700292D1-C0B8-429C-BDB7-8A8335D686F7}"/>
          </ac:spMkLst>
        </pc:spChg>
        <pc:spChg chg="del">
          <ac:chgData name="pragati@4basecare.com" userId="df9b6876727392c5" providerId="LiveId" clId="{959E39BE-4AE6-4776-9E4C-2F91A607BD55}" dt="2024-04-08T17:39:32.659" v="38" actId="478"/>
          <ac:spMkLst>
            <pc:docMk/>
            <pc:sldMk cId="2626231078" sldId="259"/>
            <ac:spMk id="13" creationId="{7B3BA6F9-E3E2-4734-9BAA-45962E279A17}"/>
          </ac:spMkLst>
        </pc:spChg>
        <pc:spChg chg="del mod">
          <ac:chgData name="pragati@4basecare.com" userId="df9b6876727392c5" providerId="LiveId" clId="{959E39BE-4AE6-4776-9E4C-2F91A607BD55}" dt="2024-04-08T17:39:43.841" v="44" actId="478"/>
          <ac:spMkLst>
            <pc:docMk/>
            <pc:sldMk cId="2626231078" sldId="259"/>
            <ac:spMk id="14" creationId="{30DA3E93-F143-49F0-B069-C37667743A6E}"/>
          </ac:spMkLst>
        </pc:spChg>
        <pc:spChg chg="del mod">
          <ac:chgData name="pragati@4basecare.com" userId="df9b6876727392c5" providerId="LiveId" clId="{959E39BE-4AE6-4776-9E4C-2F91A607BD55}" dt="2024-04-08T17:39:35.193" v="40" actId="478"/>
          <ac:spMkLst>
            <pc:docMk/>
            <pc:sldMk cId="2626231078" sldId="259"/>
            <ac:spMk id="15" creationId="{E96FE069-F96F-42FE-8A09-6948482FC161}"/>
          </ac:spMkLst>
        </pc:spChg>
        <pc:graphicFrameChg chg="del modGraphic">
          <ac:chgData name="pragati@4basecare.com" userId="df9b6876727392c5" providerId="LiveId" clId="{959E39BE-4AE6-4776-9E4C-2F91A607BD55}" dt="2024-04-08T17:39:28.618" v="37" actId="478"/>
          <ac:graphicFrameMkLst>
            <pc:docMk/>
            <pc:sldMk cId="2626231078" sldId="259"/>
            <ac:graphicFrameMk id="6" creationId="{CF1A9481-58F5-4363-A775-EFC1E35E565B}"/>
          </ac:graphicFrameMkLst>
        </pc:graphicFrameChg>
        <pc:graphicFrameChg chg="add mod modGraphic">
          <ac:chgData name="pragati@4basecare.com" userId="df9b6876727392c5" providerId="LiveId" clId="{959E39BE-4AE6-4776-9E4C-2F91A607BD55}" dt="2024-04-09T18:02:40.731" v="1067" actId="2084"/>
          <ac:graphicFrameMkLst>
            <pc:docMk/>
            <pc:sldMk cId="2626231078" sldId="259"/>
            <ac:graphicFrameMk id="23" creationId="{46ADB387-211C-4C2C-80BE-A2133DF709AE}"/>
          </ac:graphicFrameMkLst>
        </pc:graphicFrameChg>
        <pc:graphicFrameChg chg="add mod modGraphic">
          <ac:chgData name="pragati@4basecare.com" userId="df9b6876727392c5" providerId="LiveId" clId="{959E39BE-4AE6-4776-9E4C-2F91A607BD55}" dt="2024-04-08T18:28:09.653" v="140" actId="207"/>
          <ac:graphicFrameMkLst>
            <pc:docMk/>
            <pc:sldMk cId="2626231078" sldId="259"/>
            <ac:graphicFrameMk id="25" creationId="{ACAFFB20-E905-4D51-8F78-821BD54DAF4D}"/>
          </ac:graphicFrameMkLst>
        </pc:graphicFrameChg>
        <pc:picChg chg="mod">
          <ac:chgData name="pragati@4basecare.com" userId="df9b6876727392c5" providerId="LiveId" clId="{959E39BE-4AE6-4776-9E4C-2F91A607BD55}" dt="2024-05-10T04:39:53.491" v="1165" actId="1076"/>
          <ac:picMkLst>
            <pc:docMk/>
            <pc:sldMk cId="2626231078" sldId="259"/>
            <ac:picMk id="10" creationId="{ADC33C10-7476-4EBD-8BAD-AE1426C65DF8}"/>
          </ac:picMkLst>
        </pc:picChg>
        <pc:picChg chg="add del mod">
          <ac:chgData name="pragati@4basecare.com" userId="df9b6876727392c5" providerId="LiveId" clId="{959E39BE-4AE6-4776-9E4C-2F91A607BD55}" dt="2024-04-08T17:09:49.053" v="23" actId="478"/>
          <ac:picMkLst>
            <pc:docMk/>
            <pc:sldMk cId="2626231078" sldId="259"/>
            <ac:picMk id="18" creationId="{D4BA5F95-D0C8-4BBE-BD32-B5F9861CC212}"/>
          </ac:picMkLst>
        </pc:picChg>
        <pc:picChg chg="add del mod">
          <ac:chgData name="pragati@4basecare.com" userId="df9b6876727392c5" providerId="LiveId" clId="{959E39BE-4AE6-4776-9E4C-2F91A607BD55}" dt="2024-04-08T17:15:33.022" v="27" actId="478"/>
          <ac:picMkLst>
            <pc:docMk/>
            <pc:sldMk cId="2626231078" sldId="259"/>
            <ac:picMk id="20" creationId="{75F04145-74B6-47D4-B671-6CB081DD8414}"/>
          </ac:picMkLst>
        </pc:picChg>
        <pc:picChg chg="add mod modCrop">
          <ac:chgData name="pragati@4basecare.com" userId="df9b6876727392c5" providerId="LiveId" clId="{959E39BE-4AE6-4776-9E4C-2F91A607BD55}" dt="2024-05-10T04:40:17.095" v="1167" actId="1076"/>
          <ac:picMkLst>
            <pc:docMk/>
            <pc:sldMk cId="2626231078" sldId="259"/>
            <ac:picMk id="22" creationId="{7DC8D753-CA03-4768-B62E-3F0B3CC31245}"/>
          </ac:picMkLst>
        </pc:picChg>
        <pc:picChg chg="add del">
          <ac:chgData name="pragati@4basecare.com" userId="df9b6876727392c5" providerId="LiveId" clId="{959E39BE-4AE6-4776-9E4C-2F91A607BD55}" dt="2024-04-08T17:09:57.070" v="25" actId="478"/>
          <ac:picMkLst>
            <pc:docMk/>
            <pc:sldMk cId="2626231078" sldId="259"/>
            <ac:picMk id="1026" creationId="{BF96C009-0C01-4072-8106-0B5189D17491}"/>
          </ac:picMkLst>
        </pc:picChg>
      </pc:sldChg>
      <pc:sldChg chg="modSp mod">
        <pc:chgData name="pragati@4basecare.com" userId="df9b6876727392c5" providerId="LiveId" clId="{959E39BE-4AE6-4776-9E4C-2F91A607BD55}" dt="2024-04-08T13:36:23.666" v="8" actId="5793"/>
        <pc:sldMkLst>
          <pc:docMk/>
          <pc:sldMk cId="691856274" sldId="260"/>
        </pc:sldMkLst>
        <pc:spChg chg="mod">
          <ac:chgData name="pragati@4basecare.com" userId="df9b6876727392c5" providerId="LiveId" clId="{959E39BE-4AE6-4776-9E4C-2F91A607BD55}" dt="2024-04-08T13:36:23.666" v="8" actId="5793"/>
          <ac:spMkLst>
            <pc:docMk/>
            <pc:sldMk cId="691856274" sldId="260"/>
            <ac:spMk id="3" creationId="{6778BA73-FDCA-4F7F-B410-1F6C7475D7C3}"/>
          </ac:spMkLst>
        </pc:spChg>
      </pc:sldChg>
      <pc:sldChg chg="addSp delSp modSp mod">
        <pc:chgData name="pragati@4basecare.com" userId="df9b6876727392c5" providerId="LiveId" clId="{959E39BE-4AE6-4776-9E4C-2F91A607BD55}" dt="2024-04-09T18:05:16.410" v="1078" actId="1076"/>
        <pc:sldMkLst>
          <pc:docMk/>
          <pc:sldMk cId="1239067281" sldId="261"/>
        </pc:sldMkLst>
        <pc:spChg chg="mod">
          <ac:chgData name="pragati@4basecare.com" userId="df9b6876727392c5" providerId="LiveId" clId="{959E39BE-4AE6-4776-9E4C-2F91A607BD55}" dt="2024-04-08T16:55:34.318" v="20" actId="207"/>
          <ac:spMkLst>
            <pc:docMk/>
            <pc:sldMk cId="1239067281" sldId="261"/>
            <ac:spMk id="2" creationId="{CC7877F0-1F8E-48F5-9D7D-42617DF1F215}"/>
          </ac:spMkLst>
        </pc:spChg>
        <pc:spChg chg="add del mod">
          <ac:chgData name="pragati@4basecare.com" userId="df9b6876727392c5" providerId="LiveId" clId="{959E39BE-4AE6-4776-9E4C-2F91A607BD55}" dt="2024-04-08T18:35:39.277" v="231" actId="11"/>
          <ac:spMkLst>
            <pc:docMk/>
            <pc:sldMk cId="1239067281" sldId="261"/>
            <ac:spMk id="3" creationId="{EFE71215-9DFE-4DB8-80E3-4181589F1EB9}"/>
          </ac:spMkLst>
        </pc:spChg>
        <pc:spChg chg="add del mod">
          <ac:chgData name="pragati@4basecare.com" userId="df9b6876727392c5" providerId="LiveId" clId="{959E39BE-4AE6-4776-9E4C-2F91A607BD55}" dt="2024-04-08T18:32:15.035" v="143"/>
          <ac:spMkLst>
            <pc:docMk/>
            <pc:sldMk cId="1239067281" sldId="261"/>
            <ac:spMk id="4" creationId="{765374CC-2279-421B-B585-4A15E8E217C5}"/>
          </ac:spMkLst>
        </pc:spChg>
        <pc:spChg chg="add del mod">
          <ac:chgData name="pragati@4basecare.com" userId="df9b6876727392c5" providerId="LiveId" clId="{959E39BE-4AE6-4776-9E4C-2F91A607BD55}" dt="2024-04-08T18:32:34.425" v="147"/>
          <ac:spMkLst>
            <pc:docMk/>
            <pc:sldMk cId="1239067281" sldId="261"/>
            <ac:spMk id="5" creationId="{758B3122-01CC-4180-927B-6DDA7734205C}"/>
          </ac:spMkLst>
        </pc:spChg>
        <pc:spChg chg="add del">
          <ac:chgData name="pragati@4basecare.com" userId="df9b6876727392c5" providerId="LiveId" clId="{959E39BE-4AE6-4776-9E4C-2F91A607BD55}" dt="2024-04-08T18:44:16.413" v="233"/>
          <ac:spMkLst>
            <pc:docMk/>
            <pc:sldMk cId="1239067281" sldId="261"/>
            <ac:spMk id="6" creationId="{EB9C4312-B18D-4E5F-9655-EB1C39BFE28A}"/>
          </ac:spMkLst>
        </pc:spChg>
        <pc:spChg chg="add del">
          <ac:chgData name="pragati@4basecare.com" userId="df9b6876727392c5" providerId="LiveId" clId="{959E39BE-4AE6-4776-9E4C-2F91A607BD55}" dt="2024-04-08T21:19:11.539" v="916" actId="22"/>
          <ac:spMkLst>
            <pc:docMk/>
            <pc:sldMk cId="1239067281" sldId="261"/>
            <ac:spMk id="13" creationId="{489733E2-3516-46A9-9AAB-36DB18B68A68}"/>
          </ac:spMkLst>
        </pc:spChg>
        <pc:graphicFrameChg chg="add mod modGraphic">
          <ac:chgData name="pragati@4basecare.com" userId="df9b6876727392c5" providerId="LiveId" clId="{959E39BE-4AE6-4776-9E4C-2F91A607BD55}" dt="2024-04-09T18:05:16.410" v="1078" actId="1076"/>
          <ac:graphicFrameMkLst>
            <pc:docMk/>
            <pc:sldMk cId="1239067281" sldId="261"/>
            <ac:graphicFrameMk id="7" creationId="{BBBFA101-E54B-4DE2-A7B6-5549EA8D9EAB}"/>
          </ac:graphicFrameMkLst>
        </pc:graphicFrameChg>
        <pc:graphicFrameChg chg="add mod modGraphic">
          <ac:chgData name="pragati@4basecare.com" userId="df9b6876727392c5" providerId="LiveId" clId="{959E39BE-4AE6-4776-9E4C-2F91A607BD55}" dt="2024-04-09T18:05:11.230" v="1077" actId="1076"/>
          <ac:graphicFrameMkLst>
            <pc:docMk/>
            <pc:sldMk cId="1239067281" sldId="261"/>
            <ac:graphicFrameMk id="23" creationId="{5DDEA464-9ACD-4CA2-BA7D-3CE3FA8D3DCB}"/>
          </ac:graphicFrameMkLst>
        </pc:graphicFrameChg>
        <pc:cxnChg chg="add del">
          <ac:chgData name="pragati@4basecare.com" userId="df9b6876727392c5" providerId="LiveId" clId="{959E39BE-4AE6-4776-9E4C-2F91A607BD55}" dt="2024-04-08T21:18:31.206" v="912" actId="478"/>
          <ac:cxnSpMkLst>
            <pc:docMk/>
            <pc:sldMk cId="1239067281" sldId="261"/>
            <ac:cxnSpMk id="9" creationId="{ED2AE8BA-CED8-4906-85EF-0C395FC0481E}"/>
          </ac:cxnSpMkLst>
        </pc:cxnChg>
        <pc:cxnChg chg="add del mod">
          <ac:chgData name="pragati@4basecare.com" userId="df9b6876727392c5" providerId="LiveId" clId="{959E39BE-4AE6-4776-9E4C-2F91A607BD55}" dt="2024-04-08T21:21:02.668" v="927" actId="478"/>
          <ac:cxnSpMkLst>
            <pc:docMk/>
            <pc:sldMk cId="1239067281" sldId="261"/>
            <ac:cxnSpMk id="11" creationId="{192A614B-CFE2-4600-A98A-4CE3D10AA744}"/>
          </ac:cxnSpMkLst>
        </pc:cxnChg>
        <pc:cxnChg chg="add del mod">
          <ac:chgData name="pragati@4basecare.com" userId="df9b6876727392c5" providerId="LiveId" clId="{959E39BE-4AE6-4776-9E4C-2F91A607BD55}" dt="2024-04-08T21:21:04.570" v="928" actId="478"/>
          <ac:cxnSpMkLst>
            <pc:docMk/>
            <pc:sldMk cId="1239067281" sldId="261"/>
            <ac:cxnSpMk id="15" creationId="{DA67FC8D-D3E3-49F8-8C7C-C576E8E4DD65}"/>
          </ac:cxnSpMkLst>
        </pc:cxnChg>
        <pc:cxnChg chg="add del mod">
          <ac:chgData name="pragati@4basecare.com" userId="df9b6876727392c5" providerId="LiveId" clId="{959E39BE-4AE6-4776-9E4C-2F91A607BD55}" dt="2024-04-08T21:21:06.924" v="929" actId="478"/>
          <ac:cxnSpMkLst>
            <pc:docMk/>
            <pc:sldMk cId="1239067281" sldId="261"/>
            <ac:cxnSpMk id="17" creationId="{6343895B-BD6B-4AEC-9B7C-673B4E54EE7F}"/>
          </ac:cxnSpMkLst>
        </pc:cxnChg>
        <pc:cxnChg chg="add del mod">
          <ac:chgData name="pragati@4basecare.com" userId="df9b6876727392c5" providerId="LiveId" clId="{959E39BE-4AE6-4776-9E4C-2F91A607BD55}" dt="2024-04-08T21:21:09.719" v="930" actId="478"/>
          <ac:cxnSpMkLst>
            <pc:docMk/>
            <pc:sldMk cId="1239067281" sldId="261"/>
            <ac:cxnSpMk id="19" creationId="{3C7CB611-D8A7-4B7B-BC2F-509E81C41AC9}"/>
          </ac:cxnSpMkLst>
        </pc:cxnChg>
        <pc:cxnChg chg="add del mod">
          <ac:chgData name="pragati@4basecare.com" userId="df9b6876727392c5" providerId="LiveId" clId="{959E39BE-4AE6-4776-9E4C-2F91A607BD55}" dt="2024-04-08T21:21:11.867" v="931" actId="478"/>
          <ac:cxnSpMkLst>
            <pc:docMk/>
            <pc:sldMk cId="1239067281" sldId="261"/>
            <ac:cxnSpMk id="21" creationId="{52068FA6-B4C2-4556-8CCF-47773763345C}"/>
          </ac:cxnSpMkLst>
        </pc:cxnChg>
      </pc:sldChg>
      <pc:sldChg chg="addSp delSp modSp new mod">
        <pc:chgData name="pragati@4basecare.com" userId="df9b6876727392c5" providerId="LiveId" clId="{959E39BE-4AE6-4776-9E4C-2F91A607BD55}" dt="2024-04-09T18:48:35.851" v="1109" actId="20577"/>
        <pc:sldMkLst>
          <pc:docMk/>
          <pc:sldMk cId="437456165" sldId="262"/>
        </pc:sldMkLst>
        <pc:spChg chg="mod">
          <ac:chgData name="pragati@4basecare.com" userId="df9b6876727392c5" providerId="LiveId" clId="{959E39BE-4AE6-4776-9E4C-2F91A607BD55}" dt="2024-04-08T19:15:42.578" v="653" actId="113"/>
          <ac:spMkLst>
            <pc:docMk/>
            <pc:sldMk cId="437456165" sldId="262"/>
            <ac:spMk id="2" creationId="{D2061BC9-12C2-40F9-9552-6252DBE5A253}"/>
          </ac:spMkLst>
        </pc:spChg>
        <pc:spChg chg="mod">
          <ac:chgData name="pragati@4basecare.com" userId="df9b6876727392c5" providerId="LiveId" clId="{959E39BE-4AE6-4776-9E4C-2F91A607BD55}" dt="2024-04-09T18:48:35.851" v="1109" actId="20577"/>
          <ac:spMkLst>
            <pc:docMk/>
            <pc:sldMk cId="437456165" sldId="262"/>
            <ac:spMk id="3" creationId="{F10AA3B4-6F28-4BBF-90DD-E204DCB74466}"/>
          </ac:spMkLst>
        </pc:spChg>
        <pc:spChg chg="add mod">
          <ac:chgData name="pragati@4basecare.com" userId="df9b6876727392c5" providerId="LiveId" clId="{959E39BE-4AE6-4776-9E4C-2F91A607BD55}" dt="2024-04-08T19:09:08.135" v="649" actId="20577"/>
          <ac:spMkLst>
            <pc:docMk/>
            <pc:sldMk cId="437456165" sldId="262"/>
            <ac:spMk id="5" creationId="{A4F589E8-E5CB-4091-B2B7-0853EB39A873}"/>
          </ac:spMkLst>
        </pc:spChg>
        <pc:spChg chg="add del mod">
          <ac:chgData name="pragati@4basecare.com" userId="df9b6876727392c5" providerId="LiveId" clId="{959E39BE-4AE6-4776-9E4C-2F91A607BD55}" dt="2024-04-08T19:06:58.623" v="607"/>
          <ac:spMkLst>
            <pc:docMk/>
            <pc:sldMk cId="437456165" sldId="262"/>
            <ac:spMk id="6" creationId="{F9850920-D0C2-4A0B-89D0-D8BC13DE1B9D}"/>
          </ac:spMkLst>
        </pc:spChg>
        <pc:spChg chg="add del mod">
          <ac:chgData name="pragati@4basecare.com" userId="df9b6876727392c5" providerId="LiveId" clId="{959E39BE-4AE6-4776-9E4C-2F91A607BD55}" dt="2024-04-08T19:07:24.074" v="614"/>
          <ac:spMkLst>
            <pc:docMk/>
            <pc:sldMk cId="437456165" sldId="262"/>
            <ac:spMk id="7" creationId="{6C965554-3D66-479D-BE92-DC7773C4AB7F}"/>
          </ac:spMkLst>
        </pc:spChg>
        <pc:spChg chg="add del mod">
          <ac:chgData name="pragati@4basecare.com" userId="df9b6876727392c5" providerId="LiveId" clId="{959E39BE-4AE6-4776-9E4C-2F91A607BD55}" dt="2024-04-08T19:07:42.032" v="621"/>
          <ac:spMkLst>
            <pc:docMk/>
            <pc:sldMk cId="437456165" sldId="262"/>
            <ac:spMk id="8" creationId="{4FC70DC7-A395-4701-AE72-4E1A5ED3883B}"/>
          </ac:spMkLst>
        </pc:spChg>
        <pc:spChg chg="add del mod">
          <ac:chgData name="pragati@4basecare.com" userId="df9b6876727392c5" providerId="LiveId" clId="{959E39BE-4AE6-4776-9E4C-2F91A607BD55}" dt="2024-04-08T19:07:58.900" v="628"/>
          <ac:spMkLst>
            <pc:docMk/>
            <pc:sldMk cId="437456165" sldId="262"/>
            <ac:spMk id="9" creationId="{87958611-0BAB-412C-8F7F-A17255A49D3E}"/>
          </ac:spMkLst>
        </pc:spChg>
        <pc:spChg chg="add del mod">
          <ac:chgData name="pragati@4basecare.com" userId="df9b6876727392c5" providerId="LiveId" clId="{959E39BE-4AE6-4776-9E4C-2F91A607BD55}" dt="2024-04-08T19:08:41.290" v="636"/>
          <ac:spMkLst>
            <pc:docMk/>
            <pc:sldMk cId="437456165" sldId="262"/>
            <ac:spMk id="10" creationId="{C9160C45-01D3-4134-8BBF-3D04EBE7DC92}"/>
          </ac:spMkLst>
        </pc:spChg>
        <pc:graphicFrameChg chg="add del mod modGraphic">
          <ac:chgData name="pragati@4basecare.com" userId="df9b6876727392c5" providerId="LiveId" clId="{959E39BE-4AE6-4776-9E4C-2F91A607BD55}" dt="2024-04-08T19:05:11.848" v="549" actId="478"/>
          <ac:graphicFrameMkLst>
            <pc:docMk/>
            <pc:sldMk cId="437456165" sldId="262"/>
            <ac:graphicFrameMk id="4" creationId="{B7CC9E0D-01E5-4F52-A819-1E1D0A4A1F02}"/>
          </ac:graphicFrameMkLst>
        </pc:graphicFrameChg>
      </pc:sldChg>
      <pc:sldChg chg="modSp new mod">
        <pc:chgData name="pragati@4basecare.com" userId="df9b6876727392c5" providerId="LiveId" clId="{959E39BE-4AE6-4776-9E4C-2F91A607BD55}" dt="2024-04-09T18:04:35.993" v="1072"/>
        <pc:sldMkLst>
          <pc:docMk/>
          <pc:sldMk cId="2068574235" sldId="263"/>
        </pc:sldMkLst>
        <pc:spChg chg="mod">
          <ac:chgData name="pragati@4basecare.com" userId="df9b6876727392c5" providerId="LiveId" clId="{959E39BE-4AE6-4776-9E4C-2F91A607BD55}" dt="2024-04-08T19:16:25.889" v="667" actId="113"/>
          <ac:spMkLst>
            <pc:docMk/>
            <pc:sldMk cId="2068574235" sldId="263"/>
            <ac:spMk id="2" creationId="{2B41029A-531C-45B4-8AFC-BBD39883208B}"/>
          </ac:spMkLst>
        </pc:spChg>
        <pc:spChg chg="mod">
          <ac:chgData name="pragati@4basecare.com" userId="df9b6876727392c5" providerId="LiveId" clId="{959E39BE-4AE6-4776-9E4C-2F91A607BD55}" dt="2024-04-09T18:04:35.993" v="1072"/>
          <ac:spMkLst>
            <pc:docMk/>
            <pc:sldMk cId="2068574235" sldId="263"/>
            <ac:spMk id="3" creationId="{BDAB360A-2F96-4444-85B2-BB0FA8DA76FD}"/>
          </ac:spMkLst>
        </pc:spChg>
      </pc:sldChg>
      <pc:sldChg chg="addSp delSp modSp new mod">
        <pc:chgData name="pragati@4basecare.com" userId="df9b6876727392c5" providerId="LiveId" clId="{959E39BE-4AE6-4776-9E4C-2F91A607BD55}" dt="2024-04-09T18:04:35.993" v="1072"/>
        <pc:sldMkLst>
          <pc:docMk/>
          <pc:sldMk cId="551024294" sldId="264"/>
        </pc:sldMkLst>
        <pc:spChg chg="mod">
          <ac:chgData name="pragati@4basecare.com" userId="df9b6876727392c5" providerId="LiveId" clId="{959E39BE-4AE6-4776-9E4C-2F91A607BD55}" dt="2024-04-08T19:54:56.977" v="812" actId="113"/>
          <ac:spMkLst>
            <pc:docMk/>
            <pc:sldMk cId="551024294" sldId="264"/>
            <ac:spMk id="2" creationId="{95A6CEFA-89E5-409F-9745-C5FAD1F3152B}"/>
          </ac:spMkLst>
        </pc:spChg>
        <pc:spChg chg="mod">
          <ac:chgData name="pragati@4basecare.com" userId="df9b6876727392c5" providerId="LiveId" clId="{959E39BE-4AE6-4776-9E4C-2F91A607BD55}" dt="2024-04-09T18:04:35.993" v="1072"/>
          <ac:spMkLst>
            <pc:docMk/>
            <pc:sldMk cId="551024294" sldId="264"/>
            <ac:spMk id="3" creationId="{B1FC4D0A-76C1-4F74-AE8E-39607C8BBAFE}"/>
          </ac:spMkLst>
        </pc:spChg>
        <pc:spChg chg="add del">
          <ac:chgData name="pragati@4basecare.com" userId="df9b6876727392c5" providerId="LiveId" clId="{959E39BE-4AE6-4776-9E4C-2F91A607BD55}" dt="2024-04-08T19:58:07.137" v="820"/>
          <ac:spMkLst>
            <pc:docMk/>
            <pc:sldMk cId="551024294" sldId="264"/>
            <ac:spMk id="4" creationId="{90AF2CBC-6F28-4D49-95D9-06EF2C0D7A73}"/>
          </ac:spMkLst>
        </pc:spChg>
        <pc:spChg chg="add del">
          <ac:chgData name="pragati@4basecare.com" userId="df9b6876727392c5" providerId="LiveId" clId="{959E39BE-4AE6-4776-9E4C-2F91A607BD55}" dt="2024-04-08T19:58:20.448" v="822"/>
          <ac:spMkLst>
            <pc:docMk/>
            <pc:sldMk cId="551024294" sldId="264"/>
            <ac:spMk id="5" creationId="{F3758D33-09C1-4725-8C5F-07E7F7D424F0}"/>
          </ac:spMkLst>
        </pc:spChg>
        <pc:graphicFrameChg chg="add mod modGraphic">
          <ac:chgData name="pragati@4basecare.com" userId="df9b6876727392c5" providerId="LiveId" clId="{959E39BE-4AE6-4776-9E4C-2F91A607BD55}" dt="2024-04-09T18:02:40.273" v="1066" actId="14734"/>
          <ac:graphicFrameMkLst>
            <pc:docMk/>
            <pc:sldMk cId="551024294" sldId="264"/>
            <ac:graphicFrameMk id="6" creationId="{421BACBA-3C55-4CCD-B58D-BBDB04C43434}"/>
          </ac:graphicFrameMkLst>
        </pc:graphicFrameChg>
      </pc:sldChg>
      <pc:sldChg chg="addSp delSp modSp new mod">
        <pc:chgData name="pragati@4basecare.com" userId="df9b6876727392c5" providerId="LiveId" clId="{959E39BE-4AE6-4776-9E4C-2F91A607BD55}" dt="2024-04-09T20:20:34.265" v="1147" actId="1076"/>
        <pc:sldMkLst>
          <pc:docMk/>
          <pc:sldMk cId="3318171817" sldId="265"/>
        </pc:sldMkLst>
        <pc:spChg chg="mod">
          <ac:chgData name="pragati@4basecare.com" userId="df9b6876727392c5" providerId="LiveId" clId="{959E39BE-4AE6-4776-9E4C-2F91A607BD55}" dt="2024-04-08T21:13:42.975" v="895" actId="1076"/>
          <ac:spMkLst>
            <pc:docMk/>
            <pc:sldMk cId="3318171817" sldId="265"/>
            <ac:spMk id="2" creationId="{7BDB85FF-9D8F-498C-B95D-19C2FDFC3CDC}"/>
          </ac:spMkLst>
        </pc:spChg>
        <pc:spChg chg="mod">
          <ac:chgData name="pragati@4basecare.com" userId="df9b6876727392c5" providerId="LiveId" clId="{959E39BE-4AE6-4776-9E4C-2F91A607BD55}" dt="2024-04-09T20:14:39.013" v="1140" actId="20577"/>
          <ac:spMkLst>
            <pc:docMk/>
            <pc:sldMk cId="3318171817" sldId="265"/>
            <ac:spMk id="3" creationId="{F7CFD400-5E6A-4F84-ABC8-CBC8947AABC0}"/>
          </ac:spMkLst>
        </pc:spChg>
        <pc:graphicFrameChg chg="add del mod modGraphic">
          <ac:chgData name="pragati@4basecare.com" userId="df9b6876727392c5" providerId="LiveId" clId="{959E39BE-4AE6-4776-9E4C-2F91A607BD55}" dt="2024-04-08T21:38:20.795" v="1017" actId="478"/>
          <ac:graphicFrameMkLst>
            <pc:docMk/>
            <pc:sldMk cId="3318171817" sldId="265"/>
            <ac:graphicFrameMk id="4" creationId="{2D30E6EE-1320-496F-A56A-FBBFDAC5218E}"/>
          </ac:graphicFrameMkLst>
        </pc:graphicFrameChg>
        <pc:picChg chg="add mod">
          <ac:chgData name="pragati@4basecare.com" userId="df9b6876727392c5" providerId="LiveId" clId="{959E39BE-4AE6-4776-9E4C-2F91A607BD55}" dt="2024-04-09T20:20:34.265" v="1147" actId="1076"/>
          <ac:picMkLst>
            <pc:docMk/>
            <pc:sldMk cId="3318171817" sldId="265"/>
            <ac:picMk id="5" creationId="{101DA27B-239F-43CD-8818-AF0BA8A2D2A5}"/>
          </ac:picMkLst>
        </pc:picChg>
      </pc:sldChg>
      <pc:sldChg chg="addSp delSp modSp new mod">
        <pc:chgData name="pragati@4basecare.com" userId="df9b6876727392c5" providerId="LiveId" clId="{959E39BE-4AE6-4776-9E4C-2F91A607BD55}" dt="2024-05-17T09:44:59.385" v="1252" actId="1076"/>
        <pc:sldMkLst>
          <pc:docMk/>
          <pc:sldMk cId="718913286" sldId="266"/>
        </pc:sldMkLst>
        <pc:spChg chg="mod">
          <ac:chgData name="pragati@4basecare.com" userId="df9b6876727392c5" providerId="LiveId" clId="{959E39BE-4AE6-4776-9E4C-2F91A607BD55}" dt="2024-05-09T14:32:40.085" v="1162" actId="14100"/>
          <ac:spMkLst>
            <pc:docMk/>
            <pc:sldMk cId="718913286" sldId="266"/>
            <ac:spMk id="2" creationId="{93907102-0A78-4617-818C-17F376808D88}"/>
          </ac:spMkLst>
        </pc:spChg>
        <pc:spChg chg="mod">
          <ac:chgData name="pragati@4basecare.com" userId="df9b6876727392c5" providerId="LiveId" clId="{959E39BE-4AE6-4776-9E4C-2F91A607BD55}" dt="2024-05-12T17:19:01.234" v="1229" actId="20577"/>
          <ac:spMkLst>
            <pc:docMk/>
            <pc:sldMk cId="718913286" sldId="266"/>
            <ac:spMk id="3" creationId="{4CDE68E0-6F93-4BB8-8CB3-15A4D690858C}"/>
          </ac:spMkLst>
        </pc:spChg>
        <pc:picChg chg="add mod modCrop">
          <ac:chgData name="pragati@4basecare.com" userId="df9b6876727392c5" providerId="LiveId" clId="{959E39BE-4AE6-4776-9E4C-2F91A607BD55}" dt="2024-05-17T09:44:59.385" v="1252" actId="1076"/>
          <ac:picMkLst>
            <pc:docMk/>
            <pc:sldMk cId="718913286" sldId="266"/>
            <ac:picMk id="5" creationId="{BEA1931B-71BE-47F3-9CC8-208F66B1386A}"/>
          </ac:picMkLst>
        </pc:picChg>
        <pc:picChg chg="add del mod">
          <ac:chgData name="pragati@4basecare.com" userId="df9b6876727392c5" providerId="LiveId" clId="{959E39BE-4AE6-4776-9E4C-2F91A607BD55}" dt="2024-05-12T18:05:19.623" v="1238" actId="478"/>
          <ac:picMkLst>
            <pc:docMk/>
            <pc:sldMk cId="718913286" sldId="266"/>
            <ac:picMk id="5" creationId="{E2066421-7174-48C2-A2C2-55EF07CEC059}"/>
          </ac:picMkLst>
        </pc:picChg>
        <pc:picChg chg="add del mod">
          <ac:chgData name="pragati@4basecare.com" userId="df9b6876727392c5" providerId="LiveId" clId="{959E39BE-4AE6-4776-9E4C-2F91A607BD55}" dt="2024-05-17T09:43:28.569" v="1244" actId="478"/>
          <ac:picMkLst>
            <pc:docMk/>
            <pc:sldMk cId="718913286" sldId="266"/>
            <ac:picMk id="7" creationId="{0272EC68-D165-4D80-8E22-64D8B59B97BF}"/>
          </ac:picMkLst>
        </pc:picChg>
      </pc:sldChg>
      <pc:sldMasterChg chg="setBg">
        <pc:chgData name="pragati@4basecare.com" userId="df9b6876727392c5" providerId="LiveId" clId="{959E39BE-4AE6-4776-9E4C-2F91A607BD55}" dt="2024-04-09T18:03:47.868" v="1071"/>
        <pc:sldMasterMkLst>
          <pc:docMk/>
          <pc:sldMasterMk cId="1352307841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7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43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75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8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5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9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8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9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86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0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5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0CC5-FB31-4C0D-8F13-890FF4EDECDC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D82D67-D915-4C49-BCC2-28D7E3B4A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0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775080-2B8E-4D8F-8EC7-C7BD673A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4" y="1118273"/>
            <a:ext cx="8664739" cy="48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7102-0A78-4617-818C-17F37680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927"/>
          </a:xfrm>
        </p:spPr>
        <p:txBody>
          <a:bodyPr/>
          <a:lstStyle/>
          <a:p>
            <a:r>
              <a:rPr lang="en-US" dirty="0" err="1"/>
              <a:t>Gatk</a:t>
            </a:r>
            <a:r>
              <a:rPr lang="en-US" dirty="0"/>
              <a:t>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68E0-6F93-4BB8-8CB3-15A4D690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96" y="1488613"/>
            <a:ext cx="8596668" cy="3880773"/>
          </a:xfrm>
        </p:spPr>
        <p:txBody>
          <a:bodyPr/>
          <a:lstStyle/>
          <a:p>
            <a:r>
              <a:rPr lang="en-US" dirty="0"/>
              <a:t>We have made 12 </a:t>
            </a:r>
            <a:r>
              <a:rPr lang="en-US" dirty="0" err="1"/>
              <a:t>nextflow</a:t>
            </a:r>
            <a:r>
              <a:rPr lang="en-US" dirty="0"/>
              <a:t> processes for GATK pipeline: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1931B-71BE-47F3-9CC8-208F66B13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8"/>
          <a:stretch/>
        </p:blipFill>
        <p:spPr>
          <a:xfrm>
            <a:off x="1089497" y="1928387"/>
            <a:ext cx="5514391" cy="442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D7438E-1191-4A1D-AE32-E52E165E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522" y="736696"/>
            <a:ext cx="10296278" cy="9539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9024-2DC7-4232-BB6C-1EFCD5FE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1690688"/>
            <a:ext cx="10296278" cy="4165283"/>
          </a:xfrm>
        </p:spPr>
        <p:txBody>
          <a:bodyPr>
            <a:norm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is a workflow system for creating scalable, portable, and reproducible workflows. </a:t>
            </a:r>
          </a:p>
          <a:p>
            <a:r>
              <a:rPr lang="en-US" dirty="0"/>
              <a:t>It is a domain specific language.</a:t>
            </a:r>
          </a:p>
          <a:p>
            <a:r>
              <a:rPr lang="en-US" dirty="0"/>
              <a:t>It uses implicit parallelism.</a:t>
            </a:r>
          </a:p>
          <a:p>
            <a:r>
              <a:rPr lang="en-US" dirty="0"/>
              <a:t>Implemented on top of the Groovy programming language.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Building Blocks of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nextflow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Processes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Channels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Workflow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0C67-6E81-4CD1-9612-A5B2C0B6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39" y="759351"/>
            <a:ext cx="10515600" cy="50093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Nextflow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workflow: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C33C10-7476-4EBD-8BAD-AE1426C65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06" y="1839912"/>
            <a:ext cx="6899733" cy="421461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DC8D753-CA03-4768-B62E-3F0B3CC312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" t="5071" r="6247" b="6531"/>
          <a:stretch/>
        </p:blipFill>
        <p:spPr>
          <a:xfrm>
            <a:off x="623309" y="1983039"/>
            <a:ext cx="3277255" cy="3783979"/>
          </a:xfrm>
          <a:prstGeom prst="rect">
            <a:avLst/>
          </a:prstGeom>
        </p:spPr>
      </p:pic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46ADB387-211C-4C2C-80BE-A2133DF7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32091"/>
              </p:ext>
            </p:extLst>
          </p:nvPr>
        </p:nvGraphicFramePr>
        <p:xfrm>
          <a:off x="1097280" y="6098649"/>
          <a:ext cx="318847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474">
                  <a:extLst>
                    <a:ext uri="{9D8B030D-6E8A-4147-A177-3AD203B41FA5}">
                      <a16:colId xmlns:a16="http://schemas.microsoft.com/office/drawing/2014/main" val="1018111697"/>
                    </a:ext>
                  </a:extLst>
                </a:gridCol>
              </a:tblGrid>
              <a:tr h="270346"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Fig: </a:t>
                      </a:r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Nextflow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workflow</a:t>
                      </a:r>
                      <a:endParaRPr lang="en-IN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49886"/>
                  </a:ext>
                </a:extLst>
              </a:tr>
            </a:tbl>
          </a:graphicData>
        </a:graphic>
      </p:graphicFrame>
      <p:graphicFrame>
        <p:nvGraphicFramePr>
          <p:cNvPr id="25" name="Table 23">
            <a:extLst>
              <a:ext uri="{FF2B5EF4-FFF2-40B4-BE49-F238E27FC236}">
                <a16:creationId xmlns:a16="http://schemas.microsoft.com/office/drawing/2014/main" id="{ACAFFB20-E905-4D51-8F78-821BD54DA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81613"/>
              </p:ext>
            </p:extLst>
          </p:nvPr>
        </p:nvGraphicFramePr>
        <p:xfrm>
          <a:off x="4851505" y="6098649"/>
          <a:ext cx="410166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1663">
                  <a:extLst>
                    <a:ext uri="{9D8B030D-6E8A-4147-A177-3AD203B41FA5}">
                      <a16:colId xmlns:a16="http://schemas.microsoft.com/office/drawing/2014/main" val="1018111697"/>
                    </a:ext>
                  </a:extLst>
                </a:gridCol>
              </a:tblGrid>
              <a:tr h="270346"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Fig: </a:t>
                      </a:r>
                      <a:r>
                        <a:rPr lang="en-US" sz="1600" b="0" i="1" dirty="0" err="1">
                          <a:solidFill>
                            <a:schemeClr val="tx1"/>
                          </a:solidFill>
                        </a:rPr>
                        <a:t>Nextflow</a:t>
                      </a:r>
                      <a:r>
                        <a:rPr lang="en-US" sz="1600" b="0" i="1" dirty="0">
                          <a:solidFill>
                            <a:schemeClr val="tx1"/>
                          </a:solidFill>
                        </a:rPr>
                        <a:t> workflow code</a:t>
                      </a:r>
                      <a:endParaRPr lang="en-IN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49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3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AB36-1DFE-4C80-9807-72025C7F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594"/>
            <a:ext cx="10515600" cy="4459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setup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A73-FDCA-4F7F-B410-1F6C7475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5" y="1563232"/>
            <a:ext cx="10515600" cy="49329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Local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Requirements: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Bash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Java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Git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Docker</a:t>
            </a:r>
          </a:p>
          <a:p>
            <a:r>
              <a:rPr lang="en-IN" b="1" dirty="0" err="1">
                <a:solidFill>
                  <a:srgbClr val="002060"/>
                </a:solidFill>
              </a:rPr>
              <a:t>Gitpod</a:t>
            </a:r>
            <a:endParaRPr lang="en-IN" b="1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Requirements:</a:t>
            </a:r>
            <a:endParaRPr lang="en-US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    A GitHub account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    Web browser (Google Chrome, Firefox)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    Internet connection</a:t>
            </a:r>
            <a:endParaRPr lang="en-IN" b="1" dirty="0"/>
          </a:p>
          <a:p>
            <a:pPr marL="914400" lvl="2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8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77F0-1F8E-48F5-9D7D-42617DF1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13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71215-9DFE-4DB8-80E3-4181589F1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4690069"/>
          </a:xfrm>
        </p:spPr>
        <p:txBody>
          <a:bodyPr>
            <a:normAutofit/>
          </a:bodyPr>
          <a:lstStyle/>
          <a:p>
            <a:r>
              <a:rPr lang="en-US" sz="2400" dirty="0"/>
              <a:t>A process is the basic computing primitive to execute foreign functions.</a:t>
            </a:r>
          </a:p>
          <a:p>
            <a:r>
              <a:rPr lang="en-US" sz="2400" dirty="0"/>
              <a:t>Building blocks of Process: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Directives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Input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Output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When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Script</a:t>
            </a:r>
            <a:endParaRPr lang="en-IN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BBFA101-E54B-4DE2-A7B6-5549EA8D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77951"/>
              </p:ext>
            </p:extLst>
          </p:nvPr>
        </p:nvGraphicFramePr>
        <p:xfrm>
          <a:off x="5184251" y="2233116"/>
          <a:ext cx="3307741" cy="373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741">
                  <a:extLst>
                    <a:ext uri="{9D8B030D-6E8A-4147-A177-3AD203B41FA5}">
                      <a16:colId xmlns:a16="http://schemas.microsoft.com/office/drawing/2014/main" val="1186134151"/>
                    </a:ext>
                  </a:extLst>
                </a:gridCol>
              </a:tblGrid>
              <a:tr h="373306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process &lt; name &gt; {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[ directives ] 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input: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&lt; process inputs &gt;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output: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&lt; process outputs &gt;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when: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&lt; condition &gt;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[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script|shell|exec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]: 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&lt; user script to be executed &gt;</a:t>
                      </a:r>
                    </a:p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   """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75394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DDEA464-9ACD-4CA2-BA7D-3CE3FA8D3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66739"/>
              </p:ext>
            </p:extLst>
          </p:nvPr>
        </p:nvGraphicFramePr>
        <p:xfrm>
          <a:off x="4890050" y="5993484"/>
          <a:ext cx="438912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9121">
                  <a:extLst>
                    <a:ext uri="{9D8B030D-6E8A-4147-A177-3AD203B41FA5}">
                      <a16:colId xmlns:a16="http://schemas.microsoft.com/office/drawing/2014/main" val="3430452684"/>
                    </a:ext>
                  </a:extLst>
                </a:gridCol>
              </a:tblGrid>
              <a:tr h="277565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Fig: Pseudo code of </a:t>
                      </a:r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Nextflow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proces</a:t>
                      </a:r>
                      <a:endParaRPr lang="en-IN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90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6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1BC9-12C2-40F9-9552-6252DBE5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92"/>
            <a:ext cx="10515600" cy="73152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A3B4-6F28-4BBF-90DD-E204DCB7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385"/>
            <a:ext cx="10515600" cy="4301655"/>
          </a:xfrm>
        </p:spPr>
        <p:txBody>
          <a:bodyPr>
            <a:normAutofit/>
          </a:bodyPr>
          <a:lstStyle/>
          <a:p>
            <a:r>
              <a:rPr lang="en-US" dirty="0"/>
              <a:t>They are used to logically connect processes to each other.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Queue :</a:t>
            </a:r>
            <a:r>
              <a:rPr lang="en-US" dirty="0"/>
              <a:t> It is an asynchronous unidirectional FIFO queue that connects two processes.</a:t>
            </a:r>
            <a:endParaRPr lang="en-IN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Value : </a:t>
            </a:r>
            <a:r>
              <a:rPr lang="en-US" dirty="0"/>
              <a:t>It is bound to a single value and it can be read unlimited times without consuming its 		 	    contents.</a:t>
            </a:r>
          </a:p>
          <a:p>
            <a:r>
              <a:rPr lang="en-US" dirty="0"/>
              <a:t>Channels Factories: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value()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fromList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fromPath</a:t>
            </a:r>
            <a:r>
              <a:rPr lang="en-US" dirty="0"/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fromFilePairs</a:t>
            </a:r>
            <a:r>
              <a:rPr lang="en-US" dirty="0"/>
              <a:t>()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F589E8-E5CB-4091-B2B7-0853EB39A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5316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5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029A-531C-45B4-8AFC-BBD39883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13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360A-2F96-4444-85B2-BB0FA8DA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Nextflow</a:t>
            </a:r>
            <a:r>
              <a:rPr lang="en-US" dirty="0"/>
              <a:t> operators are methods that allow you to manipulate channels.</a:t>
            </a:r>
          </a:p>
          <a:p>
            <a:pPr lvl="1"/>
            <a:r>
              <a:rPr lang="en-IN" dirty="0"/>
              <a:t>Filtering: filter, </a:t>
            </a:r>
            <a:r>
              <a:rPr lang="en-IN" dirty="0" err="1"/>
              <a:t>randomSample</a:t>
            </a:r>
            <a:r>
              <a:rPr lang="en-IN" dirty="0"/>
              <a:t>, take, unique</a:t>
            </a:r>
          </a:p>
          <a:p>
            <a:pPr lvl="1"/>
            <a:r>
              <a:rPr lang="en-IN" dirty="0"/>
              <a:t>Reduction: collect, </a:t>
            </a:r>
            <a:r>
              <a:rPr lang="en-IN" dirty="0" err="1"/>
              <a:t>groupTuple</a:t>
            </a:r>
            <a:r>
              <a:rPr lang="en-IN" dirty="0"/>
              <a:t>, reduce</a:t>
            </a:r>
          </a:p>
          <a:p>
            <a:pPr lvl="1"/>
            <a:r>
              <a:rPr lang="en-IN" dirty="0"/>
              <a:t>Text processing: </a:t>
            </a:r>
            <a:r>
              <a:rPr lang="en-IN" dirty="0" err="1"/>
              <a:t>splitCsv</a:t>
            </a:r>
            <a:r>
              <a:rPr lang="en-IN" dirty="0"/>
              <a:t>, </a:t>
            </a:r>
            <a:r>
              <a:rPr lang="en-IN" dirty="0" err="1"/>
              <a:t>splitJson</a:t>
            </a:r>
            <a:r>
              <a:rPr lang="en-IN" dirty="0"/>
              <a:t>, </a:t>
            </a:r>
            <a:r>
              <a:rPr lang="en-IN" dirty="0" err="1"/>
              <a:t>splitText</a:t>
            </a:r>
            <a:endParaRPr lang="en-IN" dirty="0"/>
          </a:p>
          <a:p>
            <a:pPr lvl="1"/>
            <a:r>
              <a:rPr lang="en-IN" dirty="0"/>
              <a:t>Combining channels: combine, </a:t>
            </a:r>
            <a:r>
              <a:rPr lang="en-IN" dirty="0" err="1"/>
              <a:t>concat</a:t>
            </a:r>
            <a:r>
              <a:rPr lang="en-IN" dirty="0"/>
              <a:t>, join, mix</a:t>
            </a:r>
          </a:p>
          <a:p>
            <a:pPr lvl="1"/>
            <a:r>
              <a:rPr lang="en-IN" dirty="0"/>
              <a:t>Forking channels: branch, </a:t>
            </a:r>
            <a:r>
              <a:rPr lang="en-IN" dirty="0" err="1"/>
              <a:t>multiMap</a:t>
            </a:r>
            <a:endParaRPr lang="en-IN" dirty="0"/>
          </a:p>
          <a:p>
            <a:pPr lvl="1"/>
            <a:r>
              <a:rPr lang="en-IN" dirty="0"/>
              <a:t>Maths: count, max, min, sum</a:t>
            </a:r>
          </a:p>
          <a:p>
            <a:pPr lvl="1"/>
            <a:r>
              <a:rPr lang="en-IN" dirty="0"/>
              <a:t>Other: </a:t>
            </a:r>
            <a:r>
              <a:rPr lang="en-IN" dirty="0" err="1"/>
              <a:t>ifEmpty</a:t>
            </a:r>
            <a:r>
              <a:rPr lang="en-IN" dirty="0"/>
              <a:t>, map, set, 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5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CEFA-89E5-409F-9745-C5FAD1F3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175"/>
            <a:ext cx="10515600" cy="879655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4D0A-76C1-4F74-AE8E-39607C8B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can be included in other modules or pipeline scripts and even shared across workflows.</a:t>
            </a:r>
          </a:p>
          <a:p>
            <a:r>
              <a:rPr lang="en-US" dirty="0"/>
              <a:t>Components defined in the module script can be imported into other </a:t>
            </a:r>
            <a:r>
              <a:rPr lang="en-US" dirty="0" err="1"/>
              <a:t>Nextflow</a:t>
            </a:r>
            <a:r>
              <a:rPr lang="en-US" dirty="0"/>
              <a:t> scripts using the “include” </a:t>
            </a:r>
            <a:r>
              <a:rPr lang="en-IN" dirty="0"/>
              <a:t>statement.</a:t>
            </a:r>
          </a:p>
          <a:p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21BACBA-3C55-4CCD-B58D-BBDB04C43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175284"/>
              </p:ext>
            </p:extLst>
          </p:nvPr>
        </p:nvGraphicFramePr>
        <p:xfrm>
          <a:off x="1117600" y="4210289"/>
          <a:ext cx="5227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541">
                  <a:extLst>
                    <a:ext uri="{9D8B030D-6E8A-4147-A177-3AD203B41FA5}">
                      <a16:colId xmlns:a16="http://schemas.microsoft.com/office/drawing/2014/main" val="28610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include { foo } from './some/module'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96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2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85FF-9D8F-498C-B95D-19C2FDFC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793"/>
            <a:ext cx="7280082" cy="843473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br>
              <a:rPr lang="en-IN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D400-5E6A-4F84-ABC8-CBC8947A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deployment </a:t>
            </a:r>
          </a:p>
          <a:p>
            <a:r>
              <a:rPr lang="en-IN" b="1" dirty="0"/>
              <a:t>Cluster deployment 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DA27B-239F-43CD-8818-AF0BA8A2D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63" y="2160589"/>
            <a:ext cx="4996078" cy="394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71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2867</TotalTime>
  <Words>374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PowerPoint Presentation</vt:lpstr>
      <vt:lpstr>Introduction</vt:lpstr>
      <vt:lpstr>Overview of Nextflow workflow:</vt:lpstr>
      <vt:lpstr>Environment setup</vt:lpstr>
      <vt:lpstr>Process</vt:lpstr>
      <vt:lpstr>Channels</vt:lpstr>
      <vt:lpstr>Operators</vt:lpstr>
      <vt:lpstr>Modularization</vt:lpstr>
      <vt:lpstr>Deployment  </vt:lpstr>
      <vt:lpstr>Gatk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Nextflow</dc:title>
  <dc:creator>pragati@4basecare.com</dc:creator>
  <cp:lastModifiedBy>pragati@4basecare.com</cp:lastModifiedBy>
  <cp:revision>36</cp:revision>
  <dcterms:created xsi:type="dcterms:W3CDTF">2024-04-08T06:42:32Z</dcterms:created>
  <dcterms:modified xsi:type="dcterms:W3CDTF">2024-05-17T09:45:02Z</dcterms:modified>
</cp:coreProperties>
</file>