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4AFC-3ED0-4C54-9B5F-A04CF0508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D13F7-F229-461B-A111-08CA994CB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C846-C731-4B7C-A460-D23FA75E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44CD-2DDF-4FF7-8FCF-D26EA5DD72B8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A8E8-F8AB-482F-B662-2DA9B973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9DE7-CE65-43BC-9D11-A9BAE29A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4BE-132F-4E6F-95CF-33437106E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57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79E9-A2EA-4D69-9F39-5A129A93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1194B-2BAA-4011-8A1D-8794AEAF2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F2D53-E04C-49CA-9AC4-5DF58B28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44CD-2DDF-4FF7-8FCF-D26EA5DD72B8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33AC-E796-4733-9011-7E19F39D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7470-3243-4EA3-993B-144A77C7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4BE-132F-4E6F-95CF-33437106E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05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17DF2-B6DD-404B-8E1A-30A6A4368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C5085-CD9A-470C-83F0-D5C7DA220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02B7-72C9-4804-B7D4-0342FF18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44CD-2DDF-4FF7-8FCF-D26EA5DD72B8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42A5-6AC7-4A2D-BD6F-A6FF5928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B724-6178-4B66-95BE-F578A646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4BE-132F-4E6F-95CF-33437106E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8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BD1C-1D64-4A80-932C-C562C73E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4A70-A0E5-4F41-B7E9-BEAE5CE1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8BE28-F0E3-4B12-A4FA-56382075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44CD-2DDF-4FF7-8FCF-D26EA5DD72B8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FD56-D14A-4B49-B4BF-942B7852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692F-F605-451B-91AE-9856FD51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4BE-132F-4E6F-95CF-33437106E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85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7D8F-3CD1-44D3-8B9E-69BEA7E3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F2D7-F973-4FA6-8B30-7BE420DF8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17A73-52B6-479E-930C-612F2EFE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44CD-2DDF-4FF7-8FCF-D26EA5DD72B8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63774-D55B-4A34-9230-6DBB2D8C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8CD3-78F9-491F-A323-664DF458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4BE-132F-4E6F-95CF-33437106E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7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66B6-AD9F-4595-8699-B152C37A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9047-B8F7-491E-9176-4D4CC1652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6DC6-6662-4550-B7CE-CA4A6BAA5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728E5-12A2-46AB-B2AD-808B92C1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44CD-2DDF-4FF7-8FCF-D26EA5DD72B8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89970-5314-4B52-AFC0-15514860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BCDCD-C900-435B-BA63-345C0290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4BE-132F-4E6F-95CF-33437106E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F044-0A87-47CB-9BC3-9687A00F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1152-EE8A-4EC2-9604-9C650EB0E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002E6-560D-4EC0-AA95-A9AF9A167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923FC-2230-499A-83C8-00CAB0508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A5E5D-C818-4914-8C15-75564744C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009BC-0A04-4834-95B6-40814B69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44CD-2DDF-4FF7-8FCF-D26EA5DD72B8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6B22C-41A4-482A-A025-DA6B85C1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60C69-7A1E-4598-9EFE-11A438AF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4BE-132F-4E6F-95CF-33437106E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1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5BB3-D251-4338-AF17-E6B6ABD3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B5DD1-1E03-41BA-9CEC-C01C0C1E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44CD-2DDF-4FF7-8FCF-D26EA5DD72B8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AD00D-24F0-49D3-BB84-C062741C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52CFA-518A-47E9-B6E1-035F230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4BE-132F-4E6F-95CF-33437106E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73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4E799-B9A3-4B9E-BB23-1F4E4F3F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44CD-2DDF-4FF7-8FCF-D26EA5DD72B8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19688-AC7E-46B9-83E4-57343F08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07544-8AB2-45BA-8E9C-B4D6DA39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4BE-132F-4E6F-95CF-33437106E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3CC2-BF1B-49ED-9371-200574AA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0077-539D-4A50-BD14-BCC45FCC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90131-EFF5-47FA-BC34-1F62CF3D9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4C1BC-A822-41F1-92F0-1F2AC555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44CD-2DDF-4FF7-8FCF-D26EA5DD72B8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9A669-2718-4AC6-A389-8D181EB2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DDC8A-E29B-46AF-BD70-F241064C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4BE-132F-4E6F-95CF-33437106E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45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A38-57DD-40FB-B8DE-2193403A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2F77E-1B8F-47DE-B411-CFC9EF31A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71993-57D3-4866-9EBE-6AB77DE6A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1F7A9-5E88-4E81-98F7-72B1A773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44CD-2DDF-4FF7-8FCF-D26EA5DD72B8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CE5DE-80BE-48AD-99A2-48CF1DB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188F8-DF96-4630-B4B0-3B49AADC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C4BE-132F-4E6F-95CF-33437106E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892D3-A5CD-448C-9836-7193D9FC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0E2FC-CD91-4BB5-9355-F9830C34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355E-72A2-4A23-9CEB-E44E19BBF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244CD-2DDF-4FF7-8FCF-D26EA5DD72B8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19C0-CD5C-487E-AAB4-578ADD555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7A23-28D7-469C-866D-19D083E88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C4BE-132F-4E6F-95CF-33437106E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72C2-CFD7-4613-83BF-06ED11968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ED019-6CC3-496E-AED7-F80CB2A6D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5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7C283-E752-4995-A2E9-75A78C99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428576"/>
            <a:ext cx="7864522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9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0B459-3ACC-47F8-BF6E-83A2827B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91" y="1497162"/>
            <a:ext cx="7826418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2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0E8EF-1653-4D2F-A4B2-36421996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3" y="1638145"/>
            <a:ext cx="10767993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8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C3BBA-21F3-4E05-8268-22F3E7A2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96" y="1607662"/>
            <a:ext cx="6790008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7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72D54-D3C3-4D03-994A-992816A5D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47" y="1291405"/>
            <a:ext cx="6530906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8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B24C06-E25A-476B-80C7-98D7F12F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3" y="1592421"/>
            <a:ext cx="11011854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4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DE80CB-29D4-4DBE-BFD7-B3B03A72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26" y="1683869"/>
            <a:ext cx="8169348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6B0E6-6D37-4339-8027-4F04B0B9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17" y="1672438"/>
            <a:ext cx="374936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8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F678AF-F4D2-4056-95C4-1BF8B275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5" y="110202"/>
            <a:ext cx="10714649" cy="66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EE1804-792B-4CB0-AC6C-177D36E7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1199957"/>
            <a:ext cx="11065199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8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A42CC9-108B-43C2-AB0B-FF88200B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36" y="525528"/>
            <a:ext cx="7940728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90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82AC3-B48C-4381-B084-D93BEA84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88" y="1314266"/>
            <a:ext cx="9967824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0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F9A33-208E-4DCD-ADD1-588DFED4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01" y="754006"/>
            <a:ext cx="8491908" cy="49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1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12D274-E952-41BD-B4C3-5E07E2B9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1001819"/>
            <a:ext cx="7902625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80ED7-5CC7-4F94-B1AC-86ED5E38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757958"/>
            <a:ext cx="7849280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43C26-C648-4DDC-81A0-BBCB2188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1085647"/>
            <a:ext cx="7902625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6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B4306-F769-46FE-B398-7ECB0CDF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287594"/>
            <a:ext cx="7864522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2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6F870-110D-4875-B95E-3CDCAE19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91" y="1748644"/>
            <a:ext cx="7826418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BC992B-CBA2-47B7-A284-2D2D5112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952285"/>
            <a:ext cx="7818798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7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pragati@4basecare.com</dc:creator>
  <cp:lastModifiedBy>pragati@4basecare.com</cp:lastModifiedBy>
  <cp:revision>2</cp:revision>
  <dcterms:created xsi:type="dcterms:W3CDTF">2024-11-02T09:29:10Z</dcterms:created>
  <dcterms:modified xsi:type="dcterms:W3CDTF">2024-11-02T09:35:58Z</dcterms:modified>
</cp:coreProperties>
</file>