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94" autoAdjust="0"/>
  </p:normalViewPr>
  <p:slideViewPr>
    <p:cSldViewPr snapToGrid="0">
      <p:cViewPr varScale="1">
        <p:scale>
          <a:sx n="93" d="100"/>
          <a:sy n="93" d="100"/>
        </p:scale>
        <p:origin x="11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A580C-F633-41EB-9FC0-7D3052C6FCA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C49242A-CDA3-47DF-9714-C8707996B93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Changement du port SSH</a:t>
          </a:r>
          <a:endParaRPr lang="en-US"/>
        </a:p>
      </dgm:t>
    </dgm:pt>
    <dgm:pt modelId="{F36F8451-C47C-43CC-9FE9-7AF77DFF0BFC}" type="parTrans" cxnId="{B2B80450-5D8A-4302-A10E-9B56C89AB23A}">
      <dgm:prSet/>
      <dgm:spPr/>
      <dgm:t>
        <a:bodyPr/>
        <a:lstStyle/>
        <a:p>
          <a:endParaRPr lang="en-US"/>
        </a:p>
      </dgm:t>
    </dgm:pt>
    <dgm:pt modelId="{3C275960-1760-449B-BFE8-5D5E9E060674}" type="sibTrans" cxnId="{B2B80450-5D8A-4302-A10E-9B56C89AB2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E9042D-FA47-4A7B-8103-CA5B81C6131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Interdiction connexion root</a:t>
          </a:r>
          <a:endParaRPr lang="en-US"/>
        </a:p>
      </dgm:t>
    </dgm:pt>
    <dgm:pt modelId="{8CF52FC7-4287-4EA9-AD65-A19E79F55996}" type="parTrans" cxnId="{BEA44AA1-E70C-41C4-9792-711A1314D313}">
      <dgm:prSet/>
      <dgm:spPr/>
      <dgm:t>
        <a:bodyPr/>
        <a:lstStyle/>
        <a:p>
          <a:endParaRPr lang="en-US"/>
        </a:p>
      </dgm:t>
    </dgm:pt>
    <dgm:pt modelId="{1B7DF6B1-E457-4CDB-BBAE-237057AE1907}" type="sibTrans" cxnId="{BEA44AA1-E70C-41C4-9792-711A1314D3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2328E5-A6B1-4DBB-AE7C-AF5AB7B9459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Génération de clés privées/publiques</a:t>
          </a:r>
          <a:endParaRPr lang="en-US"/>
        </a:p>
      </dgm:t>
    </dgm:pt>
    <dgm:pt modelId="{CDFC6CF5-A873-4115-9C52-5F541FA2411F}" type="parTrans" cxnId="{16C47F8A-C4E0-49CB-BB4C-2B679D44A97C}">
      <dgm:prSet/>
      <dgm:spPr/>
      <dgm:t>
        <a:bodyPr/>
        <a:lstStyle/>
        <a:p>
          <a:endParaRPr lang="en-US"/>
        </a:p>
      </dgm:t>
    </dgm:pt>
    <dgm:pt modelId="{8E7D3198-89E7-4042-AF48-1A3FBDA36963}" type="sibTrans" cxnId="{16C47F8A-C4E0-49CB-BB4C-2B679D44A9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47D750-ECB5-415D-9D9E-49ACE5DC32B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Connexion via ces clés</a:t>
          </a:r>
          <a:endParaRPr lang="en-US"/>
        </a:p>
      </dgm:t>
    </dgm:pt>
    <dgm:pt modelId="{0B1BCD89-031A-45B5-A66C-7DF7195F8F22}" type="parTrans" cxnId="{04D32F25-C0E3-48C5-B5D1-ABD96D88A971}">
      <dgm:prSet/>
      <dgm:spPr/>
      <dgm:t>
        <a:bodyPr/>
        <a:lstStyle/>
        <a:p>
          <a:endParaRPr lang="en-US"/>
        </a:p>
      </dgm:t>
    </dgm:pt>
    <dgm:pt modelId="{21132D86-F43A-48E0-B1F3-ACC0177E55F2}" type="sibTrans" cxnId="{04D32F25-C0E3-48C5-B5D1-ABD96D88A9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212383-2927-4070-897F-0E344BA8F65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Interdiction d’autre moyen de connexion (mot de passe)</a:t>
          </a:r>
          <a:endParaRPr lang="en-US" dirty="0"/>
        </a:p>
      </dgm:t>
    </dgm:pt>
    <dgm:pt modelId="{4B5E99FD-A6C9-4D0D-9C6B-87BD177570CA}" type="parTrans" cxnId="{16B5360B-38EE-453C-B8F9-05972D4DD756}">
      <dgm:prSet/>
      <dgm:spPr/>
      <dgm:t>
        <a:bodyPr/>
        <a:lstStyle/>
        <a:p>
          <a:endParaRPr lang="en-US"/>
        </a:p>
      </dgm:t>
    </dgm:pt>
    <dgm:pt modelId="{F4C5F23A-6A45-46DB-8358-C389AC370845}" type="sibTrans" cxnId="{16B5360B-38EE-453C-B8F9-05972D4DD756}">
      <dgm:prSet/>
      <dgm:spPr/>
      <dgm:t>
        <a:bodyPr/>
        <a:lstStyle/>
        <a:p>
          <a:endParaRPr lang="en-US"/>
        </a:p>
      </dgm:t>
    </dgm:pt>
    <dgm:pt modelId="{22239942-60F4-4EBD-8EA9-D4837A7A66F2}" type="pres">
      <dgm:prSet presAssocID="{8E0A580C-F633-41EB-9FC0-7D3052C6FCA5}" presName="root" presStyleCnt="0">
        <dgm:presLayoutVars>
          <dgm:dir/>
          <dgm:resizeHandles val="exact"/>
        </dgm:presLayoutVars>
      </dgm:prSet>
      <dgm:spPr/>
    </dgm:pt>
    <dgm:pt modelId="{2076EF2E-2974-4DC2-A4F2-01534D3E6434}" type="pres">
      <dgm:prSet presAssocID="{8E0A580C-F633-41EB-9FC0-7D3052C6FCA5}" presName="container" presStyleCnt="0">
        <dgm:presLayoutVars>
          <dgm:dir/>
          <dgm:resizeHandles val="exact"/>
        </dgm:presLayoutVars>
      </dgm:prSet>
      <dgm:spPr/>
    </dgm:pt>
    <dgm:pt modelId="{1FC4A40B-0599-4821-B91F-C83EAF41D43C}" type="pres">
      <dgm:prSet presAssocID="{8C49242A-CDA3-47DF-9714-C8707996B931}" presName="compNode" presStyleCnt="0"/>
      <dgm:spPr/>
    </dgm:pt>
    <dgm:pt modelId="{3D117224-86CC-4967-93CB-E0E6DBBC4DEA}" type="pres">
      <dgm:prSet presAssocID="{8C49242A-CDA3-47DF-9714-C8707996B931}" presName="iconBgRect" presStyleLbl="bgShp" presStyleIdx="0" presStyleCnt="5"/>
      <dgm:spPr/>
    </dgm:pt>
    <dgm:pt modelId="{12035FDF-F702-4148-BF1A-554AA26C1BFE}" type="pres">
      <dgm:prSet presAssocID="{8C49242A-CDA3-47DF-9714-C8707996B9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thernet"/>
        </a:ext>
      </dgm:extLst>
    </dgm:pt>
    <dgm:pt modelId="{8BAA2E0E-47B2-4263-95D9-29622894D609}" type="pres">
      <dgm:prSet presAssocID="{8C49242A-CDA3-47DF-9714-C8707996B931}" presName="spaceRect" presStyleCnt="0"/>
      <dgm:spPr/>
    </dgm:pt>
    <dgm:pt modelId="{5B666F94-30EE-4CD4-A877-A6BEBD79A34B}" type="pres">
      <dgm:prSet presAssocID="{8C49242A-CDA3-47DF-9714-C8707996B931}" presName="textRect" presStyleLbl="revTx" presStyleIdx="0" presStyleCnt="5">
        <dgm:presLayoutVars>
          <dgm:chMax val="1"/>
          <dgm:chPref val="1"/>
        </dgm:presLayoutVars>
      </dgm:prSet>
      <dgm:spPr/>
    </dgm:pt>
    <dgm:pt modelId="{0DB419B5-1B85-444D-9F7C-E181AAD15CA8}" type="pres">
      <dgm:prSet presAssocID="{3C275960-1760-449B-BFE8-5D5E9E060674}" presName="sibTrans" presStyleLbl="sibTrans2D1" presStyleIdx="0" presStyleCnt="0"/>
      <dgm:spPr/>
    </dgm:pt>
    <dgm:pt modelId="{4B7BE153-93E2-457F-AC8C-07E9D9DBD350}" type="pres">
      <dgm:prSet presAssocID="{1BE9042D-FA47-4A7B-8103-CA5B81C61313}" presName="compNode" presStyleCnt="0"/>
      <dgm:spPr/>
    </dgm:pt>
    <dgm:pt modelId="{2D57D9DE-5070-44FC-97A1-0E66D8CB060F}" type="pres">
      <dgm:prSet presAssocID="{1BE9042D-FA47-4A7B-8103-CA5B81C61313}" presName="iconBgRect" presStyleLbl="bgShp" presStyleIdx="1" presStyleCnt="5"/>
      <dgm:spPr/>
    </dgm:pt>
    <dgm:pt modelId="{69756712-55A8-4262-9381-5B690130FB3C}" type="pres">
      <dgm:prSet presAssocID="{1BE9042D-FA47-4A7B-8103-CA5B81C6131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8CAB13BD-229E-4929-BC51-4ECD1171A811}" type="pres">
      <dgm:prSet presAssocID="{1BE9042D-FA47-4A7B-8103-CA5B81C61313}" presName="spaceRect" presStyleCnt="0"/>
      <dgm:spPr/>
    </dgm:pt>
    <dgm:pt modelId="{76C87446-8F92-4691-812F-87471F92F529}" type="pres">
      <dgm:prSet presAssocID="{1BE9042D-FA47-4A7B-8103-CA5B81C61313}" presName="textRect" presStyleLbl="revTx" presStyleIdx="1" presStyleCnt="5">
        <dgm:presLayoutVars>
          <dgm:chMax val="1"/>
          <dgm:chPref val="1"/>
        </dgm:presLayoutVars>
      </dgm:prSet>
      <dgm:spPr/>
    </dgm:pt>
    <dgm:pt modelId="{AED44DED-A199-4F84-975D-C9D9D2796BBD}" type="pres">
      <dgm:prSet presAssocID="{1B7DF6B1-E457-4CDB-BBAE-237057AE1907}" presName="sibTrans" presStyleLbl="sibTrans2D1" presStyleIdx="0" presStyleCnt="0"/>
      <dgm:spPr/>
    </dgm:pt>
    <dgm:pt modelId="{4D3E0617-0370-40E0-A364-AF79532B9519}" type="pres">
      <dgm:prSet presAssocID="{192328E5-A6B1-4DBB-AE7C-AF5AB7B94595}" presName="compNode" presStyleCnt="0"/>
      <dgm:spPr/>
    </dgm:pt>
    <dgm:pt modelId="{6C8F5A7E-0EDD-4BD2-B78F-DF33E4F0E149}" type="pres">
      <dgm:prSet presAssocID="{192328E5-A6B1-4DBB-AE7C-AF5AB7B94595}" presName="iconBgRect" presStyleLbl="bgShp" presStyleIdx="2" presStyleCnt="5"/>
      <dgm:spPr/>
    </dgm:pt>
    <dgm:pt modelId="{13FA7F86-C32F-4428-AB7F-722CD3410B72}" type="pres">
      <dgm:prSet presAssocID="{192328E5-A6B1-4DBB-AE7C-AF5AB7B9459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4AE340A1-FFAD-4EF1-83FD-68572777FA77}" type="pres">
      <dgm:prSet presAssocID="{192328E5-A6B1-4DBB-AE7C-AF5AB7B94595}" presName="spaceRect" presStyleCnt="0"/>
      <dgm:spPr/>
    </dgm:pt>
    <dgm:pt modelId="{F75B3DF4-247F-4F97-8564-22580023B4D0}" type="pres">
      <dgm:prSet presAssocID="{192328E5-A6B1-4DBB-AE7C-AF5AB7B94595}" presName="textRect" presStyleLbl="revTx" presStyleIdx="2" presStyleCnt="5">
        <dgm:presLayoutVars>
          <dgm:chMax val="1"/>
          <dgm:chPref val="1"/>
        </dgm:presLayoutVars>
      </dgm:prSet>
      <dgm:spPr/>
    </dgm:pt>
    <dgm:pt modelId="{A6F24623-D76A-4311-BC48-D59F470336ED}" type="pres">
      <dgm:prSet presAssocID="{8E7D3198-89E7-4042-AF48-1A3FBDA36963}" presName="sibTrans" presStyleLbl="sibTrans2D1" presStyleIdx="0" presStyleCnt="0"/>
      <dgm:spPr/>
    </dgm:pt>
    <dgm:pt modelId="{A13DE32F-51CE-430B-AB7B-F9ACC1624ACF}" type="pres">
      <dgm:prSet presAssocID="{9347D750-ECB5-415D-9D9E-49ACE5DC32B3}" presName="compNode" presStyleCnt="0"/>
      <dgm:spPr/>
    </dgm:pt>
    <dgm:pt modelId="{702F5E4D-50CA-44A7-944E-2C10F155FB1B}" type="pres">
      <dgm:prSet presAssocID="{9347D750-ECB5-415D-9D9E-49ACE5DC32B3}" presName="iconBgRect" presStyleLbl="bgShp" presStyleIdx="3" presStyleCnt="5"/>
      <dgm:spPr/>
    </dgm:pt>
    <dgm:pt modelId="{6CA96817-132F-47A3-AFF0-C19DE2FCB577}" type="pres">
      <dgm:prSet presAssocID="{9347D750-ECB5-415D-9D9E-49ACE5DC32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E056B6D9-8D96-40AE-9128-52B0AA4E5202}" type="pres">
      <dgm:prSet presAssocID="{9347D750-ECB5-415D-9D9E-49ACE5DC32B3}" presName="spaceRect" presStyleCnt="0"/>
      <dgm:spPr/>
    </dgm:pt>
    <dgm:pt modelId="{7D0F5923-FABC-42DC-B4BA-8AD85F8B0600}" type="pres">
      <dgm:prSet presAssocID="{9347D750-ECB5-415D-9D9E-49ACE5DC32B3}" presName="textRect" presStyleLbl="revTx" presStyleIdx="3" presStyleCnt="5">
        <dgm:presLayoutVars>
          <dgm:chMax val="1"/>
          <dgm:chPref val="1"/>
        </dgm:presLayoutVars>
      </dgm:prSet>
      <dgm:spPr/>
    </dgm:pt>
    <dgm:pt modelId="{CCAF666F-038F-429A-8801-01ED980C6C8A}" type="pres">
      <dgm:prSet presAssocID="{21132D86-F43A-48E0-B1F3-ACC0177E55F2}" presName="sibTrans" presStyleLbl="sibTrans2D1" presStyleIdx="0" presStyleCnt="0"/>
      <dgm:spPr/>
    </dgm:pt>
    <dgm:pt modelId="{D8160FC9-3184-4DE0-8C7B-DBD7203522E8}" type="pres">
      <dgm:prSet presAssocID="{D9212383-2927-4070-897F-0E344BA8F653}" presName="compNode" presStyleCnt="0"/>
      <dgm:spPr/>
    </dgm:pt>
    <dgm:pt modelId="{672DD323-9F90-431D-BF06-C72D1B1767ED}" type="pres">
      <dgm:prSet presAssocID="{D9212383-2927-4070-897F-0E344BA8F653}" presName="iconBgRect" presStyleLbl="bgShp" presStyleIdx="4" presStyleCnt="5" custLinFactX="85136" custLinFactNeighborX="100000"/>
      <dgm:spPr>
        <a:solidFill>
          <a:srgbClr val="E60000"/>
        </a:solidFill>
      </dgm:spPr>
    </dgm:pt>
    <dgm:pt modelId="{C25AC339-4B0B-4B05-B31B-47CAC92A2FF3}" type="pres">
      <dgm:prSet presAssocID="{D9212383-2927-4070-897F-0E344BA8F653}" presName="iconRect" presStyleLbl="node1" presStyleIdx="4" presStyleCnt="5" custLinFactX="119175" custLinFactNeighborX="200000" custLinFactNeighborY="183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6DAA9E31-92DF-4915-AF2E-9B47169EAFFC}" type="pres">
      <dgm:prSet presAssocID="{D9212383-2927-4070-897F-0E344BA8F653}" presName="spaceRect" presStyleCnt="0"/>
      <dgm:spPr/>
    </dgm:pt>
    <dgm:pt modelId="{3491B732-2CA2-494C-8539-0ADBD48A2383}" type="pres">
      <dgm:prSet presAssocID="{D9212383-2927-4070-897F-0E344BA8F653}" presName="textRect" presStyleLbl="revTx" presStyleIdx="4" presStyleCnt="5" custLinFactNeighborX="85310">
        <dgm:presLayoutVars>
          <dgm:chMax val="1"/>
          <dgm:chPref val="1"/>
        </dgm:presLayoutVars>
      </dgm:prSet>
      <dgm:spPr/>
    </dgm:pt>
  </dgm:ptLst>
  <dgm:cxnLst>
    <dgm:cxn modelId="{16B5360B-38EE-453C-B8F9-05972D4DD756}" srcId="{8E0A580C-F633-41EB-9FC0-7D3052C6FCA5}" destId="{D9212383-2927-4070-897F-0E344BA8F653}" srcOrd="4" destOrd="0" parTransId="{4B5E99FD-A6C9-4D0D-9C6B-87BD177570CA}" sibTransId="{F4C5F23A-6A45-46DB-8358-C389AC370845}"/>
    <dgm:cxn modelId="{C3935414-F38B-4AAE-AFA6-61E90CF86123}" type="presOf" srcId="{1BE9042D-FA47-4A7B-8103-CA5B81C61313}" destId="{76C87446-8F92-4691-812F-87471F92F529}" srcOrd="0" destOrd="0" presId="urn:microsoft.com/office/officeart/2018/2/layout/IconCircleList"/>
    <dgm:cxn modelId="{5F9B411F-AE6B-4A64-AF32-AA98A2397A98}" type="presOf" srcId="{1B7DF6B1-E457-4CDB-BBAE-237057AE1907}" destId="{AED44DED-A199-4F84-975D-C9D9D2796BBD}" srcOrd="0" destOrd="0" presId="urn:microsoft.com/office/officeart/2018/2/layout/IconCircleList"/>
    <dgm:cxn modelId="{04D32F25-C0E3-48C5-B5D1-ABD96D88A971}" srcId="{8E0A580C-F633-41EB-9FC0-7D3052C6FCA5}" destId="{9347D750-ECB5-415D-9D9E-49ACE5DC32B3}" srcOrd="3" destOrd="0" parTransId="{0B1BCD89-031A-45B5-A66C-7DF7195F8F22}" sibTransId="{21132D86-F43A-48E0-B1F3-ACC0177E55F2}"/>
    <dgm:cxn modelId="{7FF1022E-A071-4C4E-91E1-EA5220272482}" type="presOf" srcId="{8C49242A-CDA3-47DF-9714-C8707996B931}" destId="{5B666F94-30EE-4CD4-A877-A6BEBD79A34B}" srcOrd="0" destOrd="0" presId="urn:microsoft.com/office/officeart/2018/2/layout/IconCircleList"/>
    <dgm:cxn modelId="{D7A47F6C-C217-4002-93FF-6AD280B7DAC8}" type="presOf" srcId="{21132D86-F43A-48E0-B1F3-ACC0177E55F2}" destId="{CCAF666F-038F-429A-8801-01ED980C6C8A}" srcOrd="0" destOrd="0" presId="urn:microsoft.com/office/officeart/2018/2/layout/IconCircleList"/>
    <dgm:cxn modelId="{B2B80450-5D8A-4302-A10E-9B56C89AB23A}" srcId="{8E0A580C-F633-41EB-9FC0-7D3052C6FCA5}" destId="{8C49242A-CDA3-47DF-9714-C8707996B931}" srcOrd="0" destOrd="0" parTransId="{F36F8451-C47C-43CC-9FE9-7AF77DFF0BFC}" sibTransId="{3C275960-1760-449B-BFE8-5D5E9E060674}"/>
    <dgm:cxn modelId="{19C3FD7B-44DB-4360-A9F5-017B474A67EF}" type="presOf" srcId="{3C275960-1760-449B-BFE8-5D5E9E060674}" destId="{0DB419B5-1B85-444D-9F7C-E181AAD15CA8}" srcOrd="0" destOrd="0" presId="urn:microsoft.com/office/officeart/2018/2/layout/IconCircleList"/>
    <dgm:cxn modelId="{16C47F8A-C4E0-49CB-BB4C-2B679D44A97C}" srcId="{8E0A580C-F633-41EB-9FC0-7D3052C6FCA5}" destId="{192328E5-A6B1-4DBB-AE7C-AF5AB7B94595}" srcOrd="2" destOrd="0" parTransId="{CDFC6CF5-A873-4115-9C52-5F541FA2411F}" sibTransId="{8E7D3198-89E7-4042-AF48-1A3FBDA36963}"/>
    <dgm:cxn modelId="{C49FB38A-266C-42F4-9863-65ED02767F32}" type="presOf" srcId="{D9212383-2927-4070-897F-0E344BA8F653}" destId="{3491B732-2CA2-494C-8539-0ADBD48A2383}" srcOrd="0" destOrd="0" presId="urn:microsoft.com/office/officeart/2018/2/layout/IconCircleList"/>
    <dgm:cxn modelId="{C6C84B8F-8004-4117-B0E8-479DD2334A4C}" type="presOf" srcId="{192328E5-A6B1-4DBB-AE7C-AF5AB7B94595}" destId="{F75B3DF4-247F-4F97-8564-22580023B4D0}" srcOrd="0" destOrd="0" presId="urn:microsoft.com/office/officeart/2018/2/layout/IconCircleList"/>
    <dgm:cxn modelId="{BEA44AA1-E70C-41C4-9792-711A1314D313}" srcId="{8E0A580C-F633-41EB-9FC0-7D3052C6FCA5}" destId="{1BE9042D-FA47-4A7B-8103-CA5B81C61313}" srcOrd="1" destOrd="0" parTransId="{8CF52FC7-4287-4EA9-AD65-A19E79F55996}" sibTransId="{1B7DF6B1-E457-4CDB-BBAE-237057AE1907}"/>
    <dgm:cxn modelId="{F57CCAA9-BFA7-4B00-A9F2-A14770A3AFAC}" type="presOf" srcId="{8E7D3198-89E7-4042-AF48-1A3FBDA36963}" destId="{A6F24623-D76A-4311-BC48-D59F470336ED}" srcOrd="0" destOrd="0" presId="urn:microsoft.com/office/officeart/2018/2/layout/IconCircleList"/>
    <dgm:cxn modelId="{7849B3B6-784C-45EA-AA8B-7849617889F8}" type="presOf" srcId="{9347D750-ECB5-415D-9D9E-49ACE5DC32B3}" destId="{7D0F5923-FABC-42DC-B4BA-8AD85F8B0600}" srcOrd="0" destOrd="0" presId="urn:microsoft.com/office/officeart/2018/2/layout/IconCircleList"/>
    <dgm:cxn modelId="{4522F5D8-A295-4667-9B3A-2A0DF66A305F}" type="presOf" srcId="{8E0A580C-F633-41EB-9FC0-7D3052C6FCA5}" destId="{22239942-60F4-4EBD-8EA9-D4837A7A66F2}" srcOrd="0" destOrd="0" presId="urn:microsoft.com/office/officeart/2018/2/layout/IconCircleList"/>
    <dgm:cxn modelId="{92582E37-FA3E-49ED-85D4-220054A53E7D}" type="presParOf" srcId="{22239942-60F4-4EBD-8EA9-D4837A7A66F2}" destId="{2076EF2E-2974-4DC2-A4F2-01534D3E6434}" srcOrd="0" destOrd="0" presId="urn:microsoft.com/office/officeart/2018/2/layout/IconCircleList"/>
    <dgm:cxn modelId="{B6FA480B-EB32-4396-94EF-8CE63D994A2E}" type="presParOf" srcId="{2076EF2E-2974-4DC2-A4F2-01534D3E6434}" destId="{1FC4A40B-0599-4821-B91F-C83EAF41D43C}" srcOrd="0" destOrd="0" presId="urn:microsoft.com/office/officeart/2018/2/layout/IconCircleList"/>
    <dgm:cxn modelId="{A150D337-E8BA-4026-B6D1-B5EBA515376A}" type="presParOf" srcId="{1FC4A40B-0599-4821-B91F-C83EAF41D43C}" destId="{3D117224-86CC-4967-93CB-E0E6DBBC4DEA}" srcOrd="0" destOrd="0" presId="urn:microsoft.com/office/officeart/2018/2/layout/IconCircleList"/>
    <dgm:cxn modelId="{37D664F3-4A0B-4771-8461-EE14799724D2}" type="presParOf" srcId="{1FC4A40B-0599-4821-B91F-C83EAF41D43C}" destId="{12035FDF-F702-4148-BF1A-554AA26C1BFE}" srcOrd="1" destOrd="0" presId="urn:microsoft.com/office/officeart/2018/2/layout/IconCircleList"/>
    <dgm:cxn modelId="{A74520D3-D16D-4677-B6E1-A26490FB72E7}" type="presParOf" srcId="{1FC4A40B-0599-4821-B91F-C83EAF41D43C}" destId="{8BAA2E0E-47B2-4263-95D9-29622894D609}" srcOrd="2" destOrd="0" presId="urn:microsoft.com/office/officeart/2018/2/layout/IconCircleList"/>
    <dgm:cxn modelId="{8DD209CB-4D2D-4006-AAB6-F5C937C7ADE3}" type="presParOf" srcId="{1FC4A40B-0599-4821-B91F-C83EAF41D43C}" destId="{5B666F94-30EE-4CD4-A877-A6BEBD79A34B}" srcOrd="3" destOrd="0" presId="urn:microsoft.com/office/officeart/2018/2/layout/IconCircleList"/>
    <dgm:cxn modelId="{6AB650B2-A11C-4DCF-A6E5-468FEBBDC860}" type="presParOf" srcId="{2076EF2E-2974-4DC2-A4F2-01534D3E6434}" destId="{0DB419B5-1B85-444D-9F7C-E181AAD15CA8}" srcOrd="1" destOrd="0" presId="urn:microsoft.com/office/officeart/2018/2/layout/IconCircleList"/>
    <dgm:cxn modelId="{63F61DFF-5C44-4DFD-824B-3428E5DC6B47}" type="presParOf" srcId="{2076EF2E-2974-4DC2-A4F2-01534D3E6434}" destId="{4B7BE153-93E2-457F-AC8C-07E9D9DBD350}" srcOrd="2" destOrd="0" presId="urn:microsoft.com/office/officeart/2018/2/layout/IconCircleList"/>
    <dgm:cxn modelId="{B5C57F57-3A02-40FB-8613-E2D9557F57D3}" type="presParOf" srcId="{4B7BE153-93E2-457F-AC8C-07E9D9DBD350}" destId="{2D57D9DE-5070-44FC-97A1-0E66D8CB060F}" srcOrd="0" destOrd="0" presId="urn:microsoft.com/office/officeart/2018/2/layout/IconCircleList"/>
    <dgm:cxn modelId="{DA98A03A-CC32-42C9-97A7-F3929749BF68}" type="presParOf" srcId="{4B7BE153-93E2-457F-AC8C-07E9D9DBD350}" destId="{69756712-55A8-4262-9381-5B690130FB3C}" srcOrd="1" destOrd="0" presId="urn:microsoft.com/office/officeart/2018/2/layout/IconCircleList"/>
    <dgm:cxn modelId="{9E88FF11-D8D3-436E-8C04-187D18DF7C0F}" type="presParOf" srcId="{4B7BE153-93E2-457F-AC8C-07E9D9DBD350}" destId="{8CAB13BD-229E-4929-BC51-4ECD1171A811}" srcOrd="2" destOrd="0" presId="urn:microsoft.com/office/officeart/2018/2/layout/IconCircleList"/>
    <dgm:cxn modelId="{748F0585-A34B-4762-84DD-0E4721432A5A}" type="presParOf" srcId="{4B7BE153-93E2-457F-AC8C-07E9D9DBD350}" destId="{76C87446-8F92-4691-812F-87471F92F529}" srcOrd="3" destOrd="0" presId="urn:microsoft.com/office/officeart/2018/2/layout/IconCircleList"/>
    <dgm:cxn modelId="{2D89A121-DDF0-47DE-B83A-99793CEE90FB}" type="presParOf" srcId="{2076EF2E-2974-4DC2-A4F2-01534D3E6434}" destId="{AED44DED-A199-4F84-975D-C9D9D2796BBD}" srcOrd="3" destOrd="0" presId="urn:microsoft.com/office/officeart/2018/2/layout/IconCircleList"/>
    <dgm:cxn modelId="{B55936FF-D595-427C-905B-54266A18E045}" type="presParOf" srcId="{2076EF2E-2974-4DC2-A4F2-01534D3E6434}" destId="{4D3E0617-0370-40E0-A364-AF79532B9519}" srcOrd="4" destOrd="0" presId="urn:microsoft.com/office/officeart/2018/2/layout/IconCircleList"/>
    <dgm:cxn modelId="{4F1BF864-07B5-4BB5-9419-5E22B35442F9}" type="presParOf" srcId="{4D3E0617-0370-40E0-A364-AF79532B9519}" destId="{6C8F5A7E-0EDD-4BD2-B78F-DF33E4F0E149}" srcOrd="0" destOrd="0" presId="urn:microsoft.com/office/officeart/2018/2/layout/IconCircleList"/>
    <dgm:cxn modelId="{8B2A4F7E-27B9-436E-93ED-18D6A9386665}" type="presParOf" srcId="{4D3E0617-0370-40E0-A364-AF79532B9519}" destId="{13FA7F86-C32F-4428-AB7F-722CD3410B72}" srcOrd="1" destOrd="0" presId="urn:microsoft.com/office/officeart/2018/2/layout/IconCircleList"/>
    <dgm:cxn modelId="{7A02140D-F147-456D-B3DF-E5913469D8DD}" type="presParOf" srcId="{4D3E0617-0370-40E0-A364-AF79532B9519}" destId="{4AE340A1-FFAD-4EF1-83FD-68572777FA77}" srcOrd="2" destOrd="0" presId="urn:microsoft.com/office/officeart/2018/2/layout/IconCircleList"/>
    <dgm:cxn modelId="{378E9541-EFC9-4768-AE9A-6633B0C3E82F}" type="presParOf" srcId="{4D3E0617-0370-40E0-A364-AF79532B9519}" destId="{F75B3DF4-247F-4F97-8564-22580023B4D0}" srcOrd="3" destOrd="0" presId="urn:microsoft.com/office/officeart/2018/2/layout/IconCircleList"/>
    <dgm:cxn modelId="{C0D47659-DE4A-4290-AA9C-ACF03F2313C0}" type="presParOf" srcId="{2076EF2E-2974-4DC2-A4F2-01534D3E6434}" destId="{A6F24623-D76A-4311-BC48-D59F470336ED}" srcOrd="5" destOrd="0" presId="urn:microsoft.com/office/officeart/2018/2/layout/IconCircleList"/>
    <dgm:cxn modelId="{95D51ABA-57BD-421B-9594-750755FD69C6}" type="presParOf" srcId="{2076EF2E-2974-4DC2-A4F2-01534D3E6434}" destId="{A13DE32F-51CE-430B-AB7B-F9ACC1624ACF}" srcOrd="6" destOrd="0" presId="urn:microsoft.com/office/officeart/2018/2/layout/IconCircleList"/>
    <dgm:cxn modelId="{DF71C268-3353-47CB-92D3-20AC9B5F1CB6}" type="presParOf" srcId="{A13DE32F-51CE-430B-AB7B-F9ACC1624ACF}" destId="{702F5E4D-50CA-44A7-944E-2C10F155FB1B}" srcOrd="0" destOrd="0" presId="urn:microsoft.com/office/officeart/2018/2/layout/IconCircleList"/>
    <dgm:cxn modelId="{1FF058C7-BEB1-4D9A-BCE5-01F70EDC614D}" type="presParOf" srcId="{A13DE32F-51CE-430B-AB7B-F9ACC1624ACF}" destId="{6CA96817-132F-47A3-AFF0-C19DE2FCB577}" srcOrd="1" destOrd="0" presId="urn:microsoft.com/office/officeart/2018/2/layout/IconCircleList"/>
    <dgm:cxn modelId="{27154C1A-E548-40EB-9287-0F8BD5D12473}" type="presParOf" srcId="{A13DE32F-51CE-430B-AB7B-F9ACC1624ACF}" destId="{E056B6D9-8D96-40AE-9128-52B0AA4E5202}" srcOrd="2" destOrd="0" presId="urn:microsoft.com/office/officeart/2018/2/layout/IconCircleList"/>
    <dgm:cxn modelId="{445A0B92-4940-40DB-9D03-D9C57A8D6191}" type="presParOf" srcId="{A13DE32F-51CE-430B-AB7B-F9ACC1624ACF}" destId="{7D0F5923-FABC-42DC-B4BA-8AD85F8B0600}" srcOrd="3" destOrd="0" presId="urn:microsoft.com/office/officeart/2018/2/layout/IconCircleList"/>
    <dgm:cxn modelId="{039A9AFB-5C1F-4936-A2C7-5F29544A5AFC}" type="presParOf" srcId="{2076EF2E-2974-4DC2-A4F2-01534D3E6434}" destId="{CCAF666F-038F-429A-8801-01ED980C6C8A}" srcOrd="7" destOrd="0" presId="urn:microsoft.com/office/officeart/2018/2/layout/IconCircleList"/>
    <dgm:cxn modelId="{F42F31F5-08F7-4808-8C48-96CCE8B16F78}" type="presParOf" srcId="{2076EF2E-2974-4DC2-A4F2-01534D3E6434}" destId="{D8160FC9-3184-4DE0-8C7B-DBD7203522E8}" srcOrd="8" destOrd="0" presId="urn:microsoft.com/office/officeart/2018/2/layout/IconCircleList"/>
    <dgm:cxn modelId="{D05BE8F5-0952-4F79-8594-BE7DE2667B8E}" type="presParOf" srcId="{D8160FC9-3184-4DE0-8C7B-DBD7203522E8}" destId="{672DD323-9F90-431D-BF06-C72D1B1767ED}" srcOrd="0" destOrd="0" presId="urn:microsoft.com/office/officeart/2018/2/layout/IconCircleList"/>
    <dgm:cxn modelId="{926152A5-3E99-4E30-AAFF-C268A780BDCA}" type="presParOf" srcId="{D8160FC9-3184-4DE0-8C7B-DBD7203522E8}" destId="{C25AC339-4B0B-4B05-B31B-47CAC92A2FF3}" srcOrd="1" destOrd="0" presId="urn:microsoft.com/office/officeart/2018/2/layout/IconCircleList"/>
    <dgm:cxn modelId="{71709768-7557-44CA-99DF-67A4C3ADD588}" type="presParOf" srcId="{D8160FC9-3184-4DE0-8C7B-DBD7203522E8}" destId="{6DAA9E31-92DF-4915-AF2E-9B47169EAFFC}" srcOrd="2" destOrd="0" presId="urn:microsoft.com/office/officeart/2018/2/layout/IconCircleList"/>
    <dgm:cxn modelId="{258021E7-1099-45FD-A8B9-2F8AC99D391A}" type="presParOf" srcId="{D8160FC9-3184-4DE0-8C7B-DBD7203522E8}" destId="{3491B732-2CA2-494C-8539-0ADBD48A238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2962C2-7D5A-41F1-BEC4-E56DD29E579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06C978-E1CC-4B73-BCEB-0837FD5DBD0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Restriction d’accès par nombre d’échec d’authentification</a:t>
          </a:r>
          <a:endParaRPr lang="en-US"/>
        </a:p>
      </dgm:t>
    </dgm:pt>
    <dgm:pt modelId="{752A60C0-7680-41D9-95C8-6744C4861100}" type="parTrans" cxnId="{D3AF405E-FEC5-4CE7-8D8F-0A1E6044A5BA}">
      <dgm:prSet/>
      <dgm:spPr/>
      <dgm:t>
        <a:bodyPr/>
        <a:lstStyle/>
        <a:p>
          <a:endParaRPr lang="en-US"/>
        </a:p>
      </dgm:t>
    </dgm:pt>
    <dgm:pt modelId="{DFACBA0F-0A3B-4E8A-BBD6-2395E4A3973E}" type="sibTrans" cxnId="{D3AF405E-FEC5-4CE7-8D8F-0A1E6044A5BA}">
      <dgm:prSet/>
      <dgm:spPr/>
      <dgm:t>
        <a:bodyPr/>
        <a:lstStyle/>
        <a:p>
          <a:endParaRPr lang="en-US"/>
        </a:p>
      </dgm:t>
    </dgm:pt>
    <dgm:pt modelId="{299718CA-67CD-4297-A45E-0D3623D7CE7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Surcharge du fichier de configuration</a:t>
          </a:r>
          <a:endParaRPr lang="en-US"/>
        </a:p>
      </dgm:t>
    </dgm:pt>
    <dgm:pt modelId="{71C77CDC-2F81-44DB-9815-2B7777E09A06}" type="parTrans" cxnId="{DFF78857-51E6-4288-90CB-8876F979E3A8}">
      <dgm:prSet/>
      <dgm:spPr/>
      <dgm:t>
        <a:bodyPr/>
        <a:lstStyle/>
        <a:p>
          <a:endParaRPr lang="en-US"/>
        </a:p>
      </dgm:t>
    </dgm:pt>
    <dgm:pt modelId="{958AE14F-DC7E-4FB3-BD39-ABD984915A4A}" type="sibTrans" cxnId="{DFF78857-51E6-4288-90CB-8876F979E3A8}">
      <dgm:prSet/>
      <dgm:spPr/>
      <dgm:t>
        <a:bodyPr/>
        <a:lstStyle/>
        <a:p>
          <a:endParaRPr lang="en-US"/>
        </a:p>
      </dgm:t>
    </dgm:pt>
    <dgm:pt modelId="{FE1A39FE-CAAE-4639-9E84-525CBC9E0FC5}" type="pres">
      <dgm:prSet presAssocID="{CD2962C2-7D5A-41F1-BEC4-E56DD29E5793}" presName="root" presStyleCnt="0">
        <dgm:presLayoutVars>
          <dgm:dir/>
          <dgm:resizeHandles val="exact"/>
        </dgm:presLayoutVars>
      </dgm:prSet>
      <dgm:spPr/>
    </dgm:pt>
    <dgm:pt modelId="{4246F777-5D5D-4C3B-8F25-DA1A2899684C}" type="pres">
      <dgm:prSet presAssocID="{FC06C978-E1CC-4B73-BCEB-0837FD5DBD0C}" presName="compNode" presStyleCnt="0"/>
      <dgm:spPr/>
    </dgm:pt>
    <dgm:pt modelId="{5DAAA825-D5D3-477D-AD77-D8E270A88BBB}" type="pres">
      <dgm:prSet presAssocID="{FC06C978-E1CC-4B73-BCEB-0837FD5DBD0C}" presName="iconRect" presStyleLbl="node1" presStyleIdx="0" presStyleCnt="2" custLinFactNeighborX="-4009" custLinFactNeighborY="5049"/>
      <dgm:spPr>
        <a:noFill/>
        <a:ln>
          <a:noFill/>
        </a:ln>
      </dgm:spPr>
    </dgm:pt>
    <dgm:pt modelId="{BA9F41C9-C752-4976-ADCD-74B0F4FBC4CA}" type="pres">
      <dgm:prSet presAssocID="{FC06C978-E1CC-4B73-BCEB-0837FD5DBD0C}" presName="spaceRect" presStyleCnt="0"/>
      <dgm:spPr/>
    </dgm:pt>
    <dgm:pt modelId="{267103ED-7F16-46AE-8C60-B16DC21DAC3D}" type="pres">
      <dgm:prSet presAssocID="{FC06C978-E1CC-4B73-BCEB-0837FD5DBD0C}" presName="textRect" presStyleLbl="revTx" presStyleIdx="0" presStyleCnt="2">
        <dgm:presLayoutVars>
          <dgm:chMax val="1"/>
          <dgm:chPref val="1"/>
        </dgm:presLayoutVars>
      </dgm:prSet>
      <dgm:spPr/>
    </dgm:pt>
    <dgm:pt modelId="{14B78332-9954-41F0-9939-B98B6B518A14}" type="pres">
      <dgm:prSet presAssocID="{DFACBA0F-0A3B-4E8A-BBD6-2395E4A3973E}" presName="sibTrans" presStyleCnt="0"/>
      <dgm:spPr/>
    </dgm:pt>
    <dgm:pt modelId="{96559494-98D5-41DA-B9FA-0D853B9678E2}" type="pres">
      <dgm:prSet presAssocID="{299718CA-67CD-4297-A45E-0D3623D7CE7C}" presName="compNode" presStyleCnt="0"/>
      <dgm:spPr/>
    </dgm:pt>
    <dgm:pt modelId="{5537C22C-536C-4300-82AD-BE175A489BC5}" type="pres">
      <dgm:prSet presAssocID="{299718CA-67CD-4297-A45E-0D3623D7CE7C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01DD18E6-B37E-44A3-B790-E92C4DEB7A0F}" type="pres">
      <dgm:prSet presAssocID="{299718CA-67CD-4297-A45E-0D3623D7CE7C}" presName="spaceRect" presStyleCnt="0"/>
      <dgm:spPr/>
    </dgm:pt>
    <dgm:pt modelId="{FBFEFEE5-0274-4E82-A033-9BFE1B39B701}" type="pres">
      <dgm:prSet presAssocID="{299718CA-67CD-4297-A45E-0D3623D7CE7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3AF405E-FEC5-4CE7-8D8F-0A1E6044A5BA}" srcId="{CD2962C2-7D5A-41F1-BEC4-E56DD29E5793}" destId="{FC06C978-E1CC-4B73-BCEB-0837FD5DBD0C}" srcOrd="0" destOrd="0" parTransId="{752A60C0-7680-41D9-95C8-6744C4861100}" sibTransId="{DFACBA0F-0A3B-4E8A-BBD6-2395E4A3973E}"/>
    <dgm:cxn modelId="{F81E716B-BB6F-4620-BD15-465EEA31E321}" type="presOf" srcId="{299718CA-67CD-4297-A45E-0D3623D7CE7C}" destId="{FBFEFEE5-0274-4E82-A033-9BFE1B39B701}" srcOrd="0" destOrd="0" presId="urn:microsoft.com/office/officeart/2018/2/layout/IconLabelList"/>
    <dgm:cxn modelId="{DFF78857-51E6-4288-90CB-8876F979E3A8}" srcId="{CD2962C2-7D5A-41F1-BEC4-E56DD29E5793}" destId="{299718CA-67CD-4297-A45E-0D3623D7CE7C}" srcOrd="1" destOrd="0" parTransId="{71C77CDC-2F81-44DB-9815-2B7777E09A06}" sibTransId="{958AE14F-DC7E-4FB3-BD39-ABD984915A4A}"/>
    <dgm:cxn modelId="{173D25AF-056B-4F75-A40D-A68F75DAB07C}" type="presOf" srcId="{FC06C978-E1CC-4B73-BCEB-0837FD5DBD0C}" destId="{267103ED-7F16-46AE-8C60-B16DC21DAC3D}" srcOrd="0" destOrd="0" presId="urn:microsoft.com/office/officeart/2018/2/layout/IconLabelList"/>
    <dgm:cxn modelId="{567C07FC-3834-497C-9853-50F36AD50A67}" type="presOf" srcId="{CD2962C2-7D5A-41F1-BEC4-E56DD29E5793}" destId="{FE1A39FE-CAAE-4639-9E84-525CBC9E0FC5}" srcOrd="0" destOrd="0" presId="urn:microsoft.com/office/officeart/2018/2/layout/IconLabelList"/>
    <dgm:cxn modelId="{0EC6F7E8-56D1-49BD-A3B8-35FE867B46B4}" type="presParOf" srcId="{FE1A39FE-CAAE-4639-9E84-525CBC9E0FC5}" destId="{4246F777-5D5D-4C3B-8F25-DA1A2899684C}" srcOrd="0" destOrd="0" presId="urn:microsoft.com/office/officeart/2018/2/layout/IconLabelList"/>
    <dgm:cxn modelId="{830590EF-A061-4F92-ABD3-5E1D16159590}" type="presParOf" srcId="{4246F777-5D5D-4C3B-8F25-DA1A2899684C}" destId="{5DAAA825-D5D3-477D-AD77-D8E270A88BBB}" srcOrd="0" destOrd="0" presId="urn:microsoft.com/office/officeart/2018/2/layout/IconLabelList"/>
    <dgm:cxn modelId="{2D24600A-5449-463C-8533-FC51EC4ABB5D}" type="presParOf" srcId="{4246F777-5D5D-4C3B-8F25-DA1A2899684C}" destId="{BA9F41C9-C752-4976-ADCD-74B0F4FBC4CA}" srcOrd="1" destOrd="0" presId="urn:microsoft.com/office/officeart/2018/2/layout/IconLabelList"/>
    <dgm:cxn modelId="{783A08E0-2E38-4712-993A-4F71E23360F9}" type="presParOf" srcId="{4246F777-5D5D-4C3B-8F25-DA1A2899684C}" destId="{267103ED-7F16-46AE-8C60-B16DC21DAC3D}" srcOrd="2" destOrd="0" presId="urn:microsoft.com/office/officeart/2018/2/layout/IconLabelList"/>
    <dgm:cxn modelId="{DFEF91D1-2018-44CB-AD20-E98DBE6C433F}" type="presParOf" srcId="{FE1A39FE-CAAE-4639-9E84-525CBC9E0FC5}" destId="{14B78332-9954-41F0-9939-B98B6B518A14}" srcOrd="1" destOrd="0" presId="urn:microsoft.com/office/officeart/2018/2/layout/IconLabelList"/>
    <dgm:cxn modelId="{342217F7-E9D3-40A3-BF92-9C5689A4DF26}" type="presParOf" srcId="{FE1A39FE-CAAE-4639-9E84-525CBC9E0FC5}" destId="{96559494-98D5-41DA-B9FA-0D853B9678E2}" srcOrd="2" destOrd="0" presId="urn:microsoft.com/office/officeart/2018/2/layout/IconLabelList"/>
    <dgm:cxn modelId="{960126AD-2014-4CB2-B764-F889DDEB9AAE}" type="presParOf" srcId="{96559494-98D5-41DA-B9FA-0D853B9678E2}" destId="{5537C22C-536C-4300-82AD-BE175A489BC5}" srcOrd="0" destOrd="0" presId="urn:microsoft.com/office/officeart/2018/2/layout/IconLabelList"/>
    <dgm:cxn modelId="{7652A37F-3444-4C55-95E5-D5ED51A8A98F}" type="presParOf" srcId="{96559494-98D5-41DA-B9FA-0D853B9678E2}" destId="{01DD18E6-B37E-44A3-B790-E92C4DEB7A0F}" srcOrd="1" destOrd="0" presId="urn:microsoft.com/office/officeart/2018/2/layout/IconLabelList"/>
    <dgm:cxn modelId="{1F45E606-1780-4DE0-B882-8049CAEB6E33}" type="presParOf" srcId="{96559494-98D5-41DA-B9FA-0D853B9678E2}" destId="{FBFEFEE5-0274-4E82-A033-9BFE1B39B7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69D7A8-8E24-4DA2-A597-ACE99051BF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C31B8D-9665-45EC-81DC-421FC1C7F6A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Base de données Gitea</a:t>
          </a:r>
          <a:endParaRPr lang="en-US"/>
        </a:p>
      </dgm:t>
    </dgm:pt>
    <dgm:pt modelId="{74C08A63-5F3B-420F-82F6-F04C881B7802}" type="parTrans" cxnId="{4F10B4C5-DCEB-45F5-88F8-6FAFAB8C6967}">
      <dgm:prSet/>
      <dgm:spPr/>
      <dgm:t>
        <a:bodyPr/>
        <a:lstStyle/>
        <a:p>
          <a:endParaRPr lang="en-US"/>
        </a:p>
      </dgm:t>
    </dgm:pt>
    <dgm:pt modelId="{4D5FE795-81A2-45B5-96FA-450662848D13}" type="sibTrans" cxnId="{4F10B4C5-DCEB-45F5-88F8-6FAFAB8C6967}">
      <dgm:prSet/>
      <dgm:spPr/>
      <dgm:t>
        <a:bodyPr/>
        <a:lstStyle/>
        <a:p>
          <a:endParaRPr lang="en-US"/>
        </a:p>
      </dgm:t>
    </dgm:pt>
    <dgm:pt modelId="{98481E3C-252B-455B-9BD8-BF0E16D2488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Interface Gitea</a:t>
          </a:r>
          <a:endParaRPr lang="en-US"/>
        </a:p>
      </dgm:t>
    </dgm:pt>
    <dgm:pt modelId="{46A1CF9F-B5C1-4E9B-97F2-4D37909778C3}" type="parTrans" cxnId="{65BFA577-06C1-485C-BF3E-7BD1F513269A}">
      <dgm:prSet/>
      <dgm:spPr/>
      <dgm:t>
        <a:bodyPr/>
        <a:lstStyle/>
        <a:p>
          <a:endParaRPr lang="en-US"/>
        </a:p>
      </dgm:t>
    </dgm:pt>
    <dgm:pt modelId="{F9C072E7-4637-4E94-8288-3282969FAAED}" type="sibTrans" cxnId="{65BFA577-06C1-485C-BF3E-7BD1F513269A}">
      <dgm:prSet/>
      <dgm:spPr/>
      <dgm:t>
        <a:bodyPr/>
        <a:lstStyle/>
        <a:p>
          <a:endParaRPr lang="en-US"/>
        </a:p>
      </dgm:t>
    </dgm:pt>
    <dgm:pt modelId="{9C397662-78E2-4BDF-A4DC-F11BB04731E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Interface Drone</a:t>
          </a:r>
          <a:endParaRPr lang="en-US"/>
        </a:p>
      </dgm:t>
    </dgm:pt>
    <dgm:pt modelId="{7184C0DF-60BB-426C-A0FC-D849512E9F81}" type="parTrans" cxnId="{94D0FDD4-A0B6-46EA-A95C-E2475ACE921E}">
      <dgm:prSet/>
      <dgm:spPr/>
      <dgm:t>
        <a:bodyPr/>
        <a:lstStyle/>
        <a:p>
          <a:endParaRPr lang="en-US"/>
        </a:p>
      </dgm:t>
    </dgm:pt>
    <dgm:pt modelId="{B98ACCDD-17BA-4226-A68C-D3EDE8EF2B10}" type="sibTrans" cxnId="{94D0FDD4-A0B6-46EA-A95C-E2475ACE921E}">
      <dgm:prSet/>
      <dgm:spPr/>
      <dgm:t>
        <a:bodyPr/>
        <a:lstStyle/>
        <a:p>
          <a:endParaRPr lang="en-US"/>
        </a:p>
      </dgm:t>
    </dgm:pt>
    <dgm:pt modelId="{6AAF8133-294E-4F64-9098-A3173B770A5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Drone runner (Pipelines)</a:t>
          </a:r>
          <a:endParaRPr lang="en-US"/>
        </a:p>
      </dgm:t>
    </dgm:pt>
    <dgm:pt modelId="{3FDF3FDE-8CD2-425A-B2BC-3C4E1F038614}" type="parTrans" cxnId="{8CFC8D45-10D1-4214-B001-7AD93DD450A3}">
      <dgm:prSet/>
      <dgm:spPr/>
      <dgm:t>
        <a:bodyPr/>
        <a:lstStyle/>
        <a:p>
          <a:endParaRPr lang="en-US"/>
        </a:p>
      </dgm:t>
    </dgm:pt>
    <dgm:pt modelId="{165B5FB5-09E0-4F1F-AF46-C0885666DB66}" type="sibTrans" cxnId="{8CFC8D45-10D1-4214-B001-7AD93DD450A3}">
      <dgm:prSet/>
      <dgm:spPr/>
      <dgm:t>
        <a:bodyPr/>
        <a:lstStyle/>
        <a:p>
          <a:endParaRPr lang="en-US"/>
        </a:p>
      </dgm:t>
    </dgm:pt>
    <dgm:pt modelId="{DC3167DC-3C45-47AC-949D-6B8B343E78BC}" type="pres">
      <dgm:prSet presAssocID="{CF69D7A8-8E24-4DA2-A597-ACE99051BF57}" presName="root" presStyleCnt="0">
        <dgm:presLayoutVars>
          <dgm:dir/>
          <dgm:resizeHandles val="exact"/>
        </dgm:presLayoutVars>
      </dgm:prSet>
      <dgm:spPr/>
    </dgm:pt>
    <dgm:pt modelId="{5B394CE4-C187-4A69-AA40-604B75111898}" type="pres">
      <dgm:prSet presAssocID="{57C31B8D-9665-45EC-81DC-421FC1C7F6A5}" presName="compNode" presStyleCnt="0"/>
      <dgm:spPr/>
    </dgm:pt>
    <dgm:pt modelId="{4C86D144-AEE5-4030-809A-42C58610A0B7}" type="pres">
      <dgm:prSet presAssocID="{57C31B8D-9665-45EC-81DC-421FC1C7F6A5}" presName="bgRect" presStyleLbl="bgShp" presStyleIdx="0" presStyleCnt="4"/>
      <dgm:spPr/>
    </dgm:pt>
    <dgm:pt modelId="{D2A7B529-432B-4B8B-B006-B8B7A88940DC}" type="pres">
      <dgm:prSet presAssocID="{57C31B8D-9665-45EC-81DC-421FC1C7F6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F67EAEC-12B2-479D-B199-2E00E621B750}" type="pres">
      <dgm:prSet presAssocID="{57C31B8D-9665-45EC-81DC-421FC1C7F6A5}" presName="spaceRect" presStyleCnt="0"/>
      <dgm:spPr/>
    </dgm:pt>
    <dgm:pt modelId="{74DAF7A8-BE04-4351-9213-197F428A0F7E}" type="pres">
      <dgm:prSet presAssocID="{57C31B8D-9665-45EC-81DC-421FC1C7F6A5}" presName="parTx" presStyleLbl="revTx" presStyleIdx="0" presStyleCnt="4">
        <dgm:presLayoutVars>
          <dgm:chMax val="0"/>
          <dgm:chPref val="0"/>
        </dgm:presLayoutVars>
      </dgm:prSet>
      <dgm:spPr/>
    </dgm:pt>
    <dgm:pt modelId="{CFEA442F-D183-4357-9C2B-AAC4FDB4B43F}" type="pres">
      <dgm:prSet presAssocID="{4D5FE795-81A2-45B5-96FA-450662848D13}" presName="sibTrans" presStyleCnt="0"/>
      <dgm:spPr/>
    </dgm:pt>
    <dgm:pt modelId="{E7891BD9-42BA-4425-A704-B9E8CC8054B2}" type="pres">
      <dgm:prSet presAssocID="{98481E3C-252B-455B-9BD8-BF0E16D24883}" presName="compNode" presStyleCnt="0"/>
      <dgm:spPr/>
    </dgm:pt>
    <dgm:pt modelId="{29A43547-0BD2-4CD6-B3F9-986556371C97}" type="pres">
      <dgm:prSet presAssocID="{98481E3C-252B-455B-9BD8-BF0E16D24883}" presName="bgRect" presStyleLbl="bgShp" presStyleIdx="1" presStyleCnt="4"/>
      <dgm:spPr/>
    </dgm:pt>
    <dgm:pt modelId="{D5C42EE2-F298-462E-B804-2D55064320D2}" type="pres">
      <dgm:prSet presAssocID="{98481E3C-252B-455B-9BD8-BF0E16D248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9594FFA1-BBAC-49DC-8D83-C9C42ABBADA5}" type="pres">
      <dgm:prSet presAssocID="{98481E3C-252B-455B-9BD8-BF0E16D24883}" presName="spaceRect" presStyleCnt="0"/>
      <dgm:spPr/>
    </dgm:pt>
    <dgm:pt modelId="{073B145D-1470-483E-AB70-EBC6C4200F35}" type="pres">
      <dgm:prSet presAssocID="{98481E3C-252B-455B-9BD8-BF0E16D24883}" presName="parTx" presStyleLbl="revTx" presStyleIdx="1" presStyleCnt="4">
        <dgm:presLayoutVars>
          <dgm:chMax val="0"/>
          <dgm:chPref val="0"/>
        </dgm:presLayoutVars>
      </dgm:prSet>
      <dgm:spPr/>
    </dgm:pt>
    <dgm:pt modelId="{87971255-6268-4864-98E7-FAE1D84AB1F4}" type="pres">
      <dgm:prSet presAssocID="{F9C072E7-4637-4E94-8288-3282969FAAED}" presName="sibTrans" presStyleCnt="0"/>
      <dgm:spPr/>
    </dgm:pt>
    <dgm:pt modelId="{22D6EB81-691B-4F19-A246-850979CFD38C}" type="pres">
      <dgm:prSet presAssocID="{9C397662-78E2-4BDF-A4DC-F11BB04731E9}" presName="compNode" presStyleCnt="0"/>
      <dgm:spPr/>
    </dgm:pt>
    <dgm:pt modelId="{F86B1F9C-7BA9-4EB2-BD42-EC008932C218}" type="pres">
      <dgm:prSet presAssocID="{9C397662-78E2-4BDF-A4DC-F11BB04731E9}" presName="bgRect" presStyleLbl="bgShp" presStyleIdx="2" presStyleCnt="4"/>
      <dgm:spPr/>
    </dgm:pt>
    <dgm:pt modelId="{B44437AA-648F-4AAE-BAE7-474BD22BD8FE}" type="pres">
      <dgm:prSet presAssocID="{9C397662-78E2-4BDF-A4DC-F11BB04731E9}" presName="iconRect" presStyleLbl="node1" presStyleIdx="2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4D560B8-EA2B-42F5-AADC-FC1BF0222C5F}" type="pres">
      <dgm:prSet presAssocID="{9C397662-78E2-4BDF-A4DC-F11BB04731E9}" presName="spaceRect" presStyleCnt="0"/>
      <dgm:spPr/>
    </dgm:pt>
    <dgm:pt modelId="{4B0BE60F-668C-4ED4-88B5-375CE8B93450}" type="pres">
      <dgm:prSet presAssocID="{9C397662-78E2-4BDF-A4DC-F11BB04731E9}" presName="parTx" presStyleLbl="revTx" presStyleIdx="2" presStyleCnt="4">
        <dgm:presLayoutVars>
          <dgm:chMax val="0"/>
          <dgm:chPref val="0"/>
        </dgm:presLayoutVars>
      </dgm:prSet>
      <dgm:spPr/>
    </dgm:pt>
    <dgm:pt modelId="{C1452C66-5F34-4E47-9C28-747FA8AC237C}" type="pres">
      <dgm:prSet presAssocID="{B98ACCDD-17BA-4226-A68C-D3EDE8EF2B10}" presName="sibTrans" presStyleCnt="0"/>
      <dgm:spPr/>
    </dgm:pt>
    <dgm:pt modelId="{A5CDDA60-50D6-430C-80AE-202B852D2FF6}" type="pres">
      <dgm:prSet presAssocID="{6AAF8133-294E-4F64-9098-A3173B770A5A}" presName="compNode" presStyleCnt="0"/>
      <dgm:spPr/>
    </dgm:pt>
    <dgm:pt modelId="{2AB0D15E-0924-4BAD-87E6-85DE6F2C29FE}" type="pres">
      <dgm:prSet presAssocID="{6AAF8133-294E-4F64-9098-A3173B770A5A}" presName="bgRect" presStyleLbl="bgShp" presStyleIdx="3" presStyleCnt="4"/>
      <dgm:spPr/>
    </dgm:pt>
    <dgm:pt modelId="{C6BF9CB5-68CA-4174-8451-B74543A8C6AF}" type="pres">
      <dgm:prSet presAssocID="{6AAF8133-294E-4F64-9098-A3173B770A5A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7FA6AFC9-DDAF-43EA-8A9E-F5A510D9D896}" type="pres">
      <dgm:prSet presAssocID="{6AAF8133-294E-4F64-9098-A3173B770A5A}" presName="spaceRect" presStyleCnt="0"/>
      <dgm:spPr/>
    </dgm:pt>
    <dgm:pt modelId="{AE9D2CD2-6588-4CC2-8F97-1B31A31E60F1}" type="pres">
      <dgm:prSet presAssocID="{6AAF8133-294E-4F64-9098-A3173B770A5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586F001-8831-4414-9B61-4E9312BB730A}" type="presOf" srcId="{9C397662-78E2-4BDF-A4DC-F11BB04731E9}" destId="{4B0BE60F-668C-4ED4-88B5-375CE8B93450}" srcOrd="0" destOrd="0" presId="urn:microsoft.com/office/officeart/2018/2/layout/IconVerticalSolidList"/>
    <dgm:cxn modelId="{ECBBF426-2201-4B4E-9EAB-7E8B1ADF43DC}" type="presOf" srcId="{98481E3C-252B-455B-9BD8-BF0E16D24883}" destId="{073B145D-1470-483E-AB70-EBC6C4200F35}" srcOrd="0" destOrd="0" presId="urn:microsoft.com/office/officeart/2018/2/layout/IconVerticalSolidList"/>
    <dgm:cxn modelId="{72EFB52B-2786-47EC-8FE5-97A1C6B1FB49}" type="presOf" srcId="{6AAF8133-294E-4F64-9098-A3173B770A5A}" destId="{AE9D2CD2-6588-4CC2-8F97-1B31A31E60F1}" srcOrd="0" destOrd="0" presId="urn:microsoft.com/office/officeart/2018/2/layout/IconVerticalSolidList"/>
    <dgm:cxn modelId="{8CFC8D45-10D1-4214-B001-7AD93DD450A3}" srcId="{CF69D7A8-8E24-4DA2-A597-ACE99051BF57}" destId="{6AAF8133-294E-4F64-9098-A3173B770A5A}" srcOrd="3" destOrd="0" parTransId="{3FDF3FDE-8CD2-425A-B2BC-3C4E1F038614}" sibTransId="{165B5FB5-09E0-4F1F-AF46-C0885666DB66}"/>
    <dgm:cxn modelId="{E3D75052-9026-4D0C-9034-FF9E4D55981C}" type="presOf" srcId="{57C31B8D-9665-45EC-81DC-421FC1C7F6A5}" destId="{74DAF7A8-BE04-4351-9213-197F428A0F7E}" srcOrd="0" destOrd="0" presId="urn:microsoft.com/office/officeart/2018/2/layout/IconVerticalSolidList"/>
    <dgm:cxn modelId="{65BFA577-06C1-485C-BF3E-7BD1F513269A}" srcId="{CF69D7A8-8E24-4DA2-A597-ACE99051BF57}" destId="{98481E3C-252B-455B-9BD8-BF0E16D24883}" srcOrd="1" destOrd="0" parTransId="{46A1CF9F-B5C1-4E9B-97F2-4D37909778C3}" sibTransId="{F9C072E7-4637-4E94-8288-3282969FAAED}"/>
    <dgm:cxn modelId="{64B91498-2F95-41F8-9BB1-A7889508A147}" type="presOf" srcId="{CF69D7A8-8E24-4DA2-A597-ACE99051BF57}" destId="{DC3167DC-3C45-47AC-949D-6B8B343E78BC}" srcOrd="0" destOrd="0" presId="urn:microsoft.com/office/officeart/2018/2/layout/IconVerticalSolidList"/>
    <dgm:cxn modelId="{4F10B4C5-DCEB-45F5-88F8-6FAFAB8C6967}" srcId="{CF69D7A8-8E24-4DA2-A597-ACE99051BF57}" destId="{57C31B8D-9665-45EC-81DC-421FC1C7F6A5}" srcOrd="0" destOrd="0" parTransId="{74C08A63-5F3B-420F-82F6-F04C881B7802}" sibTransId="{4D5FE795-81A2-45B5-96FA-450662848D13}"/>
    <dgm:cxn modelId="{94D0FDD4-A0B6-46EA-A95C-E2475ACE921E}" srcId="{CF69D7A8-8E24-4DA2-A597-ACE99051BF57}" destId="{9C397662-78E2-4BDF-A4DC-F11BB04731E9}" srcOrd="2" destOrd="0" parTransId="{7184C0DF-60BB-426C-A0FC-D849512E9F81}" sibTransId="{B98ACCDD-17BA-4226-A68C-D3EDE8EF2B10}"/>
    <dgm:cxn modelId="{2C6873A0-8EC4-417E-9AC8-7750AEA12112}" type="presParOf" srcId="{DC3167DC-3C45-47AC-949D-6B8B343E78BC}" destId="{5B394CE4-C187-4A69-AA40-604B75111898}" srcOrd="0" destOrd="0" presId="urn:microsoft.com/office/officeart/2018/2/layout/IconVerticalSolidList"/>
    <dgm:cxn modelId="{D38BF84A-C957-4820-8736-7C1AF75E1B9B}" type="presParOf" srcId="{5B394CE4-C187-4A69-AA40-604B75111898}" destId="{4C86D144-AEE5-4030-809A-42C58610A0B7}" srcOrd="0" destOrd="0" presId="urn:microsoft.com/office/officeart/2018/2/layout/IconVerticalSolidList"/>
    <dgm:cxn modelId="{86428348-FE04-42FD-9D58-9C88F49A0E8C}" type="presParOf" srcId="{5B394CE4-C187-4A69-AA40-604B75111898}" destId="{D2A7B529-432B-4B8B-B006-B8B7A88940DC}" srcOrd="1" destOrd="0" presId="urn:microsoft.com/office/officeart/2018/2/layout/IconVerticalSolidList"/>
    <dgm:cxn modelId="{F51F0647-832A-41A9-AD69-CA1F5AAF36C3}" type="presParOf" srcId="{5B394CE4-C187-4A69-AA40-604B75111898}" destId="{CF67EAEC-12B2-479D-B199-2E00E621B750}" srcOrd="2" destOrd="0" presId="urn:microsoft.com/office/officeart/2018/2/layout/IconVerticalSolidList"/>
    <dgm:cxn modelId="{F63A91AB-FD1D-4146-9A7F-E01B7C5A62B0}" type="presParOf" srcId="{5B394CE4-C187-4A69-AA40-604B75111898}" destId="{74DAF7A8-BE04-4351-9213-197F428A0F7E}" srcOrd="3" destOrd="0" presId="urn:microsoft.com/office/officeart/2018/2/layout/IconVerticalSolidList"/>
    <dgm:cxn modelId="{5E694AAF-1FF2-408E-89AE-243B44246183}" type="presParOf" srcId="{DC3167DC-3C45-47AC-949D-6B8B343E78BC}" destId="{CFEA442F-D183-4357-9C2B-AAC4FDB4B43F}" srcOrd="1" destOrd="0" presId="urn:microsoft.com/office/officeart/2018/2/layout/IconVerticalSolidList"/>
    <dgm:cxn modelId="{BA2B1A70-B840-4E42-8790-D3DE7305F612}" type="presParOf" srcId="{DC3167DC-3C45-47AC-949D-6B8B343E78BC}" destId="{E7891BD9-42BA-4425-A704-B9E8CC8054B2}" srcOrd="2" destOrd="0" presId="urn:microsoft.com/office/officeart/2018/2/layout/IconVerticalSolidList"/>
    <dgm:cxn modelId="{DEEE3A78-8FF7-4034-AA89-FF86B810D53A}" type="presParOf" srcId="{E7891BD9-42BA-4425-A704-B9E8CC8054B2}" destId="{29A43547-0BD2-4CD6-B3F9-986556371C97}" srcOrd="0" destOrd="0" presId="urn:microsoft.com/office/officeart/2018/2/layout/IconVerticalSolidList"/>
    <dgm:cxn modelId="{D53BA645-C526-4B51-81FE-48B5D64E64DB}" type="presParOf" srcId="{E7891BD9-42BA-4425-A704-B9E8CC8054B2}" destId="{D5C42EE2-F298-462E-B804-2D55064320D2}" srcOrd="1" destOrd="0" presId="urn:microsoft.com/office/officeart/2018/2/layout/IconVerticalSolidList"/>
    <dgm:cxn modelId="{EAC1BD6C-D12E-4E42-BEB5-96762CC42F66}" type="presParOf" srcId="{E7891BD9-42BA-4425-A704-B9E8CC8054B2}" destId="{9594FFA1-BBAC-49DC-8D83-C9C42ABBADA5}" srcOrd="2" destOrd="0" presId="urn:microsoft.com/office/officeart/2018/2/layout/IconVerticalSolidList"/>
    <dgm:cxn modelId="{2E2AB324-93C8-4118-BCA0-FD718C780198}" type="presParOf" srcId="{E7891BD9-42BA-4425-A704-B9E8CC8054B2}" destId="{073B145D-1470-483E-AB70-EBC6C4200F35}" srcOrd="3" destOrd="0" presId="urn:microsoft.com/office/officeart/2018/2/layout/IconVerticalSolidList"/>
    <dgm:cxn modelId="{A7FD4690-AEA4-4C6B-A4C1-AB9C7D1F8967}" type="presParOf" srcId="{DC3167DC-3C45-47AC-949D-6B8B343E78BC}" destId="{87971255-6268-4864-98E7-FAE1D84AB1F4}" srcOrd="3" destOrd="0" presId="urn:microsoft.com/office/officeart/2018/2/layout/IconVerticalSolidList"/>
    <dgm:cxn modelId="{14F9C105-8C05-4318-ABCE-8DEC2C3E378F}" type="presParOf" srcId="{DC3167DC-3C45-47AC-949D-6B8B343E78BC}" destId="{22D6EB81-691B-4F19-A246-850979CFD38C}" srcOrd="4" destOrd="0" presId="urn:microsoft.com/office/officeart/2018/2/layout/IconVerticalSolidList"/>
    <dgm:cxn modelId="{063035FE-201E-430D-A5B7-3B188684CF6E}" type="presParOf" srcId="{22D6EB81-691B-4F19-A246-850979CFD38C}" destId="{F86B1F9C-7BA9-4EB2-BD42-EC008932C218}" srcOrd="0" destOrd="0" presId="urn:microsoft.com/office/officeart/2018/2/layout/IconVerticalSolidList"/>
    <dgm:cxn modelId="{18E86067-C923-4E31-8094-AA8C614B1D68}" type="presParOf" srcId="{22D6EB81-691B-4F19-A246-850979CFD38C}" destId="{B44437AA-648F-4AAE-BAE7-474BD22BD8FE}" srcOrd="1" destOrd="0" presId="urn:microsoft.com/office/officeart/2018/2/layout/IconVerticalSolidList"/>
    <dgm:cxn modelId="{1787F8D8-037C-4193-AEAC-AF7D3D7E99AD}" type="presParOf" srcId="{22D6EB81-691B-4F19-A246-850979CFD38C}" destId="{24D560B8-EA2B-42F5-AADC-FC1BF0222C5F}" srcOrd="2" destOrd="0" presId="urn:microsoft.com/office/officeart/2018/2/layout/IconVerticalSolidList"/>
    <dgm:cxn modelId="{3E74D341-B1F7-425C-A69D-A77AADBF6437}" type="presParOf" srcId="{22D6EB81-691B-4F19-A246-850979CFD38C}" destId="{4B0BE60F-668C-4ED4-88B5-375CE8B93450}" srcOrd="3" destOrd="0" presId="urn:microsoft.com/office/officeart/2018/2/layout/IconVerticalSolidList"/>
    <dgm:cxn modelId="{1C0288C9-0ACF-4C04-A86E-58EE0C68BACD}" type="presParOf" srcId="{DC3167DC-3C45-47AC-949D-6B8B343E78BC}" destId="{C1452C66-5F34-4E47-9C28-747FA8AC237C}" srcOrd="5" destOrd="0" presId="urn:microsoft.com/office/officeart/2018/2/layout/IconVerticalSolidList"/>
    <dgm:cxn modelId="{7ED144D0-63BF-48C0-9FDF-B821944D29EF}" type="presParOf" srcId="{DC3167DC-3C45-47AC-949D-6B8B343E78BC}" destId="{A5CDDA60-50D6-430C-80AE-202B852D2FF6}" srcOrd="6" destOrd="0" presId="urn:microsoft.com/office/officeart/2018/2/layout/IconVerticalSolidList"/>
    <dgm:cxn modelId="{7558737E-5F01-4333-8984-37B6F2F6B5F3}" type="presParOf" srcId="{A5CDDA60-50D6-430C-80AE-202B852D2FF6}" destId="{2AB0D15E-0924-4BAD-87E6-85DE6F2C29FE}" srcOrd="0" destOrd="0" presId="urn:microsoft.com/office/officeart/2018/2/layout/IconVerticalSolidList"/>
    <dgm:cxn modelId="{3A1D01FE-1470-433A-B70C-7E90C82D5291}" type="presParOf" srcId="{A5CDDA60-50D6-430C-80AE-202B852D2FF6}" destId="{C6BF9CB5-68CA-4174-8451-B74543A8C6AF}" srcOrd="1" destOrd="0" presId="urn:microsoft.com/office/officeart/2018/2/layout/IconVerticalSolidList"/>
    <dgm:cxn modelId="{F3865451-4C21-479F-B2C0-0DEEE8381FA9}" type="presParOf" srcId="{A5CDDA60-50D6-430C-80AE-202B852D2FF6}" destId="{7FA6AFC9-DDAF-43EA-8A9E-F5A510D9D896}" srcOrd="2" destOrd="0" presId="urn:microsoft.com/office/officeart/2018/2/layout/IconVerticalSolidList"/>
    <dgm:cxn modelId="{685700DA-B3ED-49ED-801D-5734A1B78ADB}" type="presParOf" srcId="{A5CDDA60-50D6-430C-80AE-202B852D2FF6}" destId="{AE9D2CD2-6588-4CC2-8F97-1B31A31E60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050D0A-0E2F-444E-8855-2C110F28EF2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16644CE8-B373-4F16-8723-F0E81A253E7F}">
      <dgm:prSet/>
      <dgm:spPr/>
      <dgm:t>
        <a:bodyPr/>
        <a:lstStyle/>
        <a:p>
          <a:pPr>
            <a:defRPr cap="all"/>
          </a:pPr>
          <a:r>
            <a:rPr lang="fr-FR"/>
            <a:t>Montée en compétences</a:t>
          </a:r>
          <a:endParaRPr lang="en-US"/>
        </a:p>
      </dgm:t>
    </dgm:pt>
    <dgm:pt modelId="{88A4D045-9890-4FC7-8270-2E2B6F113AFE}" type="parTrans" cxnId="{BBDA1565-1C98-43AD-B581-8D4669AF651B}">
      <dgm:prSet/>
      <dgm:spPr/>
      <dgm:t>
        <a:bodyPr/>
        <a:lstStyle/>
        <a:p>
          <a:endParaRPr lang="en-US"/>
        </a:p>
      </dgm:t>
    </dgm:pt>
    <dgm:pt modelId="{7967AB27-58B4-477A-8AB5-CD17632178F3}" type="sibTrans" cxnId="{BBDA1565-1C98-43AD-B581-8D4669AF651B}">
      <dgm:prSet/>
      <dgm:spPr/>
      <dgm:t>
        <a:bodyPr/>
        <a:lstStyle/>
        <a:p>
          <a:endParaRPr lang="en-US"/>
        </a:p>
      </dgm:t>
    </dgm:pt>
    <dgm:pt modelId="{A71E7B76-EC48-493D-A70A-43DB765A3204}">
      <dgm:prSet/>
      <dgm:spPr/>
      <dgm:t>
        <a:bodyPr/>
        <a:lstStyle/>
        <a:p>
          <a:pPr>
            <a:defRPr cap="all"/>
          </a:pPr>
          <a:r>
            <a:rPr lang="fr-FR"/>
            <a:t>Découverte de Docker et CI/CD</a:t>
          </a:r>
          <a:endParaRPr lang="en-US"/>
        </a:p>
      </dgm:t>
    </dgm:pt>
    <dgm:pt modelId="{EF187F79-8CA4-4104-8B07-75745B8EF012}" type="parTrans" cxnId="{4B615B56-678E-4F62-883D-97F6749936C7}">
      <dgm:prSet/>
      <dgm:spPr/>
      <dgm:t>
        <a:bodyPr/>
        <a:lstStyle/>
        <a:p>
          <a:endParaRPr lang="en-US"/>
        </a:p>
      </dgm:t>
    </dgm:pt>
    <dgm:pt modelId="{FAE51E6B-7BA3-4E9C-9496-CE3393A45BF5}" type="sibTrans" cxnId="{4B615B56-678E-4F62-883D-97F6749936C7}">
      <dgm:prSet/>
      <dgm:spPr/>
      <dgm:t>
        <a:bodyPr/>
        <a:lstStyle/>
        <a:p>
          <a:endParaRPr lang="en-US"/>
        </a:p>
      </dgm:t>
    </dgm:pt>
    <dgm:pt modelId="{01EA73BF-CBB3-4250-BD72-85E25DF50054}" type="pres">
      <dgm:prSet presAssocID="{41050D0A-0E2F-444E-8855-2C110F28EF24}" presName="root" presStyleCnt="0">
        <dgm:presLayoutVars>
          <dgm:dir/>
          <dgm:resizeHandles val="exact"/>
        </dgm:presLayoutVars>
      </dgm:prSet>
      <dgm:spPr/>
    </dgm:pt>
    <dgm:pt modelId="{1B82BF4C-83D6-43EA-91BC-E2D4AD123507}" type="pres">
      <dgm:prSet presAssocID="{16644CE8-B373-4F16-8723-F0E81A253E7F}" presName="compNode" presStyleCnt="0"/>
      <dgm:spPr/>
    </dgm:pt>
    <dgm:pt modelId="{96526011-4324-45DA-B998-A2AA591F2EFF}" type="pres">
      <dgm:prSet presAssocID="{16644CE8-B373-4F16-8723-F0E81A253E7F}" presName="iconBgRect" presStyleLbl="bgShp" presStyleIdx="0" presStyleCnt="2"/>
      <dgm:spPr/>
    </dgm:pt>
    <dgm:pt modelId="{DF1C28C1-7F05-4D0D-B8EB-D4F9585DA554}" type="pres">
      <dgm:prSet presAssocID="{16644CE8-B373-4F16-8723-F0E81A253E7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12DC1A3-D400-424C-AAF6-5043FEF830AE}" type="pres">
      <dgm:prSet presAssocID="{16644CE8-B373-4F16-8723-F0E81A253E7F}" presName="spaceRect" presStyleCnt="0"/>
      <dgm:spPr/>
    </dgm:pt>
    <dgm:pt modelId="{FD5B975A-ACF6-4B20-A42B-E3110259FB58}" type="pres">
      <dgm:prSet presAssocID="{16644CE8-B373-4F16-8723-F0E81A253E7F}" presName="textRect" presStyleLbl="revTx" presStyleIdx="0" presStyleCnt="2">
        <dgm:presLayoutVars>
          <dgm:chMax val="1"/>
          <dgm:chPref val="1"/>
        </dgm:presLayoutVars>
      </dgm:prSet>
      <dgm:spPr/>
    </dgm:pt>
    <dgm:pt modelId="{7EE8AD23-C4F9-4C20-812B-6CABE95EFDCB}" type="pres">
      <dgm:prSet presAssocID="{7967AB27-58B4-477A-8AB5-CD17632178F3}" presName="sibTrans" presStyleCnt="0"/>
      <dgm:spPr/>
    </dgm:pt>
    <dgm:pt modelId="{1413BB3B-625B-4F5F-B813-A416C59E92D3}" type="pres">
      <dgm:prSet presAssocID="{A71E7B76-EC48-493D-A70A-43DB765A3204}" presName="compNode" presStyleCnt="0"/>
      <dgm:spPr/>
    </dgm:pt>
    <dgm:pt modelId="{F2ED3022-06E3-41A9-8511-5184BEFCCCE5}" type="pres">
      <dgm:prSet presAssocID="{A71E7B76-EC48-493D-A70A-43DB765A3204}" presName="iconBgRect" presStyleLbl="bgShp" presStyleIdx="1" presStyleCnt="2"/>
      <dgm:spPr/>
    </dgm:pt>
    <dgm:pt modelId="{58193E38-A602-43C6-91A2-0BF726127130}" type="pres">
      <dgm:prSet presAssocID="{A71E7B76-EC48-493D-A70A-43DB765A32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915EADE-BA4C-459E-BF51-7A03B1CD2E80}" type="pres">
      <dgm:prSet presAssocID="{A71E7B76-EC48-493D-A70A-43DB765A3204}" presName="spaceRect" presStyleCnt="0"/>
      <dgm:spPr/>
    </dgm:pt>
    <dgm:pt modelId="{9E15521A-FB40-4D70-9A04-01EB0E7A3CCC}" type="pres">
      <dgm:prSet presAssocID="{A71E7B76-EC48-493D-A70A-43DB765A320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BDA1565-1C98-43AD-B581-8D4669AF651B}" srcId="{41050D0A-0E2F-444E-8855-2C110F28EF24}" destId="{16644CE8-B373-4F16-8723-F0E81A253E7F}" srcOrd="0" destOrd="0" parTransId="{88A4D045-9890-4FC7-8270-2E2B6F113AFE}" sibTransId="{7967AB27-58B4-477A-8AB5-CD17632178F3}"/>
    <dgm:cxn modelId="{4B615B56-678E-4F62-883D-97F6749936C7}" srcId="{41050D0A-0E2F-444E-8855-2C110F28EF24}" destId="{A71E7B76-EC48-493D-A70A-43DB765A3204}" srcOrd="1" destOrd="0" parTransId="{EF187F79-8CA4-4104-8B07-75745B8EF012}" sibTransId="{FAE51E6B-7BA3-4E9C-9496-CE3393A45BF5}"/>
    <dgm:cxn modelId="{C78EF879-DE42-493D-B9C3-557889F1F04D}" type="presOf" srcId="{A71E7B76-EC48-493D-A70A-43DB765A3204}" destId="{9E15521A-FB40-4D70-9A04-01EB0E7A3CCC}" srcOrd="0" destOrd="0" presId="urn:microsoft.com/office/officeart/2018/5/layout/IconCircleLabelList"/>
    <dgm:cxn modelId="{C5740C5A-BF56-471A-929C-136E9EF9A05B}" type="presOf" srcId="{41050D0A-0E2F-444E-8855-2C110F28EF24}" destId="{01EA73BF-CBB3-4250-BD72-85E25DF50054}" srcOrd="0" destOrd="0" presId="urn:microsoft.com/office/officeart/2018/5/layout/IconCircleLabelList"/>
    <dgm:cxn modelId="{3A314EDE-127D-47B7-9327-418CF2742F06}" type="presOf" srcId="{16644CE8-B373-4F16-8723-F0E81A253E7F}" destId="{FD5B975A-ACF6-4B20-A42B-E3110259FB58}" srcOrd="0" destOrd="0" presId="urn:microsoft.com/office/officeart/2018/5/layout/IconCircleLabelList"/>
    <dgm:cxn modelId="{201CBCC3-2D1B-4A1A-9491-34B0E1502ABE}" type="presParOf" srcId="{01EA73BF-CBB3-4250-BD72-85E25DF50054}" destId="{1B82BF4C-83D6-43EA-91BC-E2D4AD123507}" srcOrd="0" destOrd="0" presId="urn:microsoft.com/office/officeart/2018/5/layout/IconCircleLabelList"/>
    <dgm:cxn modelId="{079D0EE2-C41E-4C50-B14B-98A1F71D2FC9}" type="presParOf" srcId="{1B82BF4C-83D6-43EA-91BC-E2D4AD123507}" destId="{96526011-4324-45DA-B998-A2AA591F2EFF}" srcOrd="0" destOrd="0" presId="urn:microsoft.com/office/officeart/2018/5/layout/IconCircleLabelList"/>
    <dgm:cxn modelId="{565C7962-6D28-4225-B3F4-E203E58F798E}" type="presParOf" srcId="{1B82BF4C-83D6-43EA-91BC-E2D4AD123507}" destId="{DF1C28C1-7F05-4D0D-B8EB-D4F9585DA554}" srcOrd="1" destOrd="0" presId="urn:microsoft.com/office/officeart/2018/5/layout/IconCircleLabelList"/>
    <dgm:cxn modelId="{003C29A3-0A81-462F-BB4F-18E89DCD44F5}" type="presParOf" srcId="{1B82BF4C-83D6-43EA-91BC-E2D4AD123507}" destId="{412DC1A3-D400-424C-AAF6-5043FEF830AE}" srcOrd="2" destOrd="0" presId="urn:microsoft.com/office/officeart/2018/5/layout/IconCircleLabelList"/>
    <dgm:cxn modelId="{88A24792-495C-4946-A9A4-FEF28CFEAD18}" type="presParOf" srcId="{1B82BF4C-83D6-43EA-91BC-E2D4AD123507}" destId="{FD5B975A-ACF6-4B20-A42B-E3110259FB58}" srcOrd="3" destOrd="0" presId="urn:microsoft.com/office/officeart/2018/5/layout/IconCircleLabelList"/>
    <dgm:cxn modelId="{4DE9FC50-7359-47E1-82D3-1E0A3D8B0B0B}" type="presParOf" srcId="{01EA73BF-CBB3-4250-BD72-85E25DF50054}" destId="{7EE8AD23-C4F9-4C20-812B-6CABE95EFDCB}" srcOrd="1" destOrd="0" presId="urn:microsoft.com/office/officeart/2018/5/layout/IconCircleLabelList"/>
    <dgm:cxn modelId="{48F57DDF-3AFE-4A40-9676-83F7AFCB947E}" type="presParOf" srcId="{01EA73BF-CBB3-4250-BD72-85E25DF50054}" destId="{1413BB3B-625B-4F5F-B813-A416C59E92D3}" srcOrd="2" destOrd="0" presId="urn:microsoft.com/office/officeart/2018/5/layout/IconCircleLabelList"/>
    <dgm:cxn modelId="{93C1CC5A-6C75-43F4-BF33-EC064E43C55E}" type="presParOf" srcId="{1413BB3B-625B-4F5F-B813-A416C59E92D3}" destId="{F2ED3022-06E3-41A9-8511-5184BEFCCCE5}" srcOrd="0" destOrd="0" presId="urn:microsoft.com/office/officeart/2018/5/layout/IconCircleLabelList"/>
    <dgm:cxn modelId="{A2E7F1F7-04CA-4FC7-B1C5-FC7E1C4DF8A6}" type="presParOf" srcId="{1413BB3B-625B-4F5F-B813-A416C59E92D3}" destId="{58193E38-A602-43C6-91A2-0BF726127130}" srcOrd="1" destOrd="0" presId="urn:microsoft.com/office/officeart/2018/5/layout/IconCircleLabelList"/>
    <dgm:cxn modelId="{3FC6BB60-3F7C-455E-B93A-96042B9B1B33}" type="presParOf" srcId="{1413BB3B-625B-4F5F-B813-A416C59E92D3}" destId="{E915EADE-BA4C-459E-BF51-7A03B1CD2E80}" srcOrd="2" destOrd="0" presId="urn:microsoft.com/office/officeart/2018/5/layout/IconCircleLabelList"/>
    <dgm:cxn modelId="{F0F8C829-F4E8-45CB-AFB2-D5B1951916E4}" type="presParOf" srcId="{1413BB3B-625B-4F5F-B813-A416C59E92D3}" destId="{9E15521A-FB40-4D70-9A04-01EB0E7A3CC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17224-86CC-4967-93CB-E0E6DBBC4DEA}">
      <dsp:nvSpPr>
        <dsp:cNvPr id="0" name=""/>
        <dsp:cNvSpPr/>
      </dsp:nvSpPr>
      <dsp:spPr>
        <a:xfrm>
          <a:off x="10493" y="44656"/>
          <a:ext cx="965664" cy="9656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35FDF-F702-4148-BF1A-554AA26C1BFE}">
      <dsp:nvSpPr>
        <dsp:cNvPr id="0" name=""/>
        <dsp:cNvSpPr/>
      </dsp:nvSpPr>
      <dsp:spPr>
        <a:xfrm>
          <a:off x="213283" y="247446"/>
          <a:ext cx="560085" cy="560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66F94-30EE-4CD4-A877-A6BEBD79A34B}">
      <dsp:nvSpPr>
        <dsp:cNvPr id="0" name=""/>
        <dsp:cNvSpPr/>
      </dsp:nvSpPr>
      <dsp:spPr>
        <a:xfrm>
          <a:off x="1183086" y="44656"/>
          <a:ext cx="2276207" cy="96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Changement du port SSH</a:t>
          </a:r>
          <a:endParaRPr lang="en-US" sz="2000" kern="1200"/>
        </a:p>
      </dsp:txBody>
      <dsp:txXfrm>
        <a:off x="1183086" y="44656"/>
        <a:ext cx="2276207" cy="965664"/>
      </dsp:txXfrm>
    </dsp:sp>
    <dsp:sp modelId="{2D57D9DE-5070-44FC-97A1-0E66D8CB060F}">
      <dsp:nvSpPr>
        <dsp:cNvPr id="0" name=""/>
        <dsp:cNvSpPr/>
      </dsp:nvSpPr>
      <dsp:spPr>
        <a:xfrm>
          <a:off x="3855906" y="44656"/>
          <a:ext cx="965664" cy="9656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56712-55A8-4262-9381-5B690130FB3C}">
      <dsp:nvSpPr>
        <dsp:cNvPr id="0" name=""/>
        <dsp:cNvSpPr/>
      </dsp:nvSpPr>
      <dsp:spPr>
        <a:xfrm>
          <a:off x="4058695" y="247446"/>
          <a:ext cx="560085" cy="560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87446-8F92-4691-812F-87471F92F529}">
      <dsp:nvSpPr>
        <dsp:cNvPr id="0" name=""/>
        <dsp:cNvSpPr/>
      </dsp:nvSpPr>
      <dsp:spPr>
        <a:xfrm>
          <a:off x="5028498" y="44656"/>
          <a:ext cx="2276207" cy="96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Interdiction connexion root</a:t>
          </a:r>
          <a:endParaRPr lang="en-US" sz="2000" kern="1200"/>
        </a:p>
      </dsp:txBody>
      <dsp:txXfrm>
        <a:off x="5028498" y="44656"/>
        <a:ext cx="2276207" cy="965664"/>
      </dsp:txXfrm>
    </dsp:sp>
    <dsp:sp modelId="{6C8F5A7E-0EDD-4BD2-B78F-DF33E4F0E149}">
      <dsp:nvSpPr>
        <dsp:cNvPr id="0" name=""/>
        <dsp:cNvSpPr/>
      </dsp:nvSpPr>
      <dsp:spPr>
        <a:xfrm>
          <a:off x="10493" y="1779521"/>
          <a:ext cx="965664" cy="9656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A7F86-C32F-4428-AB7F-722CD3410B72}">
      <dsp:nvSpPr>
        <dsp:cNvPr id="0" name=""/>
        <dsp:cNvSpPr/>
      </dsp:nvSpPr>
      <dsp:spPr>
        <a:xfrm>
          <a:off x="213283" y="1982310"/>
          <a:ext cx="560085" cy="560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B3DF4-247F-4F97-8564-22580023B4D0}">
      <dsp:nvSpPr>
        <dsp:cNvPr id="0" name=""/>
        <dsp:cNvSpPr/>
      </dsp:nvSpPr>
      <dsp:spPr>
        <a:xfrm>
          <a:off x="1183086" y="1779521"/>
          <a:ext cx="2276207" cy="96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Génération de clés privées/publiques</a:t>
          </a:r>
          <a:endParaRPr lang="en-US" sz="2000" kern="1200"/>
        </a:p>
      </dsp:txBody>
      <dsp:txXfrm>
        <a:off x="1183086" y="1779521"/>
        <a:ext cx="2276207" cy="965664"/>
      </dsp:txXfrm>
    </dsp:sp>
    <dsp:sp modelId="{702F5E4D-50CA-44A7-944E-2C10F155FB1B}">
      <dsp:nvSpPr>
        <dsp:cNvPr id="0" name=""/>
        <dsp:cNvSpPr/>
      </dsp:nvSpPr>
      <dsp:spPr>
        <a:xfrm>
          <a:off x="3855906" y="1779521"/>
          <a:ext cx="965664" cy="96566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96817-132F-47A3-AFF0-C19DE2FCB577}">
      <dsp:nvSpPr>
        <dsp:cNvPr id="0" name=""/>
        <dsp:cNvSpPr/>
      </dsp:nvSpPr>
      <dsp:spPr>
        <a:xfrm>
          <a:off x="4058695" y="1982310"/>
          <a:ext cx="560085" cy="5600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F5923-FABC-42DC-B4BA-8AD85F8B0600}">
      <dsp:nvSpPr>
        <dsp:cNvPr id="0" name=""/>
        <dsp:cNvSpPr/>
      </dsp:nvSpPr>
      <dsp:spPr>
        <a:xfrm>
          <a:off x="5028498" y="1779521"/>
          <a:ext cx="2276207" cy="96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Connexion via ces clés</a:t>
          </a:r>
          <a:endParaRPr lang="en-US" sz="2000" kern="1200"/>
        </a:p>
      </dsp:txBody>
      <dsp:txXfrm>
        <a:off x="5028498" y="1779521"/>
        <a:ext cx="2276207" cy="965664"/>
      </dsp:txXfrm>
    </dsp:sp>
    <dsp:sp modelId="{672DD323-9F90-431D-BF06-C72D1B1767ED}">
      <dsp:nvSpPr>
        <dsp:cNvPr id="0" name=""/>
        <dsp:cNvSpPr/>
      </dsp:nvSpPr>
      <dsp:spPr>
        <a:xfrm>
          <a:off x="1798285" y="3514385"/>
          <a:ext cx="965664" cy="965664"/>
        </a:xfrm>
        <a:prstGeom prst="ellipse">
          <a:avLst/>
        </a:prstGeom>
        <a:solidFill>
          <a:srgbClr val="E6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AC339-4B0B-4B05-B31B-47CAC92A2FF3}">
      <dsp:nvSpPr>
        <dsp:cNvPr id="0" name=""/>
        <dsp:cNvSpPr/>
      </dsp:nvSpPr>
      <dsp:spPr>
        <a:xfrm>
          <a:off x="2000935" y="3727446"/>
          <a:ext cx="560085" cy="5600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1B732-2CA2-494C-8539-0ADBD48A2383}">
      <dsp:nvSpPr>
        <dsp:cNvPr id="0" name=""/>
        <dsp:cNvSpPr/>
      </dsp:nvSpPr>
      <dsp:spPr>
        <a:xfrm>
          <a:off x="3124919" y="3514385"/>
          <a:ext cx="2276207" cy="96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Interdiction d’autre moyen de connexion (mot de passe)</a:t>
          </a:r>
          <a:endParaRPr lang="en-US" sz="2000" kern="1200" dirty="0"/>
        </a:p>
      </dsp:txBody>
      <dsp:txXfrm>
        <a:off x="3124919" y="3514385"/>
        <a:ext cx="2276207" cy="965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AA825-D5D3-477D-AD77-D8E270A88BBB}">
      <dsp:nvSpPr>
        <dsp:cNvPr id="0" name=""/>
        <dsp:cNvSpPr/>
      </dsp:nvSpPr>
      <dsp:spPr>
        <a:xfrm>
          <a:off x="1865810" y="578475"/>
          <a:ext cx="1944000" cy="1944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103ED-7F16-46AE-8C60-B16DC21DAC3D}">
      <dsp:nvSpPr>
        <dsp:cNvPr id="0" name=""/>
        <dsp:cNvSpPr/>
      </dsp:nvSpPr>
      <dsp:spPr>
        <a:xfrm>
          <a:off x="755745" y="289459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Restriction d’accès par nombre d’échec d’authentification</a:t>
          </a:r>
          <a:endParaRPr lang="en-US" sz="2300" kern="1200"/>
        </a:p>
      </dsp:txBody>
      <dsp:txXfrm>
        <a:off x="755745" y="2894599"/>
        <a:ext cx="4320000" cy="720000"/>
      </dsp:txXfrm>
    </dsp:sp>
    <dsp:sp modelId="{5537C22C-536C-4300-82AD-BE175A489BC5}">
      <dsp:nvSpPr>
        <dsp:cNvPr id="0" name=""/>
        <dsp:cNvSpPr/>
      </dsp:nvSpPr>
      <dsp:spPr>
        <a:xfrm>
          <a:off x="7019745" y="48032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EFEE5-0274-4E82-A033-9BFE1B39B701}">
      <dsp:nvSpPr>
        <dsp:cNvPr id="0" name=""/>
        <dsp:cNvSpPr/>
      </dsp:nvSpPr>
      <dsp:spPr>
        <a:xfrm>
          <a:off x="5831745" y="289459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Surcharge du fichier de configuration</a:t>
          </a:r>
          <a:endParaRPr lang="en-US" sz="2300" kern="1200"/>
        </a:p>
      </dsp:txBody>
      <dsp:txXfrm>
        <a:off x="5831745" y="2894599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6D144-AEE5-4030-809A-42C58610A0B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7B529-432B-4B8B-B006-B8B7A88940D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AF7A8-BE04-4351-9213-197F428A0F7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Base de données Gitea</a:t>
          </a:r>
          <a:endParaRPr lang="en-US" sz="2200" kern="1200"/>
        </a:p>
      </dsp:txBody>
      <dsp:txXfrm>
        <a:off x="1429899" y="2442"/>
        <a:ext cx="5083704" cy="1238008"/>
      </dsp:txXfrm>
    </dsp:sp>
    <dsp:sp modelId="{29A43547-0BD2-4CD6-B3F9-986556371C9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42EE2-F298-462E-B804-2D55064320D2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B145D-1470-483E-AB70-EBC6C4200F35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Interface Gitea</a:t>
          </a:r>
          <a:endParaRPr lang="en-US" sz="2200" kern="1200"/>
        </a:p>
      </dsp:txBody>
      <dsp:txXfrm>
        <a:off x="1429899" y="1549953"/>
        <a:ext cx="5083704" cy="1238008"/>
      </dsp:txXfrm>
    </dsp:sp>
    <dsp:sp modelId="{F86B1F9C-7BA9-4EB2-BD42-EC008932C21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437AA-648F-4AAE-BAE7-474BD22BD8FE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BE60F-668C-4ED4-88B5-375CE8B93450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Interface Drone</a:t>
          </a:r>
          <a:endParaRPr lang="en-US" sz="2200" kern="1200"/>
        </a:p>
      </dsp:txBody>
      <dsp:txXfrm>
        <a:off x="1429899" y="3097464"/>
        <a:ext cx="5083704" cy="1238008"/>
      </dsp:txXfrm>
    </dsp:sp>
    <dsp:sp modelId="{2AB0D15E-0924-4BAD-87E6-85DE6F2C29FE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F9CB5-68CA-4174-8451-B74543A8C6AF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D2CD2-6588-4CC2-8F97-1B31A31E60F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Drone runner (Pipelines)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26011-4324-45DA-B998-A2AA591F2EFF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C28C1-7F05-4D0D-B8EB-D4F9585DA554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B975A-ACF6-4B20-A42B-E3110259FB58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Montée en compétences</a:t>
          </a:r>
          <a:endParaRPr lang="en-US" sz="2500" kern="1200"/>
        </a:p>
      </dsp:txBody>
      <dsp:txXfrm>
        <a:off x="1342800" y="3255669"/>
        <a:ext cx="3600000" cy="720000"/>
      </dsp:txXfrm>
    </dsp:sp>
    <dsp:sp modelId="{F2ED3022-06E3-41A9-8511-5184BEFCCCE5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93E38-A602-43C6-91A2-0BF726127130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5521A-FB40-4D70-9A04-01EB0E7A3CCC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Découverte de Docker et CI/CD</a:t>
          </a:r>
          <a:endParaRPr lang="en-US" sz="2500" kern="120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89190-F17A-4296-81FC-1FF9323B178D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3313C-017B-4B95-9328-00C98E175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99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sudo</a:t>
            </a:r>
            <a:r>
              <a:rPr lang="fr-FR" dirty="0"/>
              <a:t> nano /</a:t>
            </a:r>
            <a:r>
              <a:rPr lang="fr-FR" dirty="0" err="1"/>
              <a:t>etc</a:t>
            </a:r>
            <a:r>
              <a:rPr lang="fr-FR" dirty="0"/>
              <a:t>/fail2ban/</a:t>
            </a:r>
            <a:r>
              <a:rPr lang="fr-FR" dirty="0" err="1"/>
              <a:t>jail.d</a:t>
            </a:r>
            <a:r>
              <a:rPr lang="fr-FR" dirty="0"/>
              <a:t>/defaults-</a:t>
            </a:r>
            <a:r>
              <a:rPr lang="fr-FR" dirty="0" err="1"/>
              <a:t>debian.conf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fail2ban-client 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</a:t>
            </a:r>
            <a:endParaRPr lang="fr-F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fail2ban-client 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sshd</a:t>
            </a:r>
            <a:endParaRPr lang="fr-FR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3313C-017B-4B95-9328-00C98E17513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25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3313C-017B-4B95-9328-00C98E17513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14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E6E14-0575-46AF-B9D7-B2DB07C7A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476901-3485-494E-BEED-0F6B40155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B7716D-73FF-45BA-B4EA-8301E5A0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C1A8FE-31BD-4E3E-BA1D-CFAC3E2E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D7EBA6-EAB1-4A55-BE76-F9C6F287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02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C5557-E08F-470C-A813-E3882887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285970-15DC-4838-8268-0F186E730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94D5BA-06AE-43A9-8BEE-A2B2EB5A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C89CB1-1D80-438C-B96B-8ADC0E63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DB86A-8C08-452B-B7D7-4F956BBB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52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DF7CD6F-F47E-4B96-BDFF-36666F4B6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F13721-9739-4341-9DD3-E132B4532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9962A7-27F3-422F-AF76-FAD40730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0B880A-1351-404D-B639-8AE392A3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28CBFD-86A5-485E-868E-4E02FB9A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24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F15B5-8077-463C-865B-ADB51BD1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99A8C7-86AC-465A-BEF5-3A11AFEC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9BA8A5-1049-4469-BB60-1D7FD6A7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E9F90A-B7E6-48BE-893F-28A6606B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16A64F-E7B6-4C34-A80C-CC90F5E1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36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21153-1832-44FE-9644-39D63E7C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BEB124-B947-4DAF-B835-F472C01F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338BE7-A604-4556-AF62-591AEDE0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9554C8-D7C6-4301-85CA-2944930E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D60E70-5DBC-49A2-AFB6-31046D52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29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6E7E0-913A-4138-88EC-102D653E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573213-083B-4E49-B6F9-D719D86F8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AFE077-8F01-41FF-BE33-579B73C31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D73A53-CAE1-4F6E-A193-25E7D192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0BAADE-698A-42AE-A5AB-882E051B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7D9C19-39B0-4EF8-B8BF-0E2FD509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42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59A9F-40C9-4C5E-938A-B02E7123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5B3011-7542-43F7-9CDA-B7BA3D326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8F9BB-7178-403A-BDEF-F769EABF7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2C622B-95FB-4831-9E51-9F8DEE919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B08374-F0A9-42A2-9FDF-6E82EE0C9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D1B2E3-D84A-4940-AC5E-C49F6241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E55BE7-BADB-4019-AEB5-643A6B9B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67EFEF5-FFD7-446A-9062-82BEE344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77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226D6-A033-40E9-ABF1-11048E2D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59DCAE-D771-4BBA-ACC6-A7F0D2F1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5C4621-B121-4FCC-943E-3EB38C85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1B1BF7-55A7-4176-A884-0CF5387D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81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9F661D-5CE2-4052-842E-61964AF4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AB8899-6EE4-4C8C-8D0D-5BC38E23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1E0966-9C1E-4A37-89C5-B6295FC1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1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D4D94-6C16-4449-938B-F567C4B8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8BA8BF-FBFA-4238-BF73-80A74B5BB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2F6F34-7F10-4163-99F2-4CB5A9BE6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189FC0-7790-488C-9FB2-6DCF75DF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335D75-DF50-473B-82CE-E62EE9A6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D8A5C2-17EE-4C40-97EB-1249C794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37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EA1C3-C4E7-4429-9FF8-F6B32BA9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3408D6-3AA7-4492-B58A-448FD46D1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12998A-B817-4FA1-9351-774AFC5E3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F19132-86FD-4555-8DF8-69180C07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1C3EAE-393C-461C-ACB9-6384893B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31CDEC-FA1A-49BF-B09A-CE505169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C330E9F-7FA7-475B-8101-B1DEE7D8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092D59-B32C-404A-883E-33D0AFEA4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23D413-EBFE-4FC7-85FD-C4AEEEE53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AF9696-91ED-45CA-97DF-BB1EC30A9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69EF73-24FF-4000-908C-789601654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45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F4AF28-8DBD-47CF-A5D9-B10CF0975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9889797" cy="3574937"/>
          </a:xfrm>
        </p:spPr>
        <p:txBody>
          <a:bodyPr anchor="ctr">
            <a:normAutofit/>
          </a:bodyPr>
          <a:lstStyle/>
          <a:p>
            <a:pPr algn="l"/>
            <a:r>
              <a:rPr lang="fr-FR" sz="8200">
                <a:solidFill>
                  <a:schemeClr val="bg1"/>
                </a:solidFill>
              </a:rPr>
              <a:t>UF Infra</a:t>
            </a:r>
            <a:br>
              <a:rPr lang="fr-FR" sz="8200">
                <a:solidFill>
                  <a:schemeClr val="bg1"/>
                </a:solidFill>
              </a:rPr>
            </a:br>
            <a:r>
              <a:rPr lang="fr-FR" sz="8200">
                <a:solidFill>
                  <a:schemeClr val="bg1"/>
                </a:solidFill>
              </a:rPr>
              <a:t>Docker / Drone / Gitea</a:t>
            </a: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5"/>
            <a:ext cx="12191990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892534-209D-45A9-8372-91212091B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5126354"/>
            <a:ext cx="9544153" cy="1088177"/>
          </a:xfrm>
        </p:spPr>
        <p:txBody>
          <a:bodyPr anchor="t">
            <a:normAutofit/>
          </a:bodyPr>
          <a:lstStyle/>
          <a:p>
            <a:pPr algn="l"/>
            <a:r>
              <a:rPr lang="fr-FR" sz="4000"/>
              <a:t>Maxime Larrieu / Théo Delas</a:t>
            </a:r>
          </a:p>
          <a:p>
            <a:pPr algn="l"/>
            <a:endParaRPr lang="fr-FR" sz="4000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86650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33954-1DC8-45F5-859B-A05AF2B7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662" y="5118754"/>
            <a:ext cx="8584676" cy="1044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/>
              <a:t>Présentation du projet</a:t>
            </a:r>
          </a:p>
        </p:txBody>
      </p:sp>
      <p:sp>
        <p:nvSpPr>
          <p:cNvPr id="1032" name="Oval 191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Oval 192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4" name="Oval 193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ésultat de recherche d'images pour &quot;docker&quot;">
            <a:extLst>
              <a:ext uri="{FF2B5EF4-FFF2-40B4-BE49-F238E27FC236}">
                <a16:creationId xmlns:a16="http://schemas.microsoft.com/office/drawing/2014/main" id="{0FD1AF50-62D3-4370-A4EE-63B264084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5" r="-2" b="-2"/>
          <a:stretch/>
        </p:blipFill>
        <p:spPr bwMode="auto">
          <a:xfrm>
            <a:off x="1481702" y="1699483"/>
            <a:ext cx="1837944" cy="15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Oval 195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Résultat de recherche d'images pour &quot;gitea docker fail2ban&quot;">
            <a:extLst>
              <a:ext uri="{FF2B5EF4-FFF2-40B4-BE49-F238E27FC236}">
                <a16:creationId xmlns:a16="http://schemas.microsoft.com/office/drawing/2014/main" id="{983D346F-E60E-42DE-9879-28F973141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0" r="3" b="3638"/>
          <a:stretch/>
        </p:blipFill>
        <p:spPr bwMode="auto">
          <a:xfrm>
            <a:off x="5063155" y="1652712"/>
            <a:ext cx="1837944" cy="166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drone cicd&quot;">
            <a:extLst>
              <a:ext uri="{FF2B5EF4-FFF2-40B4-BE49-F238E27FC236}">
                <a16:creationId xmlns:a16="http://schemas.microsoft.com/office/drawing/2014/main" id="{26CAA29C-A3A9-4860-927E-C7E328219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8892132" y="1564414"/>
            <a:ext cx="1837266" cy="183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576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277FB7-8E10-434E-8B80-09FDB0C8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fr-FR" sz="2600">
                <a:solidFill>
                  <a:srgbClr val="FFFFFF"/>
                </a:solidFill>
              </a:rPr>
              <a:t>Protection SSH du serveur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F4088E4-9594-428A-8960-6A0263302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681970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40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3E2B3D-8480-44DA-9D6A-CC1AD9E5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fr-FR"/>
              <a:t>Fail2ban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90F5B43-EAE8-4C29-85B0-D46B5A2BB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970627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Ellipse 25">
            <a:extLst>
              <a:ext uri="{FF2B5EF4-FFF2-40B4-BE49-F238E27FC236}">
                <a16:creationId xmlns:a16="http://schemas.microsoft.com/office/drawing/2014/main" id="{DEDDB78A-AE78-4ED5-ABA0-BF1F4D09677B}"/>
              </a:ext>
            </a:extLst>
          </p:cNvPr>
          <p:cNvSpPr/>
          <p:nvPr/>
        </p:nvSpPr>
        <p:spPr>
          <a:xfrm>
            <a:off x="2757005" y="2475693"/>
            <a:ext cx="1455399" cy="1428485"/>
          </a:xfrm>
          <a:prstGeom prst="ellipse">
            <a:avLst/>
          </a:prstGeom>
          <a:solidFill>
            <a:srgbClr val="E60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8" name="Rectangle 27" descr="Forbidden">
            <a:extLst>
              <a:ext uri="{FF2B5EF4-FFF2-40B4-BE49-F238E27FC236}">
                <a16:creationId xmlns:a16="http://schemas.microsoft.com/office/drawing/2014/main" id="{5D489948-130D-43B3-86DA-3D4A6130B6DD}"/>
              </a:ext>
            </a:extLst>
          </p:cNvPr>
          <p:cNvSpPr/>
          <p:nvPr/>
        </p:nvSpPr>
        <p:spPr>
          <a:xfrm>
            <a:off x="2908341" y="2627440"/>
            <a:ext cx="1152725" cy="1124990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25898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52A861-DBAC-4AEA-918B-76D8E379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Conteneurs Docker</a:t>
            </a:r>
            <a:br>
              <a:rPr lang="fr-FR" dirty="0">
                <a:solidFill>
                  <a:srgbClr val="FFFFFF"/>
                </a:solidFill>
              </a:rPr>
            </a:br>
            <a:br>
              <a:rPr lang="fr-FR" dirty="0">
                <a:solidFill>
                  <a:srgbClr val="FFFFFF"/>
                </a:solidFill>
              </a:rPr>
            </a:br>
            <a:r>
              <a:rPr lang="fr-FR" sz="1600" dirty="0">
                <a:solidFill>
                  <a:srgbClr val="FFFFFF"/>
                </a:solidFill>
              </a:rPr>
              <a:t>docker-</a:t>
            </a:r>
            <a:r>
              <a:rPr lang="fr-FR" sz="1600" dirty="0" err="1">
                <a:solidFill>
                  <a:srgbClr val="FFFFFF"/>
                </a:solidFill>
              </a:rPr>
              <a:t>compose.yml</a:t>
            </a:r>
            <a:endParaRPr lang="fr-FR" sz="1600" dirty="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39128C5-6082-4A78-9C83-0537B7520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2283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4" descr="Résultat de recherche d'images pour &quot;gitea docker fail2ban&quot;">
            <a:extLst>
              <a:ext uri="{FF2B5EF4-FFF2-40B4-BE49-F238E27FC236}">
                <a16:creationId xmlns:a16="http://schemas.microsoft.com/office/drawing/2014/main" id="{10CCC456-756A-4132-BFDF-1960CF5F1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0" r="3" b="3638"/>
          <a:stretch/>
        </p:blipFill>
        <p:spPr bwMode="auto">
          <a:xfrm>
            <a:off x="5749628" y="2537716"/>
            <a:ext cx="301291" cy="27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ésultat de recherche d'images pour &quot;drone cicd&quot;">
            <a:extLst>
              <a:ext uri="{FF2B5EF4-FFF2-40B4-BE49-F238E27FC236}">
                <a16:creationId xmlns:a16="http://schemas.microsoft.com/office/drawing/2014/main" id="{4669AD07-52E2-4764-BC0D-65A81CF06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5774805" y="4089150"/>
            <a:ext cx="272231" cy="27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41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633AD-DA53-4416-8E7F-8CEFA83A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Conclusion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10DB28F-9DA5-4AF3-A889-351E2054F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6801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9235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95</Words>
  <Application>Microsoft Office PowerPoint</Application>
  <PresentationFormat>Grand écran</PresentationFormat>
  <Paragraphs>25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UF Infra Docker / Drone / Gitea</vt:lpstr>
      <vt:lpstr>Présentation du projet</vt:lpstr>
      <vt:lpstr>Protection SSH du serveur</vt:lpstr>
      <vt:lpstr>Fail2ban</vt:lpstr>
      <vt:lpstr>Conteneurs Docker  docker-compose.yml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 Infra Docker / Drone / Gitea</dc:title>
  <dc:creator>theo.delas@gmail.com</dc:creator>
  <cp:lastModifiedBy>theo.delas@gmail.com</cp:lastModifiedBy>
  <cp:revision>4</cp:revision>
  <dcterms:created xsi:type="dcterms:W3CDTF">2020-02-26T09:40:13Z</dcterms:created>
  <dcterms:modified xsi:type="dcterms:W3CDTF">2020-02-26T10:27:39Z</dcterms:modified>
</cp:coreProperties>
</file>