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439440" y="190800"/>
            <a:ext cx="5735160" cy="13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37" name="Shape 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41760" y="356400"/>
            <a:ext cx="4132800" cy="17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09480"/>
            <a:ext cx="9144000" cy="56390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12000"/>
            <a:ext cx="9144000" cy="38336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89720"/>
            <a:ext cx="9144000" cy="46785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84120"/>
            <a:ext cx="9144000" cy="60897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4400"/>
            <a:ext cx="9144000" cy="39492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52720"/>
            <a:ext cx="9144000" cy="45522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34160"/>
            <a:ext cx="9144000" cy="41893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4280"/>
            <a:ext cx="9144000" cy="44294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3080"/>
            <a:ext cx="9144000" cy="56314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52720"/>
            <a:ext cx="9144000" cy="45522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97560"/>
            <a:ext cx="9144000" cy="30628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31920"/>
            <a:ext cx="9144000" cy="43938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66200"/>
            <a:ext cx="9144000" cy="59252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64720"/>
            <a:ext cx="9144000" cy="51282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56800"/>
            <a:ext cx="9144000" cy="33444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04000"/>
            <a:ext cx="9144000" cy="5850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79760"/>
            <a:ext cx="9144000" cy="52981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22760"/>
            <a:ext cx="9144000" cy="48121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