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1206400" cy="51206400"/>
  <p:notesSz cx="6858000" cy="9144000"/>
  <p:defaultTextStyle>
    <a:defPPr>
      <a:defRPr lang="en-US"/>
    </a:defPPr>
    <a:lvl1pPr marL="0" algn="l" defTabSz="5851582" rtl="0" eaLnBrk="1" latinLnBrk="0" hangingPunct="1">
      <a:defRPr sz="11500" kern="1200">
        <a:solidFill>
          <a:schemeClr val="tx1"/>
        </a:solidFill>
        <a:latin typeface="+mn-lt"/>
        <a:ea typeface="+mn-ea"/>
        <a:cs typeface="+mn-cs"/>
      </a:defRPr>
    </a:lvl1pPr>
    <a:lvl2pPr marL="2925794" algn="l" defTabSz="5851582" rtl="0" eaLnBrk="1" latinLnBrk="0" hangingPunct="1">
      <a:defRPr sz="11500" kern="1200">
        <a:solidFill>
          <a:schemeClr val="tx1"/>
        </a:solidFill>
        <a:latin typeface="+mn-lt"/>
        <a:ea typeface="+mn-ea"/>
        <a:cs typeface="+mn-cs"/>
      </a:defRPr>
    </a:lvl2pPr>
    <a:lvl3pPr marL="5851582" algn="l" defTabSz="5851582" rtl="0" eaLnBrk="1" latinLnBrk="0" hangingPunct="1">
      <a:defRPr sz="11500" kern="1200">
        <a:solidFill>
          <a:schemeClr val="tx1"/>
        </a:solidFill>
        <a:latin typeface="+mn-lt"/>
        <a:ea typeface="+mn-ea"/>
        <a:cs typeface="+mn-cs"/>
      </a:defRPr>
    </a:lvl3pPr>
    <a:lvl4pPr marL="8777376" algn="l" defTabSz="5851582" rtl="0" eaLnBrk="1" latinLnBrk="0" hangingPunct="1">
      <a:defRPr sz="11500" kern="1200">
        <a:solidFill>
          <a:schemeClr val="tx1"/>
        </a:solidFill>
        <a:latin typeface="+mn-lt"/>
        <a:ea typeface="+mn-ea"/>
        <a:cs typeface="+mn-cs"/>
      </a:defRPr>
    </a:lvl4pPr>
    <a:lvl5pPr marL="11703171" algn="l" defTabSz="5851582" rtl="0" eaLnBrk="1" latinLnBrk="0" hangingPunct="1">
      <a:defRPr sz="11500" kern="1200">
        <a:solidFill>
          <a:schemeClr val="tx1"/>
        </a:solidFill>
        <a:latin typeface="+mn-lt"/>
        <a:ea typeface="+mn-ea"/>
        <a:cs typeface="+mn-cs"/>
      </a:defRPr>
    </a:lvl5pPr>
    <a:lvl6pPr marL="14628959" algn="l" defTabSz="5851582" rtl="0" eaLnBrk="1" latinLnBrk="0" hangingPunct="1">
      <a:defRPr sz="11500" kern="1200">
        <a:solidFill>
          <a:schemeClr val="tx1"/>
        </a:solidFill>
        <a:latin typeface="+mn-lt"/>
        <a:ea typeface="+mn-ea"/>
        <a:cs typeface="+mn-cs"/>
      </a:defRPr>
    </a:lvl6pPr>
    <a:lvl7pPr marL="17554753" algn="l" defTabSz="5851582" rtl="0" eaLnBrk="1" latinLnBrk="0" hangingPunct="1">
      <a:defRPr sz="11500" kern="1200">
        <a:solidFill>
          <a:schemeClr val="tx1"/>
        </a:solidFill>
        <a:latin typeface="+mn-lt"/>
        <a:ea typeface="+mn-ea"/>
        <a:cs typeface="+mn-cs"/>
      </a:defRPr>
    </a:lvl7pPr>
    <a:lvl8pPr marL="20480541" algn="l" defTabSz="5851582" rtl="0" eaLnBrk="1" latinLnBrk="0" hangingPunct="1">
      <a:defRPr sz="11500" kern="1200">
        <a:solidFill>
          <a:schemeClr val="tx1"/>
        </a:solidFill>
        <a:latin typeface="+mn-lt"/>
        <a:ea typeface="+mn-ea"/>
        <a:cs typeface="+mn-cs"/>
      </a:defRPr>
    </a:lvl8pPr>
    <a:lvl9pPr marL="23406335" algn="l" defTabSz="5851582" rtl="0" eaLnBrk="1" latinLnBrk="0" hangingPunct="1">
      <a:defRPr sz="1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7566" y="1656"/>
      </p:cViewPr>
      <p:guideLst>
        <p:guide orient="horz" pos="16128"/>
        <p:guide pos="161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840480" y="15907182"/>
            <a:ext cx="43525441" cy="10976184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680959" y="29016960"/>
            <a:ext cx="35844482" cy="1308607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925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851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777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703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628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554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4805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4063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C8D0-95B3-4625-84F5-8DBE5C5324ED}" type="datetimeFigureOut">
              <a:rPr lang="en-CA" smtClean="0"/>
              <a:t>22/07/2014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10792-E169-4FA7-9550-3DB13E7A5AE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7789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C8D0-95B3-4625-84F5-8DBE5C5324ED}" type="datetimeFigureOut">
              <a:rPr lang="en-CA" smtClean="0"/>
              <a:t>22/07/2014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10792-E169-4FA7-9550-3DB13E7A5AE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792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37124641" y="2050642"/>
            <a:ext cx="11521438" cy="4369138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560326" y="2050642"/>
            <a:ext cx="33710878" cy="4369138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C8D0-95B3-4625-84F5-8DBE5C5324ED}" type="datetimeFigureOut">
              <a:rPr lang="en-CA" smtClean="0"/>
              <a:t>22/07/2014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10792-E169-4FA7-9550-3DB13E7A5AE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768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C8D0-95B3-4625-84F5-8DBE5C5324ED}" type="datetimeFigureOut">
              <a:rPr lang="en-CA" smtClean="0"/>
              <a:t>22/07/2014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10792-E169-4FA7-9550-3DB13E7A5AE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9979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044950" y="32904862"/>
            <a:ext cx="43525441" cy="10170163"/>
          </a:xfrm>
        </p:spPr>
        <p:txBody>
          <a:bodyPr anchor="t"/>
          <a:lstStyle>
            <a:lvl1pPr algn="l">
              <a:defRPr sz="25600" b="1" cap="all"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044950" y="21703463"/>
            <a:ext cx="43525441" cy="11201395"/>
          </a:xfrm>
        </p:spPr>
        <p:txBody>
          <a:bodyPr anchor="b"/>
          <a:lstStyle>
            <a:lvl1pPr marL="0" indent="0">
              <a:buNone/>
              <a:defRPr sz="12800">
                <a:solidFill>
                  <a:schemeClr val="tx1">
                    <a:tint val="75000"/>
                  </a:schemeClr>
                </a:solidFill>
              </a:defRPr>
            </a:lvl1pPr>
            <a:lvl2pPr marL="2925794" indent="0">
              <a:buNone/>
              <a:defRPr sz="11500">
                <a:solidFill>
                  <a:schemeClr val="tx1">
                    <a:tint val="75000"/>
                  </a:schemeClr>
                </a:solidFill>
              </a:defRPr>
            </a:lvl2pPr>
            <a:lvl3pPr marL="5851582" indent="0">
              <a:buNone/>
              <a:defRPr sz="10200">
                <a:solidFill>
                  <a:schemeClr val="tx1">
                    <a:tint val="75000"/>
                  </a:schemeClr>
                </a:solidFill>
              </a:defRPr>
            </a:lvl3pPr>
            <a:lvl4pPr marL="8777376" indent="0">
              <a:buNone/>
              <a:defRPr sz="8900">
                <a:solidFill>
                  <a:schemeClr val="tx1">
                    <a:tint val="75000"/>
                  </a:schemeClr>
                </a:solidFill>
              </a:defRPr>
            </a:lvl4pPr>
            <a:lvl5pPr marL="11703171" indent="0">
              <a:buNone/>
              <a:defRPr sz="8900">
                <a:solidFill>
                  <a:schemeClr val="tx1">
                    <a:tint val="75000"/>
                  </a:schemeClr>
                </a:solidFill>
              </a:defRPr>
            </a:lvl5pPr>
            <a:lvl6pPr marL="14628959" indent="0">
              <a:buNone/>
              <a:defRPr sz="8900">
                <a:solidFill>
                  <a:schemeClr val="tx1">
                    <a:tint val="75000"/>
                  </a:schemeClr>
                </a:solidFill>
              </a:defRPr>
            </a:lvl6pPr>
            <a:lvl7pPr marL="17554753" indent="0">
              <a:buNone/>
              <a:defRPr sz="8900">
                <a:solidFill>
                  <a:schemeClr val="tx1">
                    <a:tint val="75000"/>
                  </a:schemeClr>
                </a:solidFill>
              </a:defRPr>
            </a:lvl7pPr>
            <a:lvl8pPr marL="20480541" indent="0">
              <a:buNone/>
              <a:defRPr sz="8900">
                <a:solidFill>
                  <a:schemeClr val="tx1">
                    <a:tint val="75000"/>
                  </a:schemeClr>
                </a:solidFill>
              </a:defRPr>
            </a:lvl8pPr>
            <a:lvl9pPr marL="23406335" indent="0">
              <a:buNone/>
              <a:defRPr sz="8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C8D0-95B3-4625-84F5-8DBE5C5324ED}" type="datetimeFigureOut">
              <a:rPr lang="en-CA" smtClean="0"/>
              <a:t>22/07/2014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10792-E169-4FA7-9550-3DB13E7A5AE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8500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60326" y="11948171"/>
            <a:ext cx="22616158" cy="33793856"/>
          </a:xfrm>
        </p:spPr>
        <p:txBody>
          <a:bodyPr/>
          <a:lstStyle>
            <a:lvl1pPr>
              <a:defRPr sz="17900"/>
            </a:lvl1pPr>
            <a:lvl2pPr>
              <a:defRPr sz="15300"/>
            </a:lvl2pPr>
            <a:lvl3pPr>
              <a:defRPr sz="12800"/>
            </a:lvl3pPr>
            <a:lvl4pPr>
              <a:defRPr sz="11500"/>
            </a:lvl4pPr>
            <a:lvl5pPr>
              <a:defRPr sz="11500"/>
            </a:lvl5pPr>
            <a:lvl6pPr>
              <a:defRPr sz="11500"/>
            </a:lvl6pPr>
            <a:lvl7pPr>
              <a:defRPr sz="11500"/>
            </a:lvl7pPr>
            <a:lvl8pPr>
              <a:defRPr sz="11500"/>
            </a:lvl8pPr>
            <a:lvl9pPr>
              <a:defRPr sz="1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6029921" y="11948171"/>
            <a:ext cx="22616158" cy="33793856"/>
          </a:xfrm>
        </p:spPr>
        <p:txBody>
          <a:bodyPr/>
          <a:lstStyle>
            <a:lvl1pPr>
              <a:defRPr sz="17900"/>
            </a:lvl1pPr>
            <a:lvl2pPr>
              <a:defRPr sz="15300"/>
            </a:lvl2pPr>
            <a:lvl3pPr>
              <a:defRPr sz="12800"/>
            </a:lvl3pPr>
            <a:lvl4pPr>
              <a:defRPr sz="11500"/>
            </a:lvl4pPr>
            <a:lvl5pPr>
              <a:defRPr sz="11500"/>
            </a:lvl5pPr>
            <a:lvl6pPr>
              <a:defRPr sz="11500"/>
            </a:lvl6pPr>
            <a:lvl7pPr>
              <a:defRPr sz="11500"/>
            </a:lvl7pPr>
            <a:lvl8pPr>
              <a:defRPr sz="11500"/>
            </a:lvl8pPr>
            <a:lvl9pPr>
              <a:defRPr sz="1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C8D0-95B3-4625-84F5-8DBE5C5324ED}" type="datetimeFigureOut">
              <a:rPr lang="en-CA" smtClean="0"/>
              <a:t>22/07/2014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10792-E169-4FA7-9550-3DB13E7A5AE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8889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60318" y="11462179"/>
            <a:ext cx="22625055" cy="4776889"/>
          </a:xfrm>
        </p:spPr>
        <p:txBody>
          <a:bodyPr anchor="b"/>
          <a:lstStyle>
            <a:lvl1pPr marL="0" indent="0">
              <a:buNone/>
              <a:defRPr sz="15300" b="1"/>
            </a:lvl1pPr>
            <a:lvl2pPr marL="2925794" indent="0">
              <a:buNone/>
              <a:defRPr sz="12800" b="1"/>
            </a:lvl2pPr>
            <a:lvl3pPr marL="5851582" indent="0">
              <a:buNone/>
              <a:defRPr sz="11500" b="1"/>
            </a:lvl3pPr>
            <a:lvl4pPr marL="8777376" indent="0">
              <a:buNone/>
              <a:defRPr sz="10200" b="1"/>
            </a:lvl4pPr>
            <a:lvl5pPr marL="11703171" indent="0">
              <a:buNone/>
              <a:defRPr sz="10200" b="1"/>
            </a:lvl5pPr>
            <a:lvl6pPr marL="14628959" indent="0">
              <a:buNone/>
              <a:defRPr sz="10200" b="1"/>
            </a:lvl6pPr>
            <a:lvl7pPr marL="17554753" indent="0">
              <a:buNone/>
              <a:defRPr sz="10200" b="1"/>
            </a:lvl7pPr>
            <a:lvl8pPr marL="20480541" indent="0">
              <a:buNone/>
              <a:defRPr sz="10200" b="1"/>
            </a:lvl8pPr>
            <a:lvl9pPr marL="23406335" indent="0">
              <a:buNone/>
              <a:defRPr sz="10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560318" y="16239064"/>
            <a:ext cx="22625055" cy="29502952"/>
          </a:xfrm>
        </p:spPr>
        <p:txBody>
          <a:bodyPr/>
          <a:lstStyle>
            <a:lvl1pPr>
              <a:defRPr sz="15300"/>
            </a:lvl1pPr>
            <a:lvl2pPr>
              <a:defRPr sz="12800"/>
            </a:lvl2pPr>
            <a:lvl3pPr>
              <a:defRPr sz="11500"/>
            </a:lvl3pPr>
            <a:lvl4pPr>
              <a:defRPr sz="10200"/>
            </a:lvl4pPr>
            <a:lvl5pPr>
              <a:defRPr sz="10200"/>
            </a:lvl5pPr>
            <a:lvl6pPr>
              <a:defRPr sz="10200"/>
            </a:lvl6pPr>
            <a:lvl7pPr>
              <a:defRPr sz="10200"/>
            </a:lvl7pPr>
            <a:lvl8pPr>
              <a:defRPr sz="10200"/>
            </a:lvl8pPr>
            <a:lvl9pPr>
              <a:defRPr sz="10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26012145" y="11462179"/>
            <a:ext cx="22633940" cy="4776889"/>
          </a:xfrm>
        </p:spPr>
        <p:txBody>
          <a:bodyPr anchor="b"/>
          <a:lstStyle>
            <a:lvl1pPr marL="0" indent="0">
              <a:buNone/>
              <a:defRPr sz="15300" b="1"/>
            </a:lvl1pPr>
            <a:lvl2pPr marL="2925794" indent="0">
              <a:buNone/>
              <a:defRPr sz="12800" b="1"/>
            </a:lvl2pPr>
            <a:lvl3pPr marL="5851582" indent="0">
              <a:buNone/>
              <a:defRPr sz="11500" b="1"/>
            </a:lvl3pPr>
            <a:lvl4pPr marL="8777376" indent="0">
              <a:buNone/>
              <a:defRPr sz="10200" b="1"/>
            </a:lvl4pPr>
            <a:lvl5pPr marL="11703171" indent="0">
              <a:buNone/>
              <a:defRPr sz="10200" b="1"/>
            </a:lvl5pPr>
            <a:lvl6pPr marL="14628959" indent="0">
              <a:buNone/>
              <a:defRPr sz="10200" b="1"/>
            </a:lvl6pPr>
            <a:lvl7pPr marL="17554753" indent="0">
              <a:buNone/>
              <a:defRPr sz="10200" b="1"/>
            </a:lvl7pPr>
            <a:lvl8pPr marL="20480541" indent="0">
              <a:buNone/>
              <a:defRPr sz="10200" b="1"/>
            </a:lvl8pPr>
            <a:lvl9pPr marL="23406335" indent="0">
              <a:buNone/>
              <a:defRPr sz="10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26012145" y="16239064"/>
            <a:ext cx="22633940" cy="29502952"/>
          </a:xfrm>
        </p:spPr>
        <p:txBody>
          <a:bodyPr/>
          <a:lstStyle>
            <a:lvl1pPr>
              <a:defRPr sz="15300"/>
            </a:lvl1pPr>
            <a:lvl2pPr>
              <a:defRPr sz="12800"/>
            </a:lvl2pPr>
            <a:lvl3pPr>
              <a:defRPr sz="11500"/>
            </a:lvl3pPr>
            <a:lvl4pPr>
              <a:defRPr sz="10200"/>
            </a:lvl4pPr>
            <a:lvl5pPr>
              <a:defRPr sz="10200"/>
            </a:lvl5pPr>
            <a:lvl6pPr>
              <a:defRPr sz="10200"/>
            </a:lvl6pPr>
            <a:lvl7pPr>
              <a:defRPr sz="10200"/>
            </a:lvl7pPr>
            <a:lvl8pPr>
              <a:defRPr sz="10200"/>
            </a:lvl8pPr>
            <a:lvl9pPr>
              <a:defRPr sz="10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C8D0-95B3-4625-84F5-8DBE5C5324ED}" type="datetimeFigureOut">
              <a:rPr lang="en-CA" smtClean="0"/>
              <a:t>22/07/2014</a:t>
            </a:fld>
            <a:endParaRPr lang="en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10792-E169-4FA7-9550-3DB13E7A5AE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110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C8D0-95B3-4625-84F5-8DBE5C5324ED}" type="datetimeFigureOut">
              <a:rPr lang="en-CA" smtClean="0"/>
              <a:t>22/07/2014</a:t>
            </a:fld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10792-E169-4FA7-9550-3DB13E7A5AE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8126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C8D0-95B3-4625-84F5-8DBE5C5324ED}" type="datetimeFigureOut">
              <a:rPr lang="en-CA" smtClean="0"/>
              <a:t>22/07/2014</a:t>
            </a:fld>
            <a:endParaRPr lang="en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10792-E169-4FA7-9550-3DB13E7A5AE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0154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60326" y="2038770"/>
            <a:ext cx="16846550" cy="8676641"/>
          </a:xfrm>
        </p:spPr>
        <p:txBody>
          <a:bodyPr anchor="b"/>
          <a:lstStyle>
            <a:lvl1pPr algn="l">
              <a:defRPr sz="12800" b="1"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020281" y="2038777"/>
            <a:ext cx="28625801" cy="43703246"/>
          </a:xfrm>
        </p:spPr>
        <p:txBody>
          <a:bodyPr/>
          <a:lstStyle>
            <a:lvl1pPr>
              <a:defRPr sz="20500"/>
            </a:lvl1pPr>
            <a:lvl2pPr>
              <a:defRPr sz="17900"/>
            </a:lvl2pPr>
            <a:lvl3pPr>
              <a:defRPr sz="15300"/>
            </a:lvl3pPr>
            <a:lvl4pPr>
              <a:defRPr sz="12800"/>
            </a:lvl4pPr>
            <a:lvl5pPr>
              <a:defRPr sz="12800"/>
            </a:lvl5pPr>
            <a:lvl6pPr>
              <a:defRPr sz="12800"/>
            </a:lvl6pPr>
            <a:lvl7pPr>
              <a:defRPr sz="12800"/>
            </a:lvl7pPr>
            <a:lvl8pPr>
              <a:defRPr sz="12800"/>
            </a:lvl8pPr>
            <a:lvl9pPr>
              <a:defRPr sz="12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560326" y="10715418"/>
            <a:ext cx="16846550" cy="35026606"/>
          </a:xfrm>
        </p:spPr>
        <p:txBody>
          <a:bodyPr/>
          <a:lstStyle>
            <a:lvl1pPr marL="0" indent="0">
              <a:buNone/>
              <a:defRPr sz="8900"/>
            </a:lvl1pPr>
            <a:lvl2pPr marL="2925794" indent="0">
              <a:buNone/>
              <a:defRPr sz="7700"/>
            </a:lvl2pPr>
            <a:lvl3pPr marL="5851582" indent="0">
              <a:buNone/>
              <a:defRPr sz="6400"/>
            </a:lvl3pPr>
            <a:lvl4pPr marL="8777376" indent="0">
              <a:buNone/>
              <a:defRPr sz="5800"/>
            </a:lvl4pPr>
            <a:lvl5pPr marL="11703171" indent="0">
              <a:buNone/>
              <a:defRPr sz="5800"/>
            </a:lvl5pPr>
            <a:lvl6pPr marL="14628959" indent="0">
              <a:buNone/>
              <a:defRPr sz="5800"/>
            </a:lvl6pPr>
            <a:lvl7pPr marL="17554753" indent="0">
              <a:buNone/>
              <a:defRPr sz="5800"/>
            </a:lvl7pPr>
            <a:lvl8pPr marL="20480541" indent="0">
              <a:buNone/>
              <a:defRPr sz="5800"/>
            </a:lvl8pPr>
            <a:lvl9pPr marL="23406335" indent="0">
              <a:buNone/>
              <a:defRPr sz="58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C8D0-95B3-4625-84F5-8DBE5C5324ED}" type="datetimeFigureOut">
              <a:rPr lang="en-CA" smtClean="0"/>
              <a:t>22/07/2014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10792-E169-4FA7-9550-3DB13E7A5AE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7986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36814" y="35844480"/>
            <a:ext cx="30723841" cy="4231642"/>
          </a:xfrm>
        </p:spPr>
        <p:txBody>
          <a:bodyPr anchor="b"/>
          <a:lstStyle>
            <a:lvl1pPr algn="l">
              <a:defRPr sz="12800" b="1"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0036814" y="4575386"/>
            <a:ext cx="30723841" cy="30723840"/>
          </a:xfrm>
        </p:spPr>
        <p:txBody>
          <a:bodyPr/>
          <a:lstStyle>
            <a:lvl1pPr marL="0" indent="0">
              <a:buNone/>
              <a:defRPr sz="20500"/>
            </a:lvl1pPr>
            <a:lvl2pPr marL="2925794" indent="0">
              <a:buNone/>
              <a:defRPr sz="17900"/>
            </a:lvl2pPr>
            <a:lvl3pPr marL="5851582" indent="0">
              <a:buNone/>
              <a:defRPr sz="15300"/>
            </a:lvl3pPr>
            <a:lvl4pPr marL="8777376" indent="0">
              <a:buNone/>
              <a:defRPr sz="12800"/>
            </a:lvl4pPr>
            <a:lvl5pPr marL="11703171" indent="0">
              <a:buNone/>
              <a:defRPr sz="12800"/>
            </a:lvl5pPr>
            <a:lvl6pPr marL="14628959" indent="0">
              <a:buNone/>
              <a:defRPr sz="12800"/>
            </a:lvl6pPr>
            <a:lvl7pPr marL="17554753" indent="0">
              <a:buNone/>
              <a:defRPr sz="12800"/>
            </a:lvl7pPr>
            <a:lvl8pPr marL="20480541" indent="0">
              <a:buNone/>
              <a:defRPr sz="12800"/>
            </a:lvl8pPr>
            <a:lvl9pPr marL="23406335" indent="0">
              <a:buNone/>
              <a:defRPr sz="12800"/>
            </a:lvl9pPr>
          </a:lstStyle>
          <a:p>
            <a:endParaRPr lang="en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036814" y="40076122"/>
            <a:ext cx="30723841" cy="6009638"/>
          </a:xfrm>
        </p:spPr>
        <p:txBody>
          <a:bodyPr/>
          <a:lstStyle>
            <a:lvl1pPr marL="0" indent="0">
              <a:buNone/>
              <a:defRPr sz="8900"/>
            </a:lvl1pPr>
            <a:lvl2pPr marL="2925794" indent="0">
              <a:buNone/>
              <a:defRPr sz="7700"/>
            </a:lvl2pPr>
            <a:lvl3pPr marL="5851582" indent="0">
              <a:buNone/>
              <a:defRPr sz="6400"/>
            </a:lvl3pPr>
            <a:lvl4pPr marL="8777376" indent="0">
              <a:buNone/>
              <a:defRPr sz="5800"/>
            </a:lvl4pPr>
            <a:lvl5pPr marL="11703171" indent="0">
              <a:buNone/>
              <a:defRPr sz="5800"/>
            </a:lvl5pPr>
            <a:lvl6pPr marL="14628959" indent="0">
              <a:buNone/>
              <a:defRPr sz="5800"/>
            </a:lvl6pPr>
            <a:lvl7pPr marL="17554753" indent="0">
              <a:buNone/>
              <a:defRPr sz="5800"/>
            </a:lvl7pPr>
            <a:lvl8pPr marL="20480541" indent="0">
              <a:buNone/>
              <a:defRPr sz="5800"/>
            </a:lvl8pPr>
            <a:lvl9pPr marL="23406335" indent="0">
              <a:buNone/>
              <a:defRPr sz="58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C8D0-95B3-4625-84F5-8DBE5C5324ED}" type="datetimeFigureOut">
              <a:rPr lang="en-CA" smtClean="0"/>
              <a:t>22/07/2014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10792-E169-4FA7-9550-3DB13E7A5AE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5092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560326" y="2050635"/>
            <a:ext cx="46085759" cy="8534400"/>
          </a:xfrm>
          <a:prstGeom prst="rect">
            <a:avLst/>
          </a:prstGeom>
        </p:spPr>
        <p:txBody>
          <a:bodyPr vert="horz" lIns="585160" tIns="292580" rIns="585160" bIns="29258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60326" y="11948171"/>
            <a:ext cx="46085759" cy="33793856"/>
          </a:xfrm>
          <a:prstGeom prst="rect">
            <a:avLst/>
          </a:prstGeom>
        </p:spPr>
        <p:txBody>
          <a:bodyPr vert="horz" lIns="585160" tIns="292580" rIns="585160" bIns="29258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2560320" y="47460754"/>
            <a:ext cx="11948163" cy="2726265"/>
          </a:xfrm>
          <a:prstGeom prst="rect">
            <a:avLst/>
          </a:prstGeom>
        </p:spPr>
        <p:txBody>
          <a:bodyPr vert="horz" lIns="585160" tIns="292580" rIns="585160" bIns="292580" rtlCol="0" anchor="ctr"/>
          <a:lstStyle>
            <a:lvl1pPr algn="l">
              <a:defRPr sz="7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AC8D0-95B3-4625-84F5-8DBE5C5324ED}" type="datetimeFigureOut">
              <a:rPr lang="en-CA" smtClean="0"/>
              <a:t>22/07/2014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7495525" y="47460754"/>
            <a:ext cx="16215361" cy="2726265"/>
          </a:xfrm>
          <a:prstGeom prst="rect">
            <a:avLst/>
          </a:prstGeom>
        </p:spPr>
        <p:txBody>
          <a:bodyPr vert="horz" lIns="585160" tIns="292580" rIns="585160" bIns="292580" rtlCol="0" anchor="ctr"/>
          <a:lstStyle>
            <a:lvl1pPr algn="ctr">
              <a:defRPr sz="7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36697922" y="47460754"/>
            <a:ext cx="11948163" cy="2726265"/>
          </a:xfrm>
          <a:prstGeom prst="rect">
            <a:avLst/>
          </a:prstGeom>
        </p:spPr>
        <p:txBody>
          <a:bodyPr vert="horz" lIns="585160" tIns="292580" rIns="585160" bIns="292580" rtlCol="0" anchor="ctr"/>
          <a:lstStyle>
            <a:lvl1pPr algn="r">
              <a:defRPr sz="7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10792-E169-4FA7-9550-3DB13E7A5AE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9299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851582" rtl="0" eaLnBrk="1" latinLnBrk="0" hangingPunct="1">
        <a:spcBef>
          <a:spcPct val="0"/>
        </a:spcBef>
        <a:buNone/>
        <a:defRPr sz="2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94341" indent="-2194341" algn="l" defTabSz="585158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5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415" indent="-1828621" algn="l" defTabSz="5851582" rtl="0" eaLnBrk="1" latinLnBrk="0" hangingPunct="1">
        <a:spcBef>
          <a:spcPct val="20000"/>
        </a:spcBef>
        <a:buFont typeface="Arial" panose="020B0604020202020204" pitchFamily="34" charset="0"/>
        <a:buChar char="–"/>
        <a:defRPr sz="17900" kern="1200">
          <a:solidFill>
            <a:schemeClr val="tx1"/>
          </a:solidFill>
          <a:latin typeface="+mn-lt"/>
          <a:ea typeface="+mn-ea"/>
          <a:cs typeface="+mn-cs"/>
        </a:defRPr>
      </a:lvl2pPr>
      <a:lvl3pPr marL="7314483" indent="-1462894" algn="l" defTabSz="5851582" rtl="0" eaLnBrk="1" latinLnBrk="0" hangingPunct="1">
        <a:spcBef>
          <a:spcPct val="20000"/>
        </a:spcBef>
        <a:buFont typeface="Arial" panose="020B0604020202020204" pitchFamily="34" charset="0"/>
        <a:buChar char="•"/>
        <a:defRPr sz="15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0270" indent="-1462894" algn="l" defTabSz="5851582" rtl="0" eaLnBrk="1" latinLnBrk="0" hangingPunct="1">
        <a:spcBef>
          <a:spcPct val="20000"/>
        </a:spcBef>
        <a:buFont typeface="Arial" panose="020B0604020202020204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6065" indent="-1462894" algn="l" defTabSz="5851582" rtl="0" eaLnBrk="1" latinLnBrk="0" hangingPunct="1">
        <a:spcBef>
          <a:spcPct val="20000"/>
        </a:spcBef>
        <a:buFont typeface="Arial" panose="020B0604020202020204" pitchFamily="34" charset="0"/>
        <a:buChar char="»"/>
        <a:defRPr sz="12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91859" indent="-1462894" algn="l" defTabSz="5851582" rtl="0" eaLnBrk="1" latinLnBrk="0" hangingPunct="1">
        <a:spcBef>
          <a:spcPct val="20000"/>
        </a:spcBef>
        <a:buFont typeface="Arial" panose="020B0604020202020204" pitchFamily="34" charset="0"/>
        <a:buChar char="•"/>
        <a:defRPr sz="12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7647" indent="-1462894" algn="l" defTabSz="5851582" rtl="0" eaLnBrk="1" latinLnBrk="0" hangingPunct="1">
        <a:spcBef>
          <a:spcPct val="20000"/>
        </a:spcBef>
        <a:buFont typeface="Arial" panose="020B0604020202020204" pitchFamily="34" charset="0"/>
        <a:buChar char="•"/>
        <a:defRPr sz="12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3441" indent="-1462894" algn="l" defTabSz="5851582" rtl="0" eaLnBrk="1" latinLnBrk="0" hangingPunct="1">
        <a:spcBef>
          <a:spcPct val="20000"/>
        </a:spcBef>
        <a:buFont typeface="Arial" panose="020B0604020202020204" pitchFamily="34" charset="0"/>
        <a:buChar char="•"/>
        <a:defRPr sz="12800" kern="1200">
          <a:solidFill>
            <a:schemeClr val="tx1"/>
          </a:solidFill>
          <a:latin typeface="+mn-lt"/>
          <a:ea typeface="+mn-ea"/>
          <a:cs typeface="+mn-cs"/>
        </a:defRPr>
      </a:lvl8pPr>
      <a:lvl9pPr marL="24869229" indent="-1462894" algn="l" defTabSz="5851582" rtl="0" eaLnBrk="1" latinLnBrk="0" hangingPunct="1">
        <a:spcBef>
          <a:spcPct val="20000"/>
        </a:spcBef>
        <a:buFont typeface="Arial" panose="020B0604020202020204" pitchFamily="34" charset="0"/>
        <a:buChar char="•"/>
        <a:defRPr sz="1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51582" rtl="0" eaLnBrk="1" latinLnBrk="0" hangingPunct="1"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925794" algn="l" defTabSz="5851582" rtl="0" eaLnBrk="1" latinLnBrk="0" hangingPunct="1">
        <a:defRPr sz="11500" kern="1200">
          <a:solidFill>
            <a:schemeClr val="tx1"/>
          </a:solidFill>
          <a:latin typeface="+mn-lt"/>
          <a:ea typeface="+mn-ea"/>
          <a:cs typeface="+mn-cs"/>
        </a:defRPr>
      </a:lvl2pPr>
      <a:lvl3pPr marL="5851582" algn="l" defTabSz="5851582" rtl="0" eaLnBrk="1" latinLnBrk="0" hangingPunct="1"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8777376" algn="l" defTabSz="5851582" rtl="0" eaLnBrk="1" latinLnBrk="0" hangingPunct="1">
        <a:defRPr sz="1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703171" algn="l" defTabSz="5851582" rtl="0" eaLnBrk="1" latinLnBrk="0" hangingPunct="1">
        <a:defRPr sz="11500" kern="1200">
          <a:solidFill>
            <a:schemeClr val="tx1"/>
          </a:solidFill>
          <a:latin typeface="+mn-lt"/>
          <a:ea typeface="+mn-ea"/>
          <a:cs typeface="+mn-cs"/>
        </a:defRPr>
      </a:lvl5pPr>
      <a:lvl6pPr marL="14628959" algn="l" defTabSz="5851582" rtl="0" eaLnBrk="1" latinLnBrk="0" hangingPunct="1">
        <a:defRPr sz="11500" kern="1200">
          <a:solidFill>
            <a:schemeClr val="tx1"/>
          </a:solidFill>
          <a:latin typeface="+mn-lt"/>
          <a:ea typeface="+mn-ea"/>
          <a:cs typeface="+mn-cs"/>
        </a:defRPr>
      </a:lvl6pPr>
      <a:lvl7pPr marL="17554753" algn="l" defTabSz="5851582" rtl="0" eaLnBrk="1" latinLnBrk="0" hangingPunct="1">
        <a:defRPr sz="11500" kern="1200">
          <a:solidFill>
            <a:schemeClr val="tx1"/>
          </a:solidFill>
          <a:latin typeface="+mn-lt"/>
          <a:ea typeface="+mn-ea"/>
          <a:cs typeface="+mn-cs"/>
        </a:defRPr>
      </a:lvl7pPr>
      <a:lvl8pPr marL="20480541" algn="l" defTabSz="5851582" rtl="0" eaLnBrk="1" latinLnBrk="0" hangingPunct="1">
        <a:defRPr sz="11500" kern="1200">
          <a:solidFill>
            <a:schemeClr val="tx1"/>
          </a:solidFill>
          <a:latin typeface="+mn-lt"/>
          <a:ea typeface="+mn-ea"/>
          <a:cs typeface="+mn-cs"/>
        </a:defRPr>
      </a:lvl8pPr>
      <a:lvl9pPr marL="23406335" algn="l" defTabSz="5851582" rtl="0" eaLnBrk="1" latinLnBrk="0" hangingPunct="1">
        <a:defRPr sz="1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Rectangle 557"/>
          <p:cNvSpPr/>
          <p:nvPr/>
        </p:nvSpPr>
        <p:spPr>
          <a:xfrm>
            <a:off x="23993931" y="13505855"/>
            <a:ext cx="4720298" cy="1296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6" name="Rectangle 525"/>
          <p:cNvSpPr/>
          <p:nvPr/>
        </p:nvSpPr>
        <p:spPr>
          <a:xfrm>
            <a:off x="25327294" y="6677959"/>
            <a:ext cx="2024236" cy="193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3" name="Rectangle 512"/>
          <p:cNvSpPr/>
          <p:nvPr/>
        </p:nvSpPr>
        <p:spPr>
          <a:xfrm>
            <a:off x="26339412" y="1921695"/>
            <a:ext cx="3816424" cy="2901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1" name="Rectangle 500"/>
          <p:cNvSpPr/>
          <p:nvPr/>
        </p:nvSpPr>
        <p:spPr>
          <a:xfrm>
            <a:off x="19698543" y="1155403"/>
            <a:ext cx="3168419" cy="4667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Organigramme : Document 3"/>
          <p:cNvSpPr/>
          <p:nvPr/>
        </p:nvSpPr>
        <p:spPr>
          <a:xfrm>
            <a:off x="23633364" y="832448"/>
            <a:ext cx="1117975" cy="375952"/>
          </a:xfrm>
          <a:prstGeom prst="flowChartDocument">
            <a:avLst/>
          </a:prstGeom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spcCol="0" rtlCol="0" anchor="ctr"/>
          <a:lstStyle/>
          <a:p>
            <a:pPr algn="ctr"/>
            <a:r>
              <a:rPr lang="en-CA" sz="1000"/>
              <a:t>Profile</a:t>
            </a:r>
          </a:p>
        </p:txBody>
      </p:sp>
      <p:sp>
        <p:nvSpPr>
          <p:cNvPr id="6" name="Organigramme : Document 5"/>
          <p:cNvSpPr/>
          <p:nvPr/>
        </p:nvSpPr>
        <p:spPr>
          <a:xfrm>
            <a:off x="20068111" y="5174560"/>
            <a:ext cx="1117975" cy="375952"/>
          </a:xfrm>
          <a:prstGeom prst="flowChartDocument">
            <a:avLst/>
          </a:prstGeom>
          <a:ln w="285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spcCol="0" rtlCol="0" anchor="ctr"/>
          <a:lstStyle/>
          <a:p>
            <a:pPr algn="ctr"/>
            <a:r>
              <a:rPr lang="en-CA" sz="1000"/>
              <a:t>Polyphonic</a:t>
            </a:r>
          </a:p>
        </p:txBody>
      </p:sp>
      <p:sp>
        <p:nvSpPr>
          <p:cNvPr id="10" name="Organigramme : Document 9"/>
          <p:cNvSpPr/>
          <p:nvPr/>
        </p:nvSpPr>
        <p:spPr>
          <a:xfrm>
            <a:off x="25188720" y="14271122"/>
            <a:ext cx="1117975" cy="375952"/>
          </a:xfrm>
          <a:prstGeom prst="flowChartDocumen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spcCol="0" rtlCol="0" anchor="ctr"/>
          <a:lstStyle/>
          <a:p>
            <a:pPr algn="ctr"/>
            <a:r>
              <a:rPr lang="en-CA" sz="1000"/>
              <a:t>Fugal</a:t>
            </a:r>
          </a:p>
        </p:txBody>
      </p:sp>
      <p:sp>
        <p:nvSpPr>
          <p:cNvPr id="11" name="Organigramme : Document 10"/>
          <p:cNvSpPr/>
          <p:nvPr/>
        </p:nvSpPr>
        <p:spPr>
          <a:xfrm>
            <a:off x="20208652" y="10625536"/>
            <a:ext cx="1231667" cy="375952"/>
          </a:xfrm>
          <a:prstGeom prst="flowChartDocument">
            <a:avLst/>
          </a:prstGeom>
          <a:ln w="285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spcCol="0" rtlCol="0" anchor="ctr"/>
          <a:lstStyle/>
          <a:p>
            <a:pPr algn="ctr"/>
            <a:r>
              <a:rPr lang="en-CA" sz="1000"/>
              <a:t>Contrapuntal</a:t>
            </a:r>
          </a:p>
        </p:txBody>
      </p:sp>
      <p:cxnSp>
        <p:nvCxnSpPr>
          <p:cNvPr id="13" name="Connecteur droit avec flèche 12"/>
          <p:cNvCxnSpPr>
            <a:stCxn id="6" idx="0"/>
            <a:endCxn id="32" idx="2"/>
          </p:cNvCxnSpPr>
          <p:nvPr/>
        </p:nvCxnSpPr>
        <p:spPr>
          <a:xfrm flipV="1">
            <a:off x="20627099" y="4925345"/>
            <a:ext cx="1" cy="2492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rganigramme : Document 13"/>
          <p:cNvSpPr/>
          <p:nvPr/>
        </p:nvSpPr>
        <p:spPr>
          <a:xfrm>
            <a:off x="22997511" y="5852362"/>
            <a:ext cx="1117975" cy="375952"/>
          </a:xfrm>
          <a:prstGeom prst="flowChartDocument">
            <a:avLst/>
          </a:prstGeom>
          <a:ln w="285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spcCol="0" rtlCol="0" anchor="ctr"/>
          <a:lstStyle/>
          <a:p>
            <a:pPr algn="ctr"/>
            <a:r>
              <a:rPr lang="en-CA" sz="1000"/>
              <a:t>Thematic</a:t>
            </a:r>
          </a:p>
        </p:txBody>
      </p:sp>
      <p:cxnSp>
        <p:nvCxnSpPr>
          <p:cNvPr id="17" name="Connecteur droit avec flèche 16"/>
          <p:cNvCxnSpPr>
            <a:stCxn id="14" idx="0"/>
            <a:endCxn id="4" idx="2"/>
          </p:cNvCxnSpPr>
          <p:nvPr/>
        </p:nvCxnSpPr>
        <p:spPr>
          <a:xfrm flipV="1">
            <a:off x="23556499" y="1183545"/>
            <a:ext cx="635853" cy="46688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11" idx="0"/>
            <a:endCxn id="6" idx="2"/>
          </p:cNvCxnSpPr>
          <p:nvPr/>
        </p:nvCxnSpPr>
        <p:spPr>
          <a:xfrm flipH="1" flipV="1">
            <a:off x="20627099" y="5525657"/>
            <a:ext cx="197387" cy="50998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10" idx="0"/>
            <a:endCxn id="14" idx="2"/>
          </p:cNvCxnSpPr>
          <p:nvPr/>
        </p:nvCxnSpPr>
        <p:spPr>
          <a:xfrm flipH="1" flipV="1">
            <a:off x="23556499" y="6203459"/>
            <a:ext cx="2191209" cy="80676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endCxn id="11" idx="2"/>
          </p:cNvCxnSpPr>
          <p:nvPr/>
        </p:nvCxnSpPr>
        <p:spPr>
          <a:xfrm flipH="1" flipV="1">
            <a:off x="20824486" y="10976633"/>
            <a:ext cx="4288416" cy="348246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Organigramme : Document 25"/>
          <p:cNvSpPr/>
          <p:nvPr/>
        </p:nvSpPr>
        <p:spPr>
          <a:xfrm>
            <a:off x="24483513" y="13611752"/>
            <a:ext cx="956648" cy="231887"/>
          </a:xfrm>
          <a:prstGeom prst="flowChartDocument">
            <a:avLst/>
          </a:prstGeom>
          <a:ln w="285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spcCol="0" rtlCol="0" anchor="ctr"/>
          <a:lstStyle/>
          <a:p>
            <a:pPr algn="ctr"/>
            <a:r>
              <a:rPr lang="en-CA" sz="1000"/>
              <a:t>Subject</a:t>
            </a:r>
          </a:p>
        </p:txBody>
      </p:sp>
      <p:cxnSp>
        <p:nvCxnSpPr>
          <p:cNvPr id="28" name="Connecteur droit avec flèche 27"/>
          <p:cNvCxnSpPr>
            <a:stCxn id="10" idx="0"/>
            <a:endCxn id="26" idx="2"/>
          </p:cNvCxnSpPr>
          <p:nvPr/>
        </p:nvCxnSpPr>
        <p:spPr>
          <a:xfrm flipH="1" flipV="1">
            <a:off x="24961837" y="13828309"/>
            <a:ext cx="785871" cy="4428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Organigramme : Document 31"/>
          <p:cNvSpPr/>
          <p:nvPr/>
        </p:nvSpPr>
        <p:spPr>
          <a:xfrm>
            <a:off x="20068112" y="4574248"/>
            <a:ext cx="1117975" cy="375952"/>
          </a:xfrm>
          <a:prstGeom prst="flowChartDocumen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spcCol="0" rtlCol="0" anchor="ctr"/>
          <a:lstStyle/>
          <a:p>
            <a:pPr algn="ctr"/>
            <a:r>
              <a:rPr lang="en-CA" sz="1000"/>
              <a:t>Harmonic</a:t>
            </a:r>
          </a:p>
        </p:txBody>
      </p:sp>
      <p:sp>
        <p:nvSpPr>
          <p:cNvPr id="43" name="Organigramme : Document 42"/>
          <p:cNvSpPr/>
          <p:nvPr/>
        </p:nvSpPr>
        <p:spPr>
          <a:xfrm>
            <a:off x="20797237" y="3708949"/>
            <a:ext cx="1117975" cy="375952"/>
          </a:xfrm>
          <a:prstGeom prst="flowChartDocument">
            <a:avLst/>
          </a:prstGeom>
          <a:ln w="285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spcCol="0" rtlCol="0" anchor="ctr"/>
          <a:lstStyle/>
          <a:p>
            <a:pPr algn="ctr"/>
            <a:r>
              <a:rPr lang="en-CA" sz="1000"/>
              <a:t>Melodic</a:t>
            </a:r>
          </a:p>
        </p:txBody>
      </p:sp>
      <p:sp>
        <p:nvSpPr>
          <p:cNvPr id="57" name="Organigramme : Document 56"/>
          <p:cNvSpPr/>
          <p:nvPr/>
        </p:nvSpPr>
        <p:spPr>
          <a:xfrm>
            <a:off x="21808233" y="1983598"/>
            <a:ext cx="956648" cy="231887"/>
          </a:xfrm>
          <a:prstGeom prst="flowChartDocument">
            <a:avLst/>
          </a:prstGeom>
          <a:ln w="285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spcCol="0" rtlCol="0" anchor="ctr"/>
          <a:lstStyle/>
          <a:p>
            <a:pPr algn="ctr"/>
            <a:r>
              <a:rPr lang="en-CA" sz="1000"/>
              <a:t>Motif</a:t>
            </a:r>
          </a:p>
        </p:txBody>
      </p:sp>
      <p:sp>
        <p:nvSpPr>
          <p:cNvPr id="58" name="Organigramme : Document 57"/>
          <p:cNvSpPr/>
          <p:nvPr/>
        </p:nvSpPr>
        <p:spPr>
          <a:xfrm>
            <a:off x="21738900" y="2524606"/>
            <a:ext cx="956648" cy="231887"/>
          </a:xfrm>
          <a:prstGeom prst="flowChartDocument">
            <a:avLst/>
          </a:prstGeom>
          <a:ln w="285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spcCol="0" rtlCol="0" anchor="ctr"/>
          <a:lstStyle/>
          <a:p>
            <a:pPr algn="ctr"/>
            <a:r>
              <a:rPr lang="en-CA" sz="1000"/>
              <a:t>Pattern</a:t>
            </a:r>
          </a:p>
        </p:txBody>
      </p:sp>
      <p:sp>
        <p:nvSpPr>
          <p:cNvPr id="61" name="Organigramme : Document 60"/>
          <p:cNvSpPr/>
          <p:nvPr/>
        </p:nvSpPr>
        <p:spPr>
          <a:xfrm>
            <a:off x="21551771" y="3256345"/>
            <a:ext cx="956648" cy="231887"/>
          </a:xfrm>
          <a:prstGeom prst="flowChartDocument">
            <a:avLst/>
          </a:prstGeom>
          <a:ln w="285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spcCol="0" rtlCol="0" anchor="ctr"/>
          <a:lstStyle/>
          <a:p>
            <a:pPr algn="ctr"/>
            <a:r>
              <a:rPr lang="en-CA" sz="1000"/>
              <a:t>Phrase</a:t>
            </a:r>
          </a:p>
        </p:txBody>
      </p:sp>
      <p:cxnSp>
        <p:nvCxnSpPr>
          <p:cNvPr id="67" name="Connecteur droit avec flèche 66"/>
          <p:cNvCxnSpPr>
            <a:stCxn id="61" idx="0"/>
            <a:endCxn id="58" idx="2"/>
          </p:cNvCxnSpPr>
          <p:nvPr/>
        </p:nvCxnSpPr>
        <p:spPr>
          <a:xfrm flipV="1">
            <a:off x="22030095" y="2741163"/>
            <a:ext cx="187129" cy="5151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>
            <a:stCxn id="43" idx="0"/>
            <a:endCxn id="61" idx="2"/>
          </p:cNvCxnSpPr>
          <p:nvPr/>
        </p:nvCxnSpPr>
        <p:spPr>
          <a:xfrm flipV="1">
            <a:off x="21356225" y="3472902"/>
            <a:ext cx="673870" cy="2360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4" name="Connecteur droit avec flèche 93"/>
          <p:cNvCxnSpPr>
            <a:stCxn id="32" idx="0"/>
            <a:endCxn id="43" idx="2"/>
          </p:cNvCxnSpPr>
          <p:nvPr/>
        </p:nvCxnSpPr>
        <p:spPr>
          <a:xfrm flipV="1">
            <a:off x="20627100" y="4060046"/>
            <a:ext cx="729125" cy="5142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2" name="Organigramme : Document 101"/>
          <p:cNvSpPr/>
          <p:nvPr/>
        </p:nvSpPr>
        <p:spPr>
          <a:xfrm>
            <a:off x="26534405" y="2152569"/>
            <a:ext cx="871590" cy="187976"/>
          </a:xfrm>
          <a:prstGeom prst="flowChartDocumen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spcCol="0" rtlCol="0" anchor="ctr"/>
          <a:lstStyle/>
          <a:p>
            <a:pPr algn="ctr"/>
            <a:r>
              <a:rPr lang="en-CA" sz="1000"/>
              <a:t>Section</a:t>
            </a:r>
          </a:p>
        </p:txBody>
      </p:sp>
      <p:cxnSp>
        <p:nvCxnSpPr>
          <p:cNvPr id="105" name="Connecteur droit avec flèche 104"/>
          <p:cNvCxnSpPr>
            <a:stCxn id="102" idx="0"/>
            <a:endCxn id="4" idx="3"/>
          </p:cNvCxnSpPr>
          <p:nvPr/>
        </p:nvCxnSpPr>
        <p:spPr>
          <a:xfrm flipH="1" flipV="1">
            <a:off x="24751339" y="1020424"/>
            <a:ext cx="2218861" cy="113214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rganigramme : Document 141"/>
          <p:cNvSpPr/>
          <p:nvPr/>
        </p:nvSpPr>
        <p:spPr>
          <a:xfrm>
            <a:off x="28170527" y="3831652"/>
            <a:ext cx="1087403" cy="239858"/>
          </a:xfrm>
          <a:prstGeom prst="flowChartDocument">
            <a:avLst/>
          </a:prstGeom>
          <a:ln w="285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spcCol="0" rtlCol="0" anchor="ctr"/>
          <a:lstStyle/>
          <a:p>
            <a:pPr algn="ctr"/>
            <a:r>
              <a:rPr lang="en-CA" sz="1000"/>
              <a:t>Exposition</a:t>
            </a:r>
          </a:p>
        </p:txBody>
      </p:sp>
      <p:cxnSp>
        <p:nvCxnSpPr>
          <p:cNvPr id="156" name="Connecteur droit avec flèche 155"/>
          <p:cNvCxnSpPr>
            <a:stCxn id="142" idx="0"/>
            <a:endCxn id="102" idx="2"/>
          </p:cNvCxnSpPr>
          <p:nvPr/>
        </p:nvCxnSpPr>
        <p:spPr>
          <a:xfrm flipH="1" flipV="1">
            <a:off x="26970200" y="2328118"/>
            <a:ext cx="1744029" cy="15035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rganigramme : Document 156"/>
          <p:cNvSpPr/>
          <p:nvPr/>
        </p:nvSpPr>
        <p:spPr>
          <a:xfrm>
            <a:off x="27083124" y="4350247"/>
            <a:ext cx="1087403" cy="239858"/>
          </a:xfrm>
          <a:prstGeom prst="flowChartDocument">
            <a:avLst/>
          </a:prstGeom>
          <a:ln w="285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spcCol="0" rtlCol="0" anchor="ctr"/>
          <a:lstStyle/>
          <a:p>
            <a:pPr algn="ctr"/>
            <a:r>
              <a:rPr lang="en-CA" sz="1000"/>
              <a:t>Episode</a:t>
            </a:r>
          </a:p>
        </p:txBody>
      </p:sp>
      <p:cxnSp>
        <p:nvCxnSpPr>
          <p:cNvPr id="159" name="Connecteur droit avec flèche 158"/>
          <p:cNvCxnSpPr>
            <a:stCxn id="157" idx="0"/>
            <a:endCxn id="102" idx="2"/>
          </p:cNvCxnSpPr>
          <p:nvPr/>
        </p:nvCxnSpPr>
        <p:spPr>
          <a:xfrm flipH="1" flipV="1">
            <a:off x="26970200" y="2328118"/>
            <a:ext cx="656626" cy="20221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avec flèche 161"/>
          <p:cNvCxnSpPr>
            <a:stCxn id="10" idx="3"/>
            <a:endCxn id="436" idx="1"/>
          </p:cNvCxnSpPr>
          <p:nvPr/>
        </p:nvCxnSpPr>
        <p:spPr>
          <a:xfrm flipV="1">
            <a:off x="26306695" y="13925015"/>
            <a:ext cx="934652" cy="53408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4" name="Connecteur droit avec flèche 163"/>
          <p:cNvCxnSpPr>
            <a:stCxn id="436" idx="0"/>
            <a:endCxn id="142" idx="2"/>
          </p:cNvCxnSpPr>
          <p:nvPr/>
        </p:nvCxnSpPr>
        <p:spPr>
          <a:xfrm flipV="1">
            <a:off x="27785049" y="4055653"/>
            <a:ext cx="929180" cy="97494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5" name="Organigramme : Document 164"/>
          <p:cNvSpPr/>
          <p:nvPr/>
        </p:nvSpPr>
        <p:spPr>
          <a:xfrm>
            <a:off x="28949978" y="2952982"/>
            <a:ext cx="1087403" cy="239858"/>
          </a:xfrm>
          <a:prstGeom prst="flowChartDocument">
            <a:avLst/>
          </a:prstGeom>
          <a:ln w="285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spcCol="0" rtlCol="0" anchor="ctr"/>
          <a:lstStyle/>
          <a:p>
            <a:pPr algn="ctr"/>
            <a:r>
              <a:rPr lang="en-CA" sz="1000"/>
              <a:t>Bridge</a:t>
            </a:r>
          </a:p>
        </p:txBody>
      </p:sp>
      <p:cxnSp>
        <p:nvCxnSpPr>
          <p:cNvPr id="167" name="Connecteur droit avec flèche 166"/>
          <p:cNvCxnSpPr>
            <a:stCxn id="436" idx="0"/>
            <a:endCxn id="165" idx="2"/>
          </p:cNvCxnSpPr>
          <p:nvPr/>
        </p:nvCxnSpPr>
        <p:spPr>
          <a:xfrm flipV="1">
            <a:off x="27785049" y="3176983"/>
            <a:ext cx="1708631" cy="1062810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9" name="Connecteur droit avec flèche 168"/>
          <p:cNvCxnSpPr>
            <a:stCxn id="165" idx="0"/>
            <a:endCxn id="102" idx="2"/>
          </p:cNvCxnSpPr>
          <p:nvPr/>
        </p:nvCxnSpPr>
        <p:spPr>
          <a:xfrm flipH="1" flipV="1">
            <a:off x="26970200" y="2328118"/>
            <a:ext cx="2523480" cy="6248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Organigramme : Document 186"/>
          <p:cNvSpPr/>
          <p:nvPr/>
        </p:nvSpPr>
        <p:spPr>
          <a:xfrm>
            <a:off x="24304709" y="5852362"/>
            <a:ext cx="1117975" cy="375952"/>
          </a:xfrm>
          <a:prstGeom prst="flowChartDocument">
            <a:avLst/>
          </a:prstGeom>
          <a:ln w="285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spcCol="0" rtlCol="0" anchor="ctr"/>
          <a:lstStyle/>
          <a:p>
            <a:pPr algn="ctr"/>
            <a:r>
              <a:rPr lang="en-CA" sz="1000"/>
              <a:t>Rythmic</a:t>
            </a:r>
          </a:p>
        </p:txBody>
      </p:sp>
      <p:cxnSp>
        <p:nvCxnSpPr>
          <p:cNvPr id="189" name="Connecteur droit avec flèche 188"/>
          <p:cNvCxnSpPr>
            <a:stCxn id="187" idx="0"/>
            <a:endCxn id="4" idx="2"/>
          </p:cNvCxnSpPr>
          <p:nvPr/>
        </p:nvCxnSpPr>
        <p:spPr>
          <a:xfrm flipH="1" flipV="1">
            <a:off x="24192352" y="1183545"/>
            <a:ext cx="671345" cy="46688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eur droit avec flèche 190"/>
          <p:cNvCxnSpPr>
            <a:stCxn id="10" idx="0"/>
            <a:endCxn id="187" idx="2"/>
          </p:cNvCxnSpPr>
          <p:nvPr/>
        </p:nvCxnSpPr>
        <p:spPr>
          <a:xfrm flipH="1" flipV="1">
            <a:off x="24863697" y="6203459"/>
            <a:ext cx="884011" cy="80676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2" name="Organigramme : Document 221"/>
          <p:cNvSpPr/>
          <p:nvPr/>
        </p:nvSpPr>
        <p:spPr>
          <a:xfrm>
            <a:off x="20075118" y="2401202"/>
            <a:ext cx="835246" cy="292375"/>
          </a:xfrm>
          <a:prstGeom prst="flowChartDocument">
            <a:avLst/>
          </a:prstGeom>
          <a:ln w="285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spcCol="0" rtlCol="0" anchor="ctr"/>
          <a:lstStyle/>
          <a:p>
            <a:pPr algn="ctr"/>
            <a:r>
              <a:rPr lang="en-CA" sz="1000"/>
              <a:t>Key</a:t>
            </a:r>
          </a:p>
        </p:txBody>
      </p:sp>
      <p:cxnSp>
        <p:nvCxnSpPr>
          <p:cNvPr id="224" name="Connecteur droit avec flèche 223"/>
          <p:cNvCxnSpPr>
            <a:stCxn id="32" idx="0"/>
            <a:endCxn id="222" idx="2"/>
          </p:cNvCxnSpPr>
          <p:nvPr/>
        </p:nvCxnSpPr>
        <p:spPr>
          <a:xfrm flipH="1" flipV="1">
            <a:off x="20492741" y="2674248"/>
            <a:ext cx="134359" cy="1900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8" name="Organigramme : Document 227"/>
          <p:cNvSpPr/>
          <p:nvPr/>
        </p:nvSpPr>
        <p:spPr>
          <a:xfrm>
            <a:off x="20689633" y="1558608"/>
            <a:ext cx="915247" cy="231887"/>
          </a:xfrm>
          <a:prstGeom prst="flowChartDocument">
            <a:avLst/>
          </a:prstGeom>
          <a:ln w="285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spcCol="0" rtlCol="0" anchor="ctr"/>
          <a:lstStyle/>
          <a:p>
            <a:pPr algn="ctr"/>
            <a:r>
              <a:rPr lang="en-CA" sz="1000"/>
              <a:t>Modulation</a:t>
            </a:r>
          </a:p>
        </p:txBody>
      </p:sp>
      <p:cxnSp>
        <p:nvCxnSpPr>
          <p:cNvPr id="230" name="Connecteur droit avec flèche 229"/>
          <p:cNvCxnSpPr>
            <a:stCxn id="222" idx="0"/>
            <a:endCxn id="228" idx="2"/>
          </p:cNvCxnSpPr>
          <p:nvPr/>
        </p:nvCxnSpPr>
        <p:spPr>
          <a:xfrm flipV="1">
            <a:off x="20492741" y="1775165"/>
            <a:ext cx="654516" cy="6260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8" name="Organigramme : Document 237"/>
          <p:cNvSpPr/>
          <p:nvPr/>
        </p:nvSpPr>
        <p:spPr>
          <a:xfrm>
            <a:off x="25474465" y="6861759"/>
            <a:ext cx="1117975" cy="375952"/>
          </a:xfrm>
          <a:prstGeom prst="flowChartDocumen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spcCol="0" rtlCol="0" anchor="ctr"/>
          <a:lstStyle/>
          <a:p>
            <a:pPr algn="ctr"/>
            <a:r>
              <a:rPr lang="en-CA" sz="1000"/>
              <a:t>Instrument</a:t>
            </a:r>
          </a:p>
        </p:txBody>
      </p:sp>
      <p:sp>
        <p:nvSpPr>
          <p:cNvPr id="239" name="Organigramme : Document 238"/>
          <p:cNvSpPr/>
          <p:nvPr/>
        </p:nvSpPr>
        <p:spPr>
          <a:xfrm>
            <a:off x="26018167" y="8020153"/>
            <a:ext cx="1117975" cy="375952"/>
          </a:xfrm>
          <a:prstGeom prst="flowChartDocument">
            <a:avLst/>
          </a:prstGeom>
          <a:ln w="285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spcCol="0" rtlCol="0" anchor="ctr"/>
          <a:lstStyle/>
          <a:p>
            <a:pPr algn="ctr"/>
            <a:r>
              <a:rPr lang="en-CA" sz="1000"/>
              <a:t>Piano</a:t>
            </a:r>
          </a:p>
        </p:txBody>
      </p:sp>
      <p:cxnSp>
        <p:nvCxnSpPr>
          <p:cNvPr id="241" name="Connecteur droit avec flèche 240"/>
          <p:cNvCxnSpPr>
            <a:stCxn id="10" idx="0"/>
            <a:endCxn id="239" idx="2"/>
          </p:cNvCxnSpPr>
          <p:nvPr/>
        </p:nvCxnSpPr>
        <p:spPr>
          <a:xfrm flipV="1">
            <a:off x="25747708" y="8371250"/>
            <a:ext cx="829447" cy="58998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3" name="Connecteur droit avec flèche 242"/>
          <p:cNvCxnSpPr>
            <a:stCxn id="239" idx="0"/>
            <a:endCxn id="238" idx="2"/>
          </p:cNvCxnSpPr>
          <p:nvPr/>
        </p:nvCxnSpPr>
        <p:spPr>
          <a:xfrm flipH="1" flipV="1">
            <a:off x="26033453" y="7212856"/>
            <a:ext cx="543702" cy="8072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eur droit avec flèche 244"/>
          <p:cNvCxnSpPr>
            <a:stCxn id="238" idx="0"/>
            <a:endCxn id="4" idx="2"/>
          </p:cNvCxnSpPr>
          <p:nvPr/>
        </p:nvCxnSpPr>
        <p:spPr>
          <a:xfrm flipH="1" flipV="1">
            <a:off x="24192352" y="1183545"/>
            <a:ext cx="1841101" cy="56782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necteur droit avec flèche 248"/>
          <p:cNvCxnSpPr>
            <a:stCxn id="228" idx="0"/>
            <a:endCxn id="4" idx="1"/>
          </p:cNvCxnSpPr>
          <p:nvPr/>
        </p:nvCxnSpPr>
        <p:spPr>
          <a:xfrm flipV="1">
            <a:off x="21147257" y="1020424"/>
            <a:ext cx="2486107" cy="5381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Connecteur droit avec flèche 259"/>
          <p:cNvCxnSpPr>
            <a:stCxn id="57" idx="3"/>
            <a:endCxn id="4" idx="2"/>
          </p:cNvCxnSpPr>
          <p:nvPr/>
        </p:nvCxnSpPr>
        <p:spPr>
          <a:xfrm flipV="1">
            <a:off x="22764881" y="1183545"/>
            <a:ext cx="1427471" cy="9159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Connecteur droit avec flèche 340"/>
          <p:cNvCxnSpPr>
            <a:stCxn id="58" idx="0"/>
            <a:endCxn id="57" idx="2"/>
          </p:cNvCxnSpPr>
          <p:nvPr/>
        </p:nvCxnSpPr>
        <p:spPr>
          <a:xfrm flipV="1">
            <a:off x="22217224" y="2200155"/>
            <a:ext cx="69333" cy="3244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36" name="Organigramme : Document 435"/>
          <p:cNvSpPr/>
          <p:nvPr/>
        </p:nvSpPr>
        <p:spPr>
          <a:xfrm>
            <a:off x="27241347" y="13805086"/>
            <a:ext cx="1087403" cy="239858"/>
          </a:xfrm>
          <a:prstGeom prst="flowChartDocument">
            <a:avLst/>
          </a:prstGeom>
          <a:ln w="285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spcCol="0" rtlCol="0" anchor="ctr"/>
          <a:lstStyle/>
          <a:p>
            <a:pPr algn="ctr"/>
            <a:r>
              <a:rPr lang="en-CA" sz="1000" smtClean="0"/>
              <a:t>FugueStructure</a:t>
            </a:r>
            <a:endParaRPr lang="en-CA" sz="1000"/>
          </a:p>
        </p:txBody>
      </p:sp>
      <p:cxnSp>
        <p:nvCxnSpPr>
          <p:cNvPr id="440" name="Connecteur droit avec flèche 439"/>
          <p:cNvCxnSpPr>
            <a:stCxn id="436" idx="0"/>
            <a:endCxn id="157" idx="2"/>
          </p:cNvCxnSpPr>
          <p:nvPr/>
        </p:nvCxnSpPr>
        <p:spPr>
          <a:xfrm flipH="1" flipV="1">
            <a:off x="27626826" y="4574248"/>
            <a:ext cx="158223" cy="92308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2" name="Connecteur droit avec flèche 571"/>
          <p:cNvCxnSpPr>
            <a:stCxn id="26" idx="0"/>
            <a:endCxn id="61" idx="2"/>
          </p:cNvCxnSpPr>
          <p:nvPr/>
        </p:nvCxnSpPr>
        <p:spPr>
          <a:xfrm flipH="1" flipV="1">
            <a:off x="22030095" y="3472902"/>
            <a:ext cx="2931742" cy="101388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28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21</Words>
  <Application>Microsoft Office PowerPoint</Application>
  <PresentationFormat>Personnalisé</PresentationFormat>
  <Paragraphs>21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</dc:creator>
  <cp:lastModifiedBy>Utilisateur</cp:lastModifiedBy>
  <cp:revision>11</cp:revision>
  <dcterms:created xsi:type="dcterms:W3CDTF">2014-07-22T21:48:35Z</dcterms:created>
  <dcterms:modified xsi:type="dcterms:W3CDTF">2014-07-23T00:41:37Z</dcterms:modified>
</cp:coreProperties>
</file>