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5993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1986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7979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3973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29966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5959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1952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7945" algn="l" defTabSz="5851986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E1E1E"/>
    <a:srgbClr val="141414"/>
    <a:srgbClr val="A11787"/>
    <a:srgbClr val="A521AF"/>
    <a:srgbClr val="FB15DA"/>
    <a:srgbClr val="F214C8"/>
    <a:srgbClr val="9C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1554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40481" y="15907178"/>
            <a:ext cx="43525440" cy="1097618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5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1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3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8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124640" y="2050635"/>
            <a:ext cx="11521441" cy="436913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60321" y="2050635"/>
            <a:ext cx="33710881" cy="436913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8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44953" y="32904858"/>
            <a:ext cx="43525440" cy="10170160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44953" y="21703462"/>
            <a:ext cx="43525440" cy="11201396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5993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1986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3pPr>
            <a:lvl4pPr marL="8777979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3973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2996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5959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1952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7945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8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60320" y="11948164"/>
            <a:ext cx="22616161" cy="33793858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029919" y="11948164"/>
            <a:ext cx="22616161" cy="33793858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01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60320" y="11462178"/>
            <a:ext cx="22625052" cy="4776889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5993" indent="0">
              <a:buNone/>
              <a:defRPr sz="12800" b="1"/>
            </a:lvl2pPr>
            <a:lvl3pPr marL="5851986" indent="0">
              <a:buNone/>
              <a:defRPr sz="11500" b="1"/>
            </a:lvl3pPr>
            <a:lvl4pPr marL="8777979" indent="0">
              <a:buNone/>
              <a:defRPr sz="10300" b="1"/>
            </a:lvl4pPr>
            <a:lvl5pPr marL="11703973" indent="0">
              <a:buNone/>
              <a:defRPr sz="10300" b="1"/>
            </a:lvl5pPr>
            <a:lvl6pPr marL="14629966" indent="0">
              <a:buNone/>
              <a:defRPr sz="10300" b="1"/>
            </a:lvl6pPr>
            <a:lvl7pPr marL="17555959" indent="0">
              <a:buNone/>
              <a:defRPr sz="10300" b="1"/>
            </a:lvl7pPr>
            <a:lvl8pPr marL="20481952" indent="0">
              <a:buNone/>
              <a:defRPr sz="10300" b="1"/>
            </a:lvl8pPr>
            <a:lvl9pPr marL="23407945" indent="0">
              <a:buNone/>
              <a:defRPr sz="10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60320" y="16239067"/>
            <a:ext cx="22625052" cy="29502951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6012144" y="11462178"/>
            <a:ext cx="22633940" cy="4776889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5993" indent="0">
              <a:buNone/>
              <a:defRPr sz="12800" b="1"/>
            </a:lvl2pPr>
            <a:lvl3pPr marL="5851986" indent="0">
              <a:buNone/>
              <a:defRPr sz="11500" b="1"/>
            </a:lvl3pPr>
            <a:lvl4pPr marL="8777979" indent="0">
              <a:buNone/>
              <a:defRPr sz="10300" b="1"/>
            </a:lvl4pPr>
            <a:lvl5pPr marL="11703973" indent="0">
              <a:buNone/>
              <a:defRPr sz="10300" b="1"/>
            </a:lvl5pPr>
            <a:lvl6pPr marL="14629966" indent="0">
              <a:buNone/>
              <a:defRPr sz="10300" b="1"/>
            </a:lvl6pPr>
            <a:lvl7pPr marL="17555959" indent="0">
              <a:buNone/>
              <a:defRPr sz="10300" b="1"/>
            </a:lvl7pPr>
            <a:lvl8pPr marL="20481952" indent="0">
              <a:buNone/>
              <a:defRPr sz="10300" b="1"/>
            </a:lvl8pPr>
            <a:lvl9pPr marL="23407945" indent="0">
              <a:buNone/>
              <a:defRPr sz="10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6012144" y="16239067"/>
            <a:ext cx="22633940" cy="29502951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8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6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3" y="2038773"/>
            <a:ext cx="16846552" cy="8676640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20279" y="2038778"/>
            <a:ext cx="28625801" cy="43703244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3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60323" y="10715418"/>
            <a:ext cx="16846552" cy="35026604"/>
          </a:xfrm>
        </p:spPr>
        <p:txBody>
          <a:bodyPr/>
          <a:lstStyle>
            <a:lvl1pPr marL="0" indent="0">
              <a:buNone/>
              <a:defRPr sz="9000"/>
            </a:lvl1pPr>
            <a:lvl2pPr marL="2925993" indent="0">
              <a:buNone/>
              <a:defRPr sz="7700"/>
            </a:lvl2pPr>
            <a:lvl3pPr marL="5851986" indent="0">
              <a:buNone/>
              <a:defRPr sz="6500"/>
            </a:lvl3pPr>
            <a:lvl4pPr marL="8777979" indent="0">
              <a:buNone/>
              <a:defRPr sz="5700"/>
            </a:lvl4pPr>
            <a:lvl5pPr marL="11703973" indent="0">
              <a:buNone/>
              <a:defRPr sz="5700"/>
            </a:lvl5pPr>
            <a:lvl6pPr marL="14629966" indent="0">
              <a:buNone/>
              <a:defRPr sz="5700"/>
            </a:lvl6pPr>
            <a:lvl7pPr marL="17555959" indent="0">
              <a:buNone/>
              <a:defRPr sz="5700"/>
            </a:lvl7pPr>
            <a:lvl8pPr marL="20481952" indent="0">
              <a:buNone/>
              <a:defRPr sz="5700"/>
            </a:lvl8pPr>
            <a:lvl9pPr marL="23407945" indent="0">
              <a:buNone/>
              <a:defRPr sz="5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4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036813" y="4575387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5993" indent="0">
              <a:buNone/>
              <a:defRPr sz="17900"/>
            </a:lvl2pPr>
            <a:lvl3pPr marL="5851986" indent="0">
              <a:buNone/>
              <a:defRPr sz="15300"/>
            </a:lvl3pPr>
            <a:lvl4pPr marL="8777979" indent="0">
              <a:buNone/>
              <a:defRPr sz="12800"/>
            </a:lvl4pPr>
            <a:lvl5pPr marL="11703973" indent="0">
              <a:buNone/>
              <a:defRPr sz="12800"/>
            </a:lvl5pPr>
            <a:lvl6pPr marL="14629966" indent="0">
              <a:buNone/>
              <a:defRPr sz="12800"/>
            </a:lvl6pPr>
            <a:lvl7pPr marL="17555959" indent="0">
              <a:buNone/>
              <a:defRPr sz="12800"/>
            </a:lvl7pPr>
            <a:lvl8pPr marL="20481952" indent="0">
              <a:buNone/>
              <a:defRPr sz="12800"/>
            </a:lvl8pPr>
            <a:lvl9pPr marL="23407945" indent="0">
              <a:buNone/>
              <a:defRPr sz="128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036813" y="40076124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5993" indent="0">
              <a:buNone/>
              <a:defRPr sz="7700"/>
            </a:lvl2pPr>
            <a:lvl3pPr marL="5851986" indent="0">
              <a:buNone/>
              <a:defRPr sz="6500"/>
            </a:lvl3pPr>
            <a:lvl4pPr marL="8777979" indent="0">
              <a:buNone/>
              <a:defRPr sz="5700"/>
            </a:lvl4pPr>
            <a:lvl5pPr marL="11703973" indent="0">
              <a:buNone/>
              <a:defRPr sz="5700"/>
            </a:lvl5pPr>
            <a:lvl6pPr marL="14629966" indent="0">
              <a:buNone/>
              <a:defRPr sz="5700"/>
            </a:lvl6pPr>
            <a:lvl7pPr marL="17555959" indent="0">
              <a:buNone/>
              <a:defRPr sz="5700"/>
            </a:lvl7pPr>
            <a:lvl8pPr marL="20481952" indent="0">
              <a:buNone/>
              <a:defRPr sz="5700"/>
            </a:lvl8pPr>
            <a:lvl9pPr marL="23407945" indent="0">
              <a:buNone/>
              <a:defRPr sz="5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60320" y="2050631"/>
            <a:ext cx="46085760" cy="8534400"/>
          </a:xfrm>
          <a:prstGeom prst="rect">
            <a:avLst/>
          </a:prstGeom>
        </p:spPr>
        <p:txBody>
          <a:bodyPr vert="horz" lIns="585199" tIns="292599" rIns="585199" bIns="292599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60320" y="11948164"/>
            <a:ext cx="46085760" cy="33793858"/>
          </a:xfrm>
          <a:prstGeom prst="rect">
            <a:avLst/>
          </a:prstGeom>
        </p:spPr>
        <p:txBody>
          <a:bodyPr vert="horz" lIns="585199" tIns="292599" rIns="585199" bIns="29259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60320" y="47460751"/>
            <a:ext cx="11948160" cy="2726267"/>
          </a:xfrm>
          <a:prstGeom prst="rect">
            <a:avLst/>
          </a:prstGeom>
        </p:spPr>
        <p:txBody>
          <a:bodyPr vert="horz" lIns="585199" tIns="292599" rIns="585199" bIns="292599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EDB3-C274-45B6-91F2-8DF09588EE5A}" type="datetimeFigureOut">
              <a:rPr lang="en-CA" smtClean="0"/>
              <a:t>26/06/2014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495521" y="47460751"/>
            <a:ext cx="16215360" cy="2726267"/>
          </a:xfrm>
          <a:prstGeom prst="rect">
            <a:avLst/>
          </a:prstGeom>
        </p:spPr>
        <p:txBody>
          <a:bodyPr vert="horz" lIns="585199" tIns="292599" rIns="585199" bIns="292599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697920" y="47460751"/>
            <a:ext cx="11948160" cy="2726267"/>
          </a:xfrm>
          <a:prstGeom prst="rect">
            <a:avLst/>
          </a:prstGeom>
        </p:spPr>
        <p:txBody>
          <a:bodyPr vert="horz" lIns="585199" tIns="292599" rIns="585199" bIns="292599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C41C-2E89-46CC-9987-FFA62D6D3CD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8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1986" rtl="0" eaLnBrk="1" latinLnBrk="0" hangingPunct="1">
        <a:spcBef>
          <a:spcPct val="0"/>
        </a:spcBef>
        <a:buNone/>
        <a:defRPr sz="2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495" indent="-2194495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740" indent="-1828746" algn="l" defTabSz="58519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983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0976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6969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2962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955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948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0942" indent="-1462997" algn="l" defTabSz="5851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5993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1986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979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973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29966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5959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1952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7945" algn="l" defTabSz="5851986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e 221"/>
          <p:cNvGrpSpPr/>
          <p:nvPr/>
        </p:nvGrpSpPr>
        <p:grpSpPr>
          <a:xfrm>
            <a:off x="400400" y="4411190"/>
            <a:ext cx="11305257" cy="4675713"/>
            <a:chOff x="2100281" y="4308286"/>
            <a:chExt cx="11305257" cy="4700389"/>
          </a:xfrm>
        </p:grpSpPr>
        <p:sp>
          <p:nvSpPr>
            <p:cNvPr id="207" name="Rectangle 206"/>
            <p:cNvSpPr/>
            <p:nvPr/>
          </p:nvSpPr>
          <p:spPr>
            <a:xfrm>
              <a:off x="2100281" y="4308286"/>
              <a:ext cx="11305257" cy="4700389"/>
            </a:xfrm>
            <a:prstGeom prst="rect">
              <a:avLst/>
            </a:prstGeom>
            <a:solidFill>
              <a:srgbClr val="191919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12829473" y="8673340"/>
              <a:ext cx="5760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midi</a:t>
              </a:r>
              <a:endParaRPr lang="en-CA" sz="150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80" name="Groupe 279"/>
          <p:cNvGrpSpPr/>
          <p:nvPr/>
        </p:nvGrpSpPr>
        <p:grpSpPr>
          <a:xfrm>
            <a:off x="544416" y="6449072"/>
            <a:ext cx="11185623" cy="989062"/>
            <a:chOff x="544416" y="6593088"/>
            <a:chExt cx="11185623" cy="989062"/>
          </a:xfrm>
        </p:grpSpPr>
        <p:sp>
          <p:nvSpPr>
            <p:cNvPr id="266" name="Organigramme : Processus 265"/>
            <p:cNvSpPr/>
            <p:nvPr/>
          </p:nvSpPr>
          <p:spPr>
            <a:xfrm>
              <a:off x="544416" y="6593088"/>
              <a:ext cx="11017224" cy="97210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Organigramme : Processus 119"/>
            <p:cNvSpPr/>
            <p:nvPr/>
          </p:nvSpPr>
          <p:spPr>
            <a:xfrm>
              <a:off x="707741" y="6881120"/>
              <a:ext cx="2385265" cy="432048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20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MidiFileReader</a:t>
              </a:r>
              <a:endParaRPr lang="en-CA" sz="20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21" name="Organigramme : Processus 120"/>
            <p:cNvSpPr/>
            <p:nvPr/>
          </p:nvSpPr>
          <p:spPr>
            <a:xfrm>
              <a:off x="3492051" y="6881120"/>
              <a:ext cx="2385265" cy="432048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20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MidiFileBrowser</a:t>
              </a:r>
              <a:endParaRPr lang="en-CA" sz="20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22" name="Organigramme : Processus 121"/>
            <p:cNvSpPr/>
            <p:nvPr/>
          </p:nvSpPr>
          <p:spPr>
            <a:xfrm>
              <a:off x="6276361" y="6881120"/>
              <a:ext cx="2385265" cy="432048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20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MidiFileWriter</a:t>
              </a:r>
              <a:endParaRPr lang="en-CA" sz="20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23" name="Organigramme : Processus 122"/>
            <p:cNvSpPr/>
            <p:nvPr/>
          </p:nvSpPr>
          <p:spPr>
            <a:xfrm>
              <a:off x="9060670" y="6881120"/>
              <a:ext cx="2385265" cy="432048"/>
            </a:xfrm>
            <a:prstGeom prst="flowChartProcess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20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MidiFilePlayer</a:t>
              </a:r>
              <a:endParaRPr lang="en-CA" sz="20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7" name="ZoneTexte 266"/>
            <p:cNvSpPr txBox="1"/>
            <p:nvPr/>
          </p:nvSpPr>
          <p:spPr>
            <a:xfrm>
              <a:off x="11009959" y="730515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device</a:t>
              </a:r>
              <a:endParaRPr lang="en-CA" sz="120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70" name="Organigramme : Processus 269"/>
          <p:cNvSpPr/>
          <p:nvPr/>
        </p:nvSpPr>
        <p:spPr>
          <a:xfrm>
            <a:off x="707742" y="4876784"/>
            <a:ext cx="2428962" cy="93372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Organigramme : Processus 267"/>
          <p:cNvSpPr/>
          <p:nvPr/>
        </p:nvSpPr>
        <p:spPr>
          <a:xfrm>
            <a:off x="2030234" y="7677962"/>
            <a:ext cx="3379781" cy="129139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rganigramme : Processus 95"/>
          <p:cNvSpPr/>
          <p:nvPr/>
        </p:nvSpPr>
        <p:spPr>
          <a:xfrm>
            <a:off x="23476714" y="688432"/>
            <a:ext cx="4252973" cy="1512168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8100">
                <a:solidFill>
                  <a:schemeClr val="tx1"/>
                </a:solidFill>
                <a:latin typeface="Cambria" panose="02040503050406030204" pitchFamily="18" charset="0"/>
              </a:rPr>
              <a:t>Wizard</a:t>
            </a:r>
          </a:p>
        </p:txBody>
      </p:sp>
      <p:sp>
        <p:nvSpPr>
          <p:cNvPr id="98" name="Organigramme : Processus 97"/>
          <p:cNvSpPr/>
          <p:nvPr/>
        </p:nvSpPr>
        <p:spPr>
          <a:xfrm>
            <a:off x="47909140" y="335769"/>
            <a:ext cx="2810643" cy="516625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Data structure</a:t>
            </a:r>
          </a:p>
        </p:txBody>
      </p:sp>
      <p:sp>
        <p:nvSpPr>
          <p:cNvPr id="99" name="Organigramme : Processus 98"/>
          <p:cNvSpPr/>
          <p:nvPr/>
        </p:nvSpPr>
        <p:spPr>
          <a:xfrm>
            <a:off x="47909140" y="1015006"/>
            <a:ext cx="2810643" cy="516625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Process</a:t>
            </a:r>
          </a:p>
        </p:txBody>
      </p:sp>
      <p:sp>
        <p:nvSpPr>
          <p:cNvPr id="100" name="Organigramme : Processus 99"/>
          <p:cNvSpPr/>
          <p:nvPr/>
        </p:nvSpPr>
        <p:spPr>
          <a:xfrm>
            <a:off x="47909140" y="1694243"/>
            <a:ext cx="2810643" cy="516625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Manager</a:t>
            </a:r>
          </a:p>
        </p:txBody>
      </p:sp>
      <p:sp>
        <p:nvSpPr>
          <p:cNvPr id="101" name="Organigramme : Processus 100"/>
          <p:cNvSpPr/>
          <p:nvPr/>
        </p:nvSpPr>
        <p:spPr>
          <a:xfrm>
            <a:off x="47909140" y="2373480"/>
            <a:ext cx="2810643" cy="51662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Enum</a:t>
            </a:r>
          </a:p>
        </p:txBody>
      </p:sp>
      <p:sp>
        <p:nvSpPr>
          <p:cNvPr id="102" name="Organigramme : Processus 101"/>
          <p:cNvSpPr/>
          <p:nvPr/>
        </p:nvSpPr>
        <p:spPr>
          <a:xfrm>
            <a:off x="47909140" y="3052717"/>
            <a:ext cx="2810643" cy="51662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Exception</a:t>
            </a:r>
          </a:p>
        </p:txBody>
      </p:sp>
      <p:sp>
        <p:nvSpPr>
          <p:cNvPr id="103" name="Organigramme : Processus 102"/>
          <p:cNvSpPr/>
          <p:nvPr/>
        </p:nvSpPr>
        <p:spPr>
          <a:xfrm>
            <a:off x="47909140" y="3731954"/>
            <a:ext cx="2810643" cy="516625"/>
          </a:xfrm>
          <a:prstGeom prst="flowChartProcess">
            <a:avLst/>
          </a:prstGeom>
          <a:gradFill>
            <a:gsLst>
              <a:gs pos="0">
                <a:srgbClr val="FB15DA"/>
              </a:gs>
              <a:gs pos="80000">
                <a:srgbClr val="A521AF"/>
              </a:gs>
              <a:gs pos="100000">
                <a:srgbClr val="A11787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>
                <a:solidFill>
                  <a:schemeClr val="tx1"/>
                </a:solidFill>
                <a:latin typeface="Cambria" panose="02040503050406030204" pitchFamily="18" charset="0"/>
              </a:rPr>
              <a:t>Parameters</a:t>
            </a:r>
          </a:p>
        </p:txBody>
      </p:sp>
      <p:sp>
        <p:nvSpPr>
          <p:cNvPr id="107" name="Organigramme : Processus 106"/>
          <p:cNvSpPr/>
          <p:nvPr/>
        </p:nvSpPr>
        <p:spPr>
          <a:xfrm>
            <a:off x="16314168" y="4757233"/>
            <a:ext cx="4212468" cy="7200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3200" err="1">
                <a:solidFill>
                  <a:schemeClr val="tx1"/>
                </a:solidFill>
                <a:latin typeface="Cambria" panose="02040503050406030204" pitchFamily="18" charset="0"/>
              </a:rPr>
              <a:t>SongManager</a:t>
            </a:r>
            <a:endParaRPr lang="en-CA" sz="32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8" name="Organigramme : Processus 107"/>
          <p:cNvSpPr/>
          <p:nvPr/>
        </p:nvSpPr>
        <p:spPr>
          <a:xfrm>
            <a:off x="3352728" y="4757233"/>
            <a:ext cx="4212468" cy="7200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3200">
                <a:solidFill>
                  <a:schemeClr val="tx1"/>
                </a:solidFill>
                <a:latin typeface="Cambria" panose="02040503050406030204" pitchFamily="18" charset="0"/>
              </a:rPr>
              <a:t>MidiFileManager</a:t>
            </a:r>
          </a:p>
        </p:txBody>
      </p:sp>
      <p:sp>
        <p:nvSpPr>
          <p:cNvPr id="109" name="Organigramme : Processus 108"/>
          <p:cNvSpPr/>
          <p:nvPr/>
        </p:nvSpPr>
        <p:spPr>
          <a:xfrm>
            <a:off x="23514968" y="4757233"/>
            <a:ext cx="4212468" cy="7200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3200">
                <a:solidFill>
                  <a:schemeClr val="tx1"/>
                </a:solidFill>
                <a:latin typeface="Cambria" panose="02040503050406030204" pitchFamily="18" charset="0"/>
              </a:rPr>
              <a:t>ProfileManager</a:t>
            </a:r>
          </a:p>
        </p:txBody>
      </p:sp>
      <p:sp>
        <p:nvSpPr>
          <p:cNvPr id="110" name="Organigramme : Processus 109"/>
          <p:cNvSpPr/>
          <p:nvPr/>
        </p:nvSpPr>
        <p:spPr>
          <a:xfrm>
            <a:off x="32155928" y="4757233"/>
            <a:ext cx="4212468" cy="7200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3200">
                <a:solidFill>
                  <a:schemeClr val="tx1"/>
                </a:solidFill>
                <a:latin typeface="Cambria" panose="02040503050406030204" pitchFamily="18" charset="0"/>
              </a:rPr>
              <a:t>TheoryManager</a:t>
            </a:r>
          </a:p>
        </p:txBody>
      </p:sp>
      <p:sp>
        <p:nvSpPr>
          <p:cNvPr id="111" name="Organigramme : Processus 110"/>
          <p:cNvSpPr/>
          <p:nvPr/>
        </p:nvSpPr>
        <p:spPr>
          <a:xfrm>
            <a:off x="40724880" y="4757233"/>
            <a:ext cx="4212468" cy="72008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3200" smtClean="0">
                <a:solidFill>
                  <a:schemeClr val="tx1"/>
                </a:solidFill>
                <a:latin typeface="Cambria" panose="02040503050406030204" pitchFamily="18" charset="0"/>
              </a:rPr>
              <a:t>GeneratorManager</a:t>
            </a:r>
            <a:endParaRPr lang="en-CA" sz="32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Organigramme : Processus 111"/>
          <p:cNvSpPr/>
          <p:nvPr/>
        </p:nvSpPr>
        <p:spPr>
          <a:xfrm>
            <a:off x="47909140" y="4411191"/>
            <a:ext cx="2810643" cy="516625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 i="1" smtClean="0">
                <a:solidFill>
                  <a:schemeClr val="tx1"/>
                </a:solidFill>
                <a:latin typeface="Cambria" panose="02040503050406030204" pitchFamily="18" charset="0"/>
              </a:rPr>
              <a:t>Interface</a:t>
            </a:r>
            <a:endParaRPr lang="en-CA" sz="2400" i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3" name="Organigramme : Processus 112"/>
          <p:cNvSpPr/>
          <p:nvPr/>
        </p:nvSpPr>
        <p:spPr>
          <a:xfrm>
            <a:off x="47909140" y="5090430"/>
            <a:ext cx="2810643" cy="516625"/>
          </a:xfrm>
          <a:prstGeom prst="flowChartProcess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70332" tIns="185166" rIns="370332" bIns="185166" spcCol="0" rtlCol="0" anchor="ctr"/>
          <a:lstStyle/>
          <a:p>
            <a:pPr algn="ctr"/>
            <a:r>
              <a:rPr lang="en-CA" sz="2400" i="1" u="sng" smtClean="0">
                <a:solidFill>
                  <a:schemeClr val="tx1"/>
                </a:solidFill>
                <a:latin typeface="Cambria" panose="02040503050406030204" pitchFamily="18" charset="0"/>
              </a:rPr>
              <a:t>Abstract class</a:t>
            </a:r>
            <a:endParaRPr lang="en-CA" sz="2400" i="1" u="sng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14" name="Connecteur en angle 113"/>
          <p:cNvCxnSpPr>
            <a:stCxn id="96" idx="2"/>
            <a:endCxn id="108" idx="0"/>
          </p:cNvCxnSpPr>
          <p:nvPr/>
        </p:nvCxnSpPr>
        <p:spPr>
          <a:xfrm rot="5400000">
            <a:off x="14252766" y="-6593203"/>
            <a:ext cx="2556633" cy="20144239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/>
          <p:cNvCxnSpPr>
            <a:stCxn id="96" idx="2"/>
            <a:endCxn id="107" idx="0"/>
          </p:cNvCxnSpPr>
          <p:nvPr/>
        </p:nvCxnSpPr>
        <p:spPr>
          <a:xfrm rot="5400000">
            <a:off x="20733486" y="-112483"/>
            <a:ext cx="2556633" cy="7182799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stCxn id="96" idx="2"/>
            <a:endCxn id="110" idx="0"/>
          </p:cNvCxnSpPr>
          <p:nvPr/>
        </p:nvCxnSpPr>
        <p:spPr>
          <a:xfrm rot="16200000" flipH="1">
            <a:off x="28654365" y="-850565"/>
            <a:ext cx="2556633" cy="8658961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96" idx="2"/>
            <a:endCxn id="111" idx="0"/>
          </p:cNvCxnSpPr>
          <p:nvPr/>
        </p:nvCxnSpPr>
        <p:spPr>
          <a:xfrm rot="16200000" flipH="1">
            <a:off x="32938841" y="-5135041"/>
            <a:ext cx="2556633" cy="17227913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ngle 125"/>
          <p:cNvCxnSpPr>
            <a:stCxn id="96" idx="2"/>
            <a:endCxn id="109" idx="0"/>
          </p:cNvCxnSpPr>
          <p:nvPr/>
        </p:nvCxnSpPr>
        <p:spPr>
          <a:xfrm rot="16200000" flipH="1">
            <a:off x="24333885" y="3469915"/>
            <a:ext cx="2556633" cy="18001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ngle 134"/>
          <p:cNvCxnSpPr>
            <a:stCxn id="108" idx="2"/>
            <a:endCxn id="120" idx="0"/>
          </p:cNvCxnSpPr>
          <p:nvPr/>
        </p:nvCxnSpPr>
        <p:spPr>
          <a:xfrm rot="5400000">
            <a:off x="3049773" y="4327914"/>
            <a:ext cx="1259791" cy="3558588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108" idx="2"/>
            <a:endCxn id="121" idx="0"/>
          </p:cNvCxnSpPr>
          <p:nvPr/>
        </p:nvCxnSpPr>
        <p:spPr>
          <a:xfrm rot="5400000">
            <a:off x="4441928" y="5720069"/>
            <a:ext cx="1259791" cy="774278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en angle 138"/>
          <p:cNvCxnSpPr>
            <a:stCxn id="108" idx="2"/>
            <a:endCxn id="122" idx="0"/>
          </p:cNvCxnSpPr>
          <p:nvPr/>
        </p:nvCxnSpPr>
        <p:spPr>
          <a:xfrm rot="16200000" flipH="1">
            <a:off x="5834083" y="5102192"/>
            <a:ext cx="1259791" cy="2010032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08" idx="2"/>
            <a:endCxn id="123" idx="0"/>
          </p:cNvCxnSpPr>
          <p:nvPr/>
        </p:nvCxnSpPr>
        <p:spPr>
          <a:xfrm rot="16200000" flipH="1">
            <a:off x="7226237" y="3710037"/>
            <a:ext cx="1259791" cy="4794341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rganigramme : Processus 141"/>
          <p:cNvSpPr/>
          <p:nvPr/>
        </p:nvSpPr>
        <p:spPr>
          <a:xfrm>
            <a:off x="4064900" y="7817224"/>
            <a:ext cx="1228493" cy="432048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52000" tIns="144000" rIns="252000" bIns="144000" spcCol="0" rtlCol="0" anchor="ctr"/>
          <a:lstStyle/>
          <a:p>
            <a:pPr algn="ctr"/>
            <a:r>
              <a:rPr lang="en-CA" sz="1600" smtClean="0">
                <a:solidFill>
                  <a:schemeClr val="tx1"/>
                </a:solidFill>
                <a:latin typeface="Cambria" panose="02040503050406030204" pitchFamily="18" charset="0"/>
              </a:rPr>
              <a:t>MidiFile</a:t>
            </a:r>
            <a:endParaRPr lang="en-CA" sz="16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51" name="Groupe 150"/>
          <p:cNvGrpSpPr/>
          <p:nvPr/>
        </p:nvGrpSpPr>
        <p:grpSpPr>
          <a:xfrm>
            <a:off x="707741" y="9401400"/>
            <a:ext cx="2861011" cy="1173422"/>
            <a:chOff x="544416" y="8773124"/>
            <a:chExt cx="2120080" cy="934052"/>
          </a:xfrm>
        </p:grpSpPr>
        <p:sp>
          <p:nvSpPr>
            <p:cNvPr id="147" name="Organigramme : Processus 146"/>
            <p:cNvSpPr/>
            <p:nvPr/>
          </p:nvSpPr>
          <p:spPr>
            <a:xfrm>
              <a:off x="544416" y="8773124"/>
              <a:ext cx="1960000" cy="926826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205238" y="9478054"/>
              <a:ext cx="459258" cy="22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smtClean="0">
                  <a:latin typeface="Cambria" panose="02040503050406030204" pitchFamily="18" charset="0"/>
                </a:rPr>
                <a:t>OS</a:t>
              </a:r>
              <a:endParaRPr lang="en-CA" sz="1500">
                <a:latin typeface="Cambria" panose="02040503050406030204" pitchFamily="18" charset="0"/>
              </a:endParaRPr>
            </a:p>
          </p:txBody>
        </p:sp>
        <p:sp>
          <p:nvSpPr>
            <p:cNvPr id="143" name="Organigramme : Document 142"/>
            <p:cNvSpPr/>
            <p:nvPr/>
          </p:nvSpPr>
          <p:spPr>
            <a:xfrm>
              <a:off x="778868" y="9034863"/>
              <a:ext cx="1512168" cy="504056"/>
            </a:xfrm>
            <a:prstGeom prst="flowChart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smtClean="0">
                  <a:latin typeface="Cambria" panose="02040503050406030204" pitchFamily="18" charset="0"/>
                </a:rPr>
                <a:t>Binary midi file</a:t>
              </a:r>
              <a:endParaRPr lang="en-CA" sz="2000">
                <a:latin typeface="Cambria" panose="02040503050406030204" pitchFamily="18" charset="0"/>
              </a:endParaRPr>
            </a:p>
          </p:txBody>
        </p:sp>
      </p:grpSp>
      <p:grpSp>
        <p:nvGrpSpPr>
          <p:cNvPr id="146" name="Groupe 145"/>
          <p:cNvGrpSpPr/>
          <p:nvPr/>
        </p:nvGrpSpPr>
        <p:grpSpPr>
          <a:xfrm>
            <a:off x="47909140" y="5810509"/>
            <a:ext cx="2810643" cy="3734907"/>
            <a:chOff x="47892599" y="5810510"/>
            <a:chExt cx="2810643" cy="2530566"/>
          </a:xfrm>
        </p:grpSpPr>
        <p:sp>
          <p:nvSpPr>
            <p:cNvPr id="94" name="Organigramme : Processus 93"/>
            <p:cNvSpPr/>
            <p:nvPr/>
          </p:nvSpPr>
          <p:spPr>
            <a:xfrm>
              <a:off x="47892599" y="5810510"/>
              <a:ext cx="2810643" cy="253056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70332" tIns="185166" rIns="370332" bIns="185166" spcCol="0" rtlCol="0" anchor="ctr"/>
            <a:lstStyle/>
            <a:p>
              <a:pPr algn="ctr"/>
              <a:r>
                <a:rPr lang="en-CA" sz="24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Is</a:t>
              </a:r>
            </a:p>
            <a:p>
              <a:pPr algn="ctr"/>
              <a:endParaRPr lang="en-CA" sz="240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A" sz="24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Handles</a:t>
              </a:r>
            </a:p>
            <a:p>
              <a:pPr algn="ctr"/>
              <a:endParaRPr lang="en-CA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A" sz="24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Generates</a:t>
              </a:r>
            </a:p>
            <a:p>
              <a:pPr algn="ctr"/>
              <a:endParaRPr lang="en-CA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A" sz="24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Ressources</a:t>
              </a:r>
            </a:p>
            <a:p>
              <a:pPr algn="ctr"/>
              <a:endParaRPr lang="en-CA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A" sz="24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Contains</a:t>
              </a:r>
            </a:p>
            <a:p>
              <a:pPr algn="ctr"/>
              <a:endParaRPr lang="en-CA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19" name="Connecteur en angle 118"/>
            <p:cNvCxnSpPr/>
            <p:nvPr/>
          </p:nvCxnSpPr>
          <p:spPr>
            <a:xfrm>
              <a:off x="48357728" y="6682263"/>
              <a:ext cx="1944216" cy="0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en angle 143"/>
            <p:cNvCxnSpPr/>
            <p:nvPr/>
          </p:nvCxnSpPr>
          <p:spPr>
            <a:xfrm>
              <a:off x="48358893" y="7218938"/>
              <a:ext cx="1944216" cy="0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en angle 144"/>
            <p:cNvCxnSpPr/>
            <p:nvPr/>
          </p:nvCxnSpPr>
          <p:spPr>
            <a:xfrm>
              <a:off x="48357728" y="7706824"/>
              <a:ext cx="1944216" cy="0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Connecteur droit avec flèche 160"/>
          <p:cNvCxnSpPr>
            <a:stCxn id="121" idx="2"/>
            <a:endCxn id="142" idx="0"/>
          </p:cNvCxnSpPr>
          <p:nvPr/>
        </p:nvCxnSpPr>
        <p:spPr>
          <a:xfrm flipH="1">
            <a:off x="4679147" y="7169152"/>
            <a:ext cx="5537" cy="64807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ngle 162"/>
          <p:cNvCxnSpPr/>
          <p:nvPr/>
        </p:nvCxnSpPr>
        <p:spPr>
          <a:xfrm flipV="1">
            <a:off x="5293393" y="7313168"/>
            <a:ext cx="1673508" cy="576064"/>
          </a:xfrm>
          <a:prstGeom prst="bentConnector3">
            <a:avLst>
              <a:gd name="adj1" fmla="val 100086"/>
            </a:avLst>
          </a:prstGeom>
          <a:ln w="38100">
            <a:solidFill>
              <a:schemeClr val="bg1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endCxn id="143" idx="3"/>
          </p:cNvCxnSpPr>
          <p:nvPr/>
        </p:nvCxnSpPr>
        <p:spPr>
          <a:xfrm rot="10800000" flipV="1">
            <a:off x="3064775" y="7313169"/>
            <a:ext cx="4816769" cy="2733662"/>
          </a:xfrm>
          <a:prstGeom prst="bentConnector3">
            <a:avLst>
              <a:gd name="adj1" fmla="val -30"/>
            </a:avLst>
          </a:prstGeom>
          <a:ln w="381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en angle 170"/>
          <p:cNvCxnSpPr/>
          <p:nvPr/>
        </p:nvCxnSpPr>
        <p:spPr>
          <a:xfrm>
            <a:off x="48375434" y="6305056"/>
            <a:ext cx="1944216" cy="0"/>
          </a:xfrm>
          <a:prstGeom prst="bentConnector3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rganigramme : Processus 171"/>
          <p:cNvSpPr/>
          <p:nvPr/>
        </p:nvSpPr>
        <p:spPr>
          <a:xfrm>
            <a:off x="869475" y="5090430"/>
            <a:ext cx="2112236" cy="432048"/>
          </a:xfrm>
          <a:prstGeom prst="flowChart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52000" tIns="144000" rIns="252000" bIns="144000" spcCol="0" rtlCol="0" anchor="ctr"/>
          <a:lstStyle/>
          <a:p>
            <a:pPr algn="ctr"/>
            <a:r>
              <a:rPr lang="en-CA" sz="1600" smtClean="0">
                <a:solidFill>
                  <a:schemeClr val="tx1"/>
                </a:solidFill>
                <a:latin typeface="Cambria" panose="02040503050406030204" pitchFamily="18" charset="0"/>
              </a:rPr>
              <a:t>MidiFileException</a:t>
            </a:r>
            <a:endParaRPr lang="en-CA" sz="16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77" name="Connecteur en angle 176"/>
          <p:cNvCxnSpPr/>
          <p:nvPr/>
        </p:nvCxnSpPr>
        <p:spPr>
          <a:xfrm rot="5400000" flipH="1" flipV="1">
            <a:off x="519520" y="6129792"/>
            <a:ext cx="1214623" cy="1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en angle 196"/>
          <p:cNvCxnSpPr>
            <a:endCxn id="123" idx="2"/>
          </p:cNvCxnSpPr>
          <p:nvPr/>
        </p:nvCxnSpPr>
        <p:spPr>
          <a:xfrm flipV="1">
            <a:off x="5293393" y="7169152"/>
            <a:ext cx="4959910" cy="93610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en angle 215"/>
          <p:cNvCxnSpPr/>
          <p:nvPr/>
        </p:nvCxnSpPr>
        <p:spPr>
          <a:xfrm rot="16200000" flipV="1">
            <a:off x="208034" y="8498085"/>
            <a:ext cx="225694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rganigramme : Processus 242"/>
          <p:cNvSpPr/>
          <p:nvPr/>
        </p:nvSpPr>
        <p:spPr>
          <a:xfrm>
            <a:off x="4259169" y="8393288"/>
            <a:ext cx="836039" cy="288032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2000" tIns="144000" rIns="72000" bIns="144000" spcCol="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Cambria" panose="02040503050406030204" pitchFamily="18" charset="0"/>
              </a:rPr>
              <a:t>MidiNote</a:t>
            </a:r>
            <a:endParaRPr lang="en-CA" sz="12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50" name="Connecteur en angle 249"/>
          <p:cNvCxnSpPr/>
          <p:nvPr/>
        </p:nvCxnSpPr>
        <p:spPr>
          <a:xfrm>
            <a:off x="48375434" y="9257384"/>
            <a:ext cx="1944216" cy="0"/>
          </a:xfrm>
          <a:prstGeom prst="bentConnector3">
            <a:avLst/>
          </a:prstGeom>
          <a:ln w="57150">
            <a:solidFill>
              <a:schemeClr val="tx1"/>
            </a:solidFill>
            <a:prstDash val="solid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ngle 251"/>
          <p:cNvCxnSpPr>
            <a:stCxn id="142" idx="2"/>
            <a:endCxn id="243" idx="0"/>
          </p:cNvCxnSpPr>
          <p:nvPr/>
        </p:nvCxnSpPr>
        <p:spPr>
          <a:xfrm rot="5400000">
            <a:off x="4606160" y="8320301"/>
            <a:ext cx="144016" cy="1958"/>
          </a:xfrm>
          <a:prstGeom prst="bentConnector3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rganigramme : Processus 254"/>
          <p:cNvSpPr/>
          <p:nvPr/>
        </p:nvSpPr>
        <p:spPr>
          <a:xfrm>
            <a:off x="2220707" y="8393288"/>
            <a:ext cx="1852101" cy="288032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44000" tIns="144000" rIns="144000" bIns="144000" spcCol="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Cambria" panose="02040503050406030204" pitchFamily="18" charset="0"/>
              </a:rPr>
              <a:t>MidiFileErrorSummary</a:t>
            </a:r>
            <a:endParaRPr lang="en-CA" sz="12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4638706" y="8709895"/>
            <a:ext cx="86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solidFill>
                  <a:schemeClr val="bg1"/>
                </a:solidFill>
                <a:latin typeface="Cambria" panose="02040503050406030204" pitchFamily="18" charset="0"/>
              </a:rPr>
              <a:t>container</a:t>
            </a:r>
            <a:endParaRPr lang="en-CA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2348167" y="5524001"/>
            <a:ext cx="86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solidFill>
                  <a:schemeClr val="bg1"/>
                </a:solidFill>
                <a:latin typeface="Cambria" panose="02040503050406030204" pitchFamily="18" charset="0"/>
              </a:rPr>
              <a:t>exception</a:t>
            </a:r>
            <a:endParaRPr lang="en-CA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2" name="Organigramme : Processus 271"/>
          <p:cNvSpPr/>
          <p:nvPr/>
        </p:nvSpPr>
        <p:spPr>
          <a:xfrm>
            <a:off x="5920634" y="8414823"/>
            <a:ext cx="1392534" cy="433571"/>
          </a:xfrm>
          <a:prstGeom prst="flowChartProcess">
            <a:avLst/>
          </a:prstGeom>
          <a:gradFill>
            <a:gsLst>
              <a:gs pos="0">
                <a:srgbClr val="FB15DA"/>
              </a:gs>
              <a:gs pos="80000">
                <a:srgbClr val="A521AF"/>
              </a:gs>
              <a:gs pos="100000">
                <a:srgbClr val="A11787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85166" rIns="0" bIns="185166" spcCol="0"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  <a:latin typeface="Cambria" panose="02040503050406030204" pitchFamily="18" charset="0"/>
              </a:rPr>
              <a:t>Parameters</a:t>
            </a:r>
          </a:p>
        </p:txBody>
      </p:sp>
      <p:sp>
        <p:nvSpPr>
          <p:cNvPr id="275" name="Organigramme : Processus 274"/>
          <p:cNvSpPr/>
          <p:nvPr/>
        </p:nvSpPr>
        <p:spPr>
          <a:xfrm>
            <a:off x="2560640" y="7869052"/>
            <a:ext cx="1142454" cy="328391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144000" rIns="0" bIns="144000" spcCol="0" rtlCol="0" anchor="ctr"/>
          <a:lstStyle/>
          <a:p>
            <a:pPr algn="ctr"/>
            <a:r>
              <a:rPr lang="en-CA" sz="1200" smtClean="0">
                <a:solidFill>
                  <a:schemeClr val="tx1"/>
                </a:solidFill>
                <a:latin typeface="Cambria" panose="02040503050406030204" pitchFamily="18" charset="0"/>
              </a:rPr>
              <a:t>Instrument</a:t>
            </a:r>
            <a:endParaRPr lang="en-CA" sz="12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13" name="Groupe 312"/>
          <p:cNvGrpSpPr/>
          <p:nvPr/>
        </p:nvGrpSpPr>
        <p:grpSpPr>
          <a:xfrm>
            <a:off x="7961240" y="4757232"/>
            <a:ext cx="3484696" cy="888719"/>
            <a:chOff x="8105256" y="4757232"/>
            <a:chExt cx="3484696" cy="888719"/>
          </a:xfrm>
        </p:grpSpPr>
        <p:sp>
          <p:nvSpPr>
            <p:cNvPr id="276" name="Organigramme : Processus 275"/>
            <p:cNvSpPr/>
            <p:nvPr/>
          </p:nvSpPr>
          <p:spPr>
            <a:xfrm>
              <a:off x="8105256" y="4757232"/>
              <a:ext cx="3456384" cy="88871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3" name="Organigramme : Processus 272"/>
            <p:cNvSpPr/>
            <p:nvPr/>
          </p:nvSpPr>
          <p:spPr>
            <a:xfrm>
              <a:off x="8249272" y="4936904"/>
              <a:ext cx="1512168" cy="432048"/>
            </a:xfrm>
            <a:prstGeom prst="flowChartProcess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16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Formatting</a:t>
              </a:r>
              <a:endParaRPr lang="en-CA" sz="16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4" name="Organigramme : Processus 273"/>
            <p:cNvSpPr/>
            <p:nvPr/>
          </p:nvSpPr>
          <p:spPr>
            <a:xfrm>
              <a:off x="9889458" y="4936904"/>
              <a:ext cx="1528166" cy="432048"/>
            </a:xfrm>
            <a:prstGeom prst="flowChartProcess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52000" tIns="144000" rIns="252000" bIns="144000" spcCol="0" rtlCol="0" anchor="ctr"/>
            <a:lstStyle/>
            <a:p>
              <a:pPr algn="ctr"/>
              <a:r>
                <a:rPr lang="en-CA" sz="160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HexToNote</a:t>
              </a:r>
              <a:endParaRPr lang="en-CA" sz="16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11113146" y="5368952"/>
              <a:ext cx="476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utils</a:t>
              </a:r>
              <a:endParaRPr lang="en-CA" sz="120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156" name="Connecteur en angle 155"/>
          <p:cNvCxnSpPr/>
          <p:nvPr/>
        </p:nvCxnSpPr>
        <p:spPr>
          <a:xfrm>
            <a:off x="2787943" y="7529192"/>
            <a:ext cx="1471226" cy="288032"/>
          </a:xfrm>
          <a:prstGeom prst="bentConnector3">
            <a:avLst>
              <a:gd name="adj1" fmla="val 100067"/>
            </a:avLst>
          </a:prstGeom>
          <a:ln w="38100">
            <a:solidFill>
              <a:schemeClr val="bg1">
                <a:lumMod val="75000"/>
              </a:schemeClr>
            </a:solidFill>
            <a:prstDash val="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 flipV="1">
            <a:off x="2787943" y="7161136"/>
            <a:ext cx="0" cy="3680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Office PowerPoint</Application>
  <PresentationFormat>Personnalisé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22</cp:revision>
  <dcterms:created xsi:type="dcterms:W3CDTF">2014-06-26T23:00:57Z</dcterms:created>
  <dcterms:modified xsi:type="dcterms:W3CDTF">2014-06-27T01:00:55Z</dcterms:modified>
</cp:coreProperties>
</file>