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0" r:id="rId4"/>
  </p:sldMasterIdLst>
  <p:notesMasterIdLst>
    <p:notesMasterId r:id="rId11"/>
  </p:notesMasterIdLst>
  <p:handoutMasterIdLst>
    <p:handoutMasterId r:id="rId12"/>
  </p:handoutMasterIdLst>
  <p:sldIdLst>
    <p:sldId id="257" r:id="rId5"/>
    <p:sldId id="261" r:id="rId6"/>
    <p:sldId id="272" r:id="rId7"/>
    <p:sldId id="266" r:id="rId8"/>
    <p:sldId id="273"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28"/>
  </p:normalViewPr>
  <p:slideViewPr>
    <p:cSldViewPr snapToGrid="0" snapToObjects="1">
      <p:cViewPr varScale="1">
        <p:scale>
          <a:sx n="67" d="100"/>
          <a:sy n="67" d="100"/>
        </p:scale>
        <p:origin x="780" y="66"/>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10/20/2019</a:t>
            </a:fld>
            <a:endParaRPr lang="en-US" dirty="0"/>
          </a:p>
        </p:txBody>
      </p:sp>
      <p:sp>
        <p:nvSpPr>
          <p:cNvPr id="4" name="Footer Placeholder 3">
            <a:extLst>
              <a:ext uri="{FF2B5EF4-FFF2-40B4-BE49-F238E27FC236}">
                <a16:creationId xmlns:a16="http://schemas.microsoft.com/office/drawing/2014/main" xmlns=""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10/20/2019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2</a:t>
            </a:fld>
            <a:endParaRPr lang="en-US" dirty="0"/>
          </a:p>
        </p:txBody>
      </p:sp>
    </p:spTree>
    <p:extLst>
      <p:ext uri="{BB962C8B-B14F-4D97-AF65-F5344CB8AC3E}">
        <p14:creationId xmlns:p14="http://schemas.microsoft.com/office/powerpoint/2010/main" val="3329823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3</a:t>
            </a:fld>
            <a:endParaRPr lang="en-US" dirty="0"/>
          </a:p>
        </p:txBody>
      </p:sp>
    </p:spTree>
    <p:extLst>
      <p:ext uri="{BB962C8B-B14F-4D97-AF65-F5344CB8AC3E}">
        <p14:creationId xmlns:p14="http://schemas.microsoft.com/office/powerpoint/2010/main" val="3673068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4</a:t>
            </a:fld>
            <a:endParaRPr lang="en-US" dirty="0"/>
          </a:p>
        </p:txBody>
      </p:sp>
    </p:spTree>
    <p:extLst>
      <p:ext uri="{BB962C8B-B14F-4D97-AF65-F5344CB8AC3E}">
        <p14:creationId xmlns:p14="http://schemas.microsoft.com/office/powerpoint/2010/main" val="280588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5</a:t>
            </a:fld>
            <a:endParaRPr lang="en-US" dirty="0"/>
          </a:p>
        </p:txBody>
      </p:sp>
    </p:spTree>
    <p:extLst>
      <p:ext uri="{BB962C8B-B14F-4D97-AF65-F5344CB8AC3E}">
        <p14:creationId xmlns:p14="http://schemas.microsoft.com/office/powerpoint/2010/main" val="49740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10/20/2019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10/20/2019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10/20/2019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10/20/2019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10/20/2019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10/20/2019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10/20/2019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10/20/2019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Picture 24" descr="person with bookbag staring out over the mountains">
            <a:extLst>
              <a:ext uri="{FF2B5EF4-FFF2-40B4-BE49-F238E27FC236}">
                <a16:creationId xmlns:a16="http://schemas.microsoft.com/office/drawing/2014/main" xmlns="" id="{0461DC49-1338-C24E-A3BB-5919AD12F596}"/>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10"/>
            <a:ext cx="12191999" cy="6859300"/>
          </a:xfrm>
          <a:prstGeom prst="rect">
            <a:avLst/>
          </a:prstGeom>
        </p:spPr>
      </p:pic>
      <p:sp>
        <p:nvSpPr>
          <p:cNvPr id="30" name="Rectangle 29">
            <a:extLst>
              <a:ext uri="{FF2B5EF4-FFF2-40B4-BE49-F238E27FC236}">
                <a16:creationId xmlns:a16="http://schemas.microsoft.com/office/drawing/2014/main" xmlns="" id="{310B1DD0-264A-47E3-A16A-C87AFA51E6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xmlns="" id="{69C1BB7B-F21E-41A2-B30C-D8507B960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xmlns="" id="{DF6D7DDE-F8A1-4105-9729-F9EB5F81A3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xmlns="" id="{A5C93519-6B29-1346-9FCB-0835B80531A4}"/>
              </a:ext>
            </a:extLst>
          </p:cNvPr>
          <p:cNvSpPr>
            <a:spLocks noGrp="1"/>
          </p:cNvSpPr>
          <p:nvPr>
            <p:ph type="ctrTitle"/>
          </p:nvPr>
        </p:nvSpPr>
        <p:spPr>
          <a:xfrm>
            <a:off x="1915128" y="1788454"/>
            <a:ext cx="8361229" cy="2098226"/>
          </a:xfrm>
        </p:spPr>
        <p:txBody>
          <a:bodyPr>
            <a:normAutofit fontScale="90000"/>
          </a:bodyPr>
          <a:lstStyle/>
          <a:p>
            <a:r>
              <a:rPr lang="en-US" sz="5400" dirty="0" smtClean="0">
                <a:solidFill>
                  <a:schemeClr val="accent5">
                    <a:lumMod val="75000"/>
                  </a:schemeClr>
                </a:solidFill>
                <a:latin typeface="AR CHRISTY" panose="02000000000000000000" pitchFamily="2" charset="0"/>
              </a:rPr>
              <a:t>ROUTE MAPPING PROBLEM </a:t>
            </a:r>
            <a:br>
              <a:rPr lang="en-US" sz="5400" dirty="0" smtClean="0">
                <a:solidFill>
                  <a:schemeClr val="accent5">
                    <a:lumMod val="75000"/>
                  </a:schemeClr>
                </a:solidFill>
                <a:latin typeface="AR CHRISTY" panose="02000000000000000000" pitchFamily="2" charset="0"/>
              </a:rPr>
            </a:br>
            <a:r>
              <a:rPr lang="en-US" sz="5400" dirty="0" smtClean="0">
                <a:solidFill>
                  <a:schemeClr val="accent5">
                    <a:lumMod val="75000"/>
                  </a:schemeClr>
                </a:solidFill>
                <a:latin typeface="AR CHRISTY" panose="02000000000000000000" pitchFamily="2" charset="0"/>
              </a:rPr>
              <a:t>&amp;</a:t>
            </a:r>
            <a:br>
              <a:rPr lang="en-US" sz="5400" dirty="0" smtClean="0">
                <a:solidFill>
                  <a:schemeClr val="accent5">
                    <a:lumMod val="75000"/>
                  </a:schemeClr>
                </a:solidFill>
                <a:latin typeface="AR CHRISTY" panose="02000000000000000000" pitchFamily="2" charset="0"/>
              </a:rPr>
            </a:br>
            <a:r>
              <a:rPr lang="en-US" sz="5400" dirty="0" smtClean="0">
                <a:solidFill>
                  <a:schemeClr val="accent5">
                    <a:lumMod val="75000"/>
                  </a:schemeClr>
                </a:solidFill>
                <a:latin typeface="AR CHRISTY" panose="02000000000000000000" pitchFamily="2" charset="0"/>
              </a:rPr>
              <a:t> DRINK AND DRIVE EVALUATOR</a:t>
            </a:r>
            <a:endParaRPr lang="en-US" sz="5400" dirty="0">
              <a:solidFill>
                <a:schemeClr val="accent5">
                  <a:lumMod val="75000"/>
                </a:schemeClr>
              </a:solidFill>
              <a:latin typeface="AR CHRISTY" panose="02000000000000000000" pitchFamily="2" charset="0"/>
            </a:endParaRPr>
          </a:p>
        </p:txBody>
      </p:sp>
      <p:sp>
        <p:nvSpPr>
          <p:cNvPr id="4" name="Subtitle 3">
            <a:extLst>
              <a:ext uri="{FF2B5EF4-FFF2-40B4-BE49-F238E27FC236}">
                <a16:creationId xmlns:a16="http://schemas.microsoft.com/office/drawing/2014/main" xmlns="" id="{6E661E49-0788-40C2-A5B6-638ADED71159}"/>
              </a:ext>
            </a:extLst>
          </p:cNvPr>
          <p:cNvSpPr>
            <a:spLocks noGrp="1"/>
          </p:cNvSpPr>
          <p:nvPr>
            <p:ph type="subTitle" idx="1"/>
          </p:nvPr>
        </p:nvSpPr>
        <p:spPr>
          <a:xfrm>
            <a:off x="1365547" y="4801248"/>
            <a:ext cx="6831673" cy="1086237"/>
          </a:xfrm>
        </p:spPr>
        <p:txBody>
          <a:bodyPr>
            <a:normAutofit/>
          </a:bodyPr>
          <a:lstStyle/>
          <a:p>
            <a:r>
              <a:rPr lang="en-US" sz="3200" dirty="0" smtClean="0">
                <a:solidFill>
                  <a:schemeClr val="bg1">
                    <a:lumMod val="95000"/>
                  </a:schemeClr>
                </a:solidFill>
                <a:latin typeface="AR BLANCA" panose="02000000000000000000" pitchFamily="2" charset="0"/>
              </a:rPr>
              <a:t>Let’s Travel SMART and SAFE</a:t>
            </a:r>
            <a:endParaRPr lang="en-US" dirty="0">
              <a:solidFill>
                <a:schemeClr val="bg2"/>
              </a:solidFill>
            </a:endParaRPr>
          </a:p>
        </p:txBody>
      </p:sp>
    </p:spTree>
    <p:extLst>
      <p:ext uri="{BB962C8B-B14F-4D97-AF65-F5344CB8AC3E}">
        <p14:creationId xmlns:p14="http://schemas.microsoft.com/office/powerpoint/2010/main" val="1546580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xmlns="" id="{0E807223-DF88-4D6D-970E-08919E5E02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xmlns="" id="{83B91B61-BFCA-4647-957E-A8269BE46F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3F6D5E8-15CF-4755-910B-1B5A1E777357}"/>
              </a:ext>
            </a:extLst>
          </p:cNvPr>
          <p:cNvSpPr>
            <a:spLocks noGrp="1"/>
          </p:cNvSpPr>
          <p:nvPr>
            <p:ph type="title"/>
          </p:nvPr>
        </p:nvSpPr>
        <p:spPr>
          <a:xfrm>
            <a:off x="5100824" y="685800"/>
            <a:ext cx="6176776" cy="1855922"/>
          </a:xfr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Autofit/>
          </a:bodyPr>
          <a:lstStyle/>
          <a:p>
            <a:r>
              <a:rPr lang="en-US" dirty="0" smtClean="0"/>
              <a:t>             </a:t>
            </a:r>
            <a:r>
              <a:rPr lang="en-US" dirty="0" err="1" smtClean="0">
                <a:solidFill>
                  <a:schemeClr val="accent4">
                    <a:lumMod val="75000"/>
                  </a:schemeClr>
                </a:solidFill>
                <a:latin typeface="AR CHRISTY" panose="02000000000000000000" pitchFamily="2" charset="0"/>
              </a:rPr>
              <a:t>PROBLEm</a:t>
            </a:r>
            <a:r>
              <a:rPr lang="en-US" dirty="0" smtClean="0">
                <a:solidFill>
                  <a:schemeClr val="accent4">
                    <a:lumMod val="75000"/>
                  </a:schemeClr>
                </a:solidFill>
                <a:latin typeface="AR CHRISTY" panose="02000000000000000000" pitchFamily="2" charset="0"/>
              </a:rPr>
              <a:t>  of Route mapping in local Transport</a:t>
            </a:r>
            <a:endParaRPr lang="en-US" dirty="0">
              <a:solidFill>
                <a:schemeClr val="accent4">
                  <a:lumMod val="75000"/>
                </a:schemeClr>
              </a:solidFill>
              <a:latin typeface="AR CHRISTY" panose="02000000000000000000" pitchFamily="2" charset="0"/>
            </a:endParaRPr>
          </a:p>
        </p:txBody>
      </p:sp>
      <p:sp>
        <p:nvSpPr>
          <p:cNvPr id="94" name="Rectangle 93">
            <a:extLst>
              <a:ext uri="{FF2B5EF4-FFF2-40B4-BE49-F238E27FC236}">
                <a16:creationId xmlns:a16="http://schemas.microsoft.com/office/drawing/2014/main" xmlns="" id="{92D1D7C6-1C89-420C-8D35-483654167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p:cNvSpPr>
            <a:spLocks noGrp="1"/>
          </p:cNvSpPr>
          <p:nvPr>
            <p:ph sz="half" idx="2"/>
          </p:nvPr>
        </p:nvSpPr>
        <p:spPr>
          <a:xfrm>
            <a:off x="6829814" y="3043479"/>
            <a:ext cx="4447786" cy="2644399"/>
          </a:xfrm>
        </p:spPr>
        <p:txBody>
          <a:bodyPr>
            <a:normAutofit fontScale="25000" lnSpcReduction="20000"/>
          </a:bodyPr>
          <a:lstStyle/>
          <a:p>
            <a:pPr>
              <a:buFont typeface="Wingdings" panose="05000000000000000000" pitchFamily="2" charset="2"/>
              <a:buChar char="Ø"/>
            </a:pPr>
            <a:r>
              <a:rPr lang="en-IN" sz="6700" dirty="0" smtClean="0"/>
              <a:t> </a:t>
            </a:r>
            <a:r>
              <a:rPr lang="en-IN" sz="9600" dirty="0" smtClean="0">
                <a:latin typeface="Agency FB" panose="020B0503020202020204" pitchFamily="34" charset="0"/>
              </a:rPr>
              <a:t>Travelers and Non-residents face a lot of  problems while travelling from one point to another , They have only one option left and that is CAB , Which is neither </a:t>
            </a:r>
            <a:r>
              <a:rPr lang="en-IN" sz="9600" b="1" dirty="0">
                <a:latin typeface="Agency FB" panose="020B0503020202020204" pitchFamily="34" charset="0"/>
              </a:rPr>
              <a:t>C</a:t>
            </a:r>
            <a:r>
              <a:rPr lang="en-IN" sz="9600" b="1" dirty="0" smtClean="0">
                <a:latin typeface="Agency FB" panose="020B0503020202020204" pitchFamily="34" charset="0"/>
              </a:rPr>
              <a:t>ost </a:t>
            </a:r>
            <a:r>
              <a:rPr lang="en-IN" sz="9600" b="1" dirty="0">
                <a:latin typeface="Agency FB" panose="020B0503020202020204" pitchFamily="34" charset="0"/>
              </a:rPr>
              <a:t>E</a:t>
            </a:r>
            <a:r>
              <a:rPr lang="en-IN" sz="9600" b="1" dirty="0" smtClean="0">
                <a:latin typeface="Agency FB" panose="020B0503020202020204" pitchFamily="34" charset="0"/>
              </a:rPr>
              <a:t>fficient </a:t>
            </a:r>
            <a:r>
              <a:rPr lang="en-IN" sz="9600" dirty="0" smtClean="0">
                <a:latin typeface="Agency FB" panose="020B0503020202020204" pitchFamily="34" charset="0"/>
              </a:rPr>
              <a:t>nor </a:t>
            </a:r>
            <a:r>
              <a:rPr lang="en-IN" sz="9600" b="1" dirty="0">
                <a:latin typeface="Agency FB" panose="020B0503020202020204" pitchFamily="34" charset="0"/>
              </a:rPr>
              <a:t>E</a:t>
            </a:r>
            <a:r>
              <a:rPr lang="en-IN" sz="9600" b="1" dirty="0" smtClean="0">
                <a:latin typeface="Agency FB" panose="020B0503020202020204" pitchFamily="34" charset="0"/>
              </a:rPr>
              <a:t>nvironment Friendly</a:t>
            </a:r>
            <a:r>
              <a:rPr lang="en-IN" sz="9600" dirty="0" smtClean="0">
                <a:latin typeface="Agency FB" panose="020B0503020202020204" pitchFamily="34" charset="0"/>
              </a:rPr>
              <a:t>. So they prefer local buses which is also not possible as they also don’t know their location and from where to catch them?</a:t>
            </a:r>
          </a:p>
          <a:p>
            <a:pPr marL="0" indent="0">
              <a:buNone/>
            </a:pPr>
            <a:endParaRPr lang="en-IN" sz="12800" b="1" dirty="0">
              <a:latin typeface="Agency FB" panose="020B0503020202020204" pitchFamily="34" charset="0"/>
            </a:endParaRPr>
          </a:p>
        </p:txBody>
      </p:sp>
      <p:pic>
        <p:nvPicPr>
          <p:cNvPr id="1026" name="Picture 2" descr="Image result for trac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76"/>
            <a:ext cx="4373544" cy="6857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79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59DB74EB-2A7D-443D-B969-8BF48F993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2332495" y="2731575"/>
            <a:ext cx="9601200" cy="2461003"/>
          </a:xfrm>
        </p:spPr>
        <p:style>
          <a:lnRef idx="1">
            <a:schemeClr val="accent3"/>
          </a:lnRef>
          <a:fillRef idx="3">
            <a:schemeClr val="accent3"/>
          </a:fillRef>
          <a:effectRef idx="2">
            <a:schemeClr val="accent3"/>
          </a:effectRef>
          <a:fontRef idx="minor">
            <a:schemeClr val="lt1"/>
          </a:fontRef>
        </p:style>
        <p:txBody>
          <a:bodyPr>
            <a:normAutofit/>
          </a:bodyPr>
          <a:lstStyle/>
          <a:p>
            <a:pPr>
              <a:buFont typeface="Wingdings" panose="05000000000000000000" pitchFamily="2" charset="2"/>
              <a:buChar char="Ø"/>
            </a:pPr>
            <a:r>
              <a:rPr lang="en-IN" dirty="0" smtClean="0"/>
              <a:t> </a:t>
            </a:r>
            <a:r>
              <a:rPr lang="en-IN" sz="3600" dirty="0" smtClean="0">
                <a:solidFill>
                  <a:srgbClr val="002060"/>
                </a:solidFill>
                <a:latin typeface="Agency FB" panose="020B0503020202020204" pitchFamily="34" charset="0"/>
              </a:rPr>
              <a:t>The  </a:t>
            </a:r>
            <a:r>
              <a:rPr lang="en-IN" sz="3600" b="1" dirty="0" smtClean="0">
                <a:solidFill>
                  <a:srgbClr val="002060"/>
                </a:solidFill>
                <a:latin typeface="Agency FB" panose="020B0503020202020204" pitchFamily="34" charset="0"/>
              </a:rPr>
              <a:t>TRACKER  </a:t>
            </a:r>
            <a:r>
              <a:rPr lang="en-IN" sz="3600" dirty="0" smtClean="0">
                <a:solidFill>
                  <a:srgbClr val="002060"/>
                </a:solidFill>
                <a:latin typeface="Agency FB" panose="020B0503020202020204" pitchFamily="34" charset="0"/>
              </a:rPr>
              <a:t>that we are making and trying to install in the Local Transport would display it’s route on the screen and would also tell us the correct position of the local transport I which we want to travel.</a:t>
            </a:r>
          </a:p>
        </p:txBody>
      </p:sp>
      <p:sp>
        <p:nvSpPr>
          <p:cNvPr id="4" name="Title 3"/>
          <p:cNvSpPr>
            <a:spLocks noGrp="1"/>
          </p:cNvSpPr>
          <p:nvPr>
            <p:ph type="title"/>
          </p:nvPr>
        </p:nvSpPr>
        <p:spPr>
          <a:xfrm>
            <a:off x="1371600" y="685799"/>
            <a:ext cx="9601200" cy="1359977"/>
          </a:xfrm>
        </p:spPr>
        <p:style>
          <a:lnRef idx="1">
            <a:schemeClr val="accent5"/>
          </a:lnRef>
          <a:fillRef idx="3">
            <a:schemeClr val="accent5"/>
          </a:fillRef>
          <a:effectRef idx="2">
            <a:schemeClr val="accent5"/>
          </a:effectRef>
          <a:fontRef idx="minor">
            <a:schemeClr val="lt1"/>
          </a:fontRef>
        </p:style>
        <p:txBody>
          <a:bodyPr>
            <a:normAutofit/>
          </a:bodyPr>
          <a:lstStyle/>
          <a:p>
            <a:r>
              <a:rPr lang="en-IN" dirty="0" smtClean="0"/>
              <a:t> </a:t>
            </a:r>
            <a:r>
              <a:rPr lang="en-IN" dirty="0" smtClean="0">
                <a:solidFill>
                  <a:srgbClr val="FFC000"/>
                </a:solidFill>
                <a:latin typeface="AR CHRISTY" panose="02000000000000000000" pitchFamily="2" charset="0"/>
              </a:rPr>
              <a:t>SOLUTION OF LOCATING LOCAL TRANSPORT</a:t>
            </a:r>
            <a:endParaRPr lang="en-IN" dirty="0">
              <a:solidFill>
                <a:srgbClr val="FFC000"/>
              </a:solidFill>
              <a:latin typeface="AR CHRISTY" panose="02000000000000000000" pitchFamily="2" charset="0"/>
            </a:endParaRPr>
          </a:p>
        </p:txBody>
      </p:sp>
    </p:spTree>
    <p:extLst>
      <p:ext uri="{BB962C8B-B14F-4D97-AF65-F5344CB8AC3E}">
        <p14:creationId xmlns:p14="http://schemas.microsoft.com/office/powerpoint/2010/main" val="37451365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3F6C66-D6D7-4A72-9928-967AEA400766}"/>
              </a:ext>
            </a:extLst>
          </p:cNvPr>
          <p:cNvSpPr>
            <a:spLocks noGrp="1"/>
          </p:cNvSpPr>
          <p:nvPr>
            <p:ph type="title"/>
          </p:nvPr>
        </p:nvSpPr>
        <p:spPr>
          <a:xfrm>
            <a:off x="1443223" y="0"/>
            <a:ext cx="6321427" cy="1268925"/>
          </a:xfrm>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dirty="0" smtClean="0">
                <a:solidFill>
                  <a:srgbClr val="FFFF00"/>
                </a:solidFill>
                <a:latin typeface="AR CHRISTY" panose="02000000000000000000" pitchFamily="2" charset="0"/>
              </a:rPr>
              <a:t>PROBLEM OF WRONG NAMES ON GOOGLE MAP</a:t>
            </a:r>
            <a:endParaRPr lang="en-US" dirty="0">
              <a:solidFill>
                <a:srgbClr val="FFFF00"/>
              </a:solidFill>
              <a:latin typeface="AR CHRISTY" panose="02000000000000000000" pitchFamily="2" charset="0"/>
            </a:endParaRPr>
          </a:p>
        </p:txBody>
      </p:sp>
      <p:sp>
        <p:nvSpPr>
          <p:cNvPr id="7" name="TextBox 6"/>
          <p:cNvSpPr txBox="1"/>
          <p:nvPr/>
        </p:nvSpPr>
        <p:spPr>
          <a:xfrm>
            <a:off x="2262752" y="1890792"/>
            <a:ext cx="8911526" cy="2246769"/>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2800" dirty="0" smtClean="0">
                <a:latin typeface="AR BLANCA" panose="02000000000000000000" pitchFamily="2" charset="0"/>
              </a:rPr>
              <a:t>Nowadays, We all face a problem of getting Wrong names on google map and get confused if we are, </a:t>
            </a:r>
          </a:p>
          <a:p>
            <a:r>
              <a:rPr lang="en-IN" sz="2800" dirty="0" smtClean="0">
                <a:latin typeface="AR BLANCA" panose="02000000000000000000" pitchFamily="2" charset="0"/>
              </a:rPr>
              <a:t>Non-resident or a tourist so it is very necessary to get correct names so that we can reach the destined </a:t>
            </a:r>
          </a:p>
          <a:p>
            <a:r>
              <a:rPr lang="en-IN" sz="2800" dirty="0" smtClean="0">
                <a:latin typeface="AR BLANCA" panose="02000000000000000000" pitchFamily="2" charset="0"/>
              </a:rPr>
              <a:t>Place. </a:t>
            </a:r>
            <a:endParaRPr lang="en-IN" sz="2800" dirty="0">
              <a:latin typeface="AR BLANCA" panose="02000000000000000000" pitchFamily="2" charset="0"/>
            </a:endParaRPr>
          </a:p>
        </p:txBody>
      </p:sp>
    </p:spTree>
    <p:extLst>
      <p:ext uri="{BB962C8B-B14F-4D97-AF65-F5344CB8AC3E}">
        <p14:creationId xmlns:p14="http://schemas.microsoft.com/office/powerpoint/2010/main" val="8441289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C93519-6B29-1346-9FCB-0835B80531A4}"/>
              </a:ext>
            </a:extLst>
          </p:cNvPr>
          <p:cNvSpPr>
            <a:spLocks noGrp="1"/>
          </p:cNvSpPr>
          <p:nvPr>
            <p:ph type="ctrTitle"/>
          </p:nvPr>
        </p:nvSpPr>
        <p:spPr>
          <a:xfrm>
            <a:off x="3933239" y="1439016"/>
            <a:ext cx="6701928" cy="1590177"/>
          </a:xfrm>
        </p:spPr>
        <p:style>
          <a:lnRef idx="1">
            <a:schemeClr val="accent4"/>
          </a:lnRef>
          <a:fillRef idx="3">
            <a:schemeClr val="accent4"/>
          </a:fillRef>
          <a:effectRef idx="2">
            <a:schemeClr val="accent4"/>
          </a:effectRef>
          <a:fontRef idx="minor">
            <a:schemeClr val="lt1"/>
          </a:fontRef>
        </p:style>
        <p:txBody>
          <a:bodyPr>
            <a:normAutofit/>
          </a:bodyPr>
          <a:lstStyle/>
          <a:p>
            <a:r>
              <a:rPr lang="en-US" sz="4400" dirty="0" smtClean="0">
                <a:solidFill>
                  <a:schemeClr val="tx1"/>
                </a:solidFill>
                <a:latin typeface="AR CHRISTY" panose="02000000000000000000" pitchFamily="2" charset="0"/>
              </a:rPr>
              <a:t>DRINK AND Drive evaluator    </a:t>
            </a:r>
            <a:endParaRPr lang="en-US" sz="4400" dirty="0">
              <a:solidFill>
                <a:schemeClr val="tx1"/>
              </a:solidFill>
              <a:latin typeface="AR CHRISTY" panose="02000000000000000000" pitchFamily="2" charset="0"/>
            </a:endParaRPr>
          </a:p>
        </p:txBody>
      </p:sp>
      <p:sp>
        <p:nvSpPr>
          <p:cNvPr id="3" name="Subtitle 2">
            <a:extLst>
              <a:ext uri="{FF2B5EF4-FFF2-40B4-BE49-F238E27FC236}">
                <a16:creationId xmlns:a16="http://schemas.microsoft.com/office/drawing/2014/main" xmlns="" id="{D698B4E1-5F4F-8E4F-97D2-0176CBCC4A51}"/>
              </a:ext>
            </a:extLst>
          </p:cNvPr>
          <p:cNvSpPr>
            <a:spLocks noGrp="1"/>
          </p:cNvSpPr>
          <p:nvPr>
            <p:ph type="subTitle" idx="1"/>
          </p:nvPr>
        </p:nvSpPr>
        <p:spPr>
          <a:xfrm>
            <a:off x="1910979" y="3513367"/>
            <a:ext cx="6831673" cy="1858734"/>
          </a:xfrm>
        </p:spPr>
        <p:style>
          <a:lnRef idx="3">
            <a:schemeClr val="lt1"/>
          </a:lnRef>
          <a:fillRef idx="1">
            <a:schemeClr val="accent4"/>
          </a:fillRef>
          <a:effectRef idx="1">
            <a:schemeClr val="accent4"/>
          </a:effectRef>
          <a:fontRef idx="minor">
            <a:schemeClr val="lt1"/>
          </a:fontRef>
        </p:style>
        <p:txBody>
          <a:bodyPr>
            <a:noAutofit/>
          </a:bodyPr>
          <a:lstStyle/>
          <a:p>
            <a:r>
              <a:rPr lang="en-US" sz="2400" dirty="0" smtClean="0">
                <a:solidFill>
                  <a:schemeClr val="bg2"/>
                </a:solidFill>
              </a:rPr>
              <a:t>N</a:t>
            </a:r>
            <a:r>
              <a:rPr lang="en-US" sz="2400" dirty="0" smtClean="0">
                <a:solidFill>
                  <a:schemeClr val="bg2"/>
                </a:solidFill>
              </a:rPr>
              <a:t>owadays , There are a lot  of accidents happening due to drink and drive by the driver . The driver does not care of his as well as the passengers that he/she has the responsibility of.  </a:t>
            </a:r>
            <a:endParaRPr lang="en-US" sz="2400" dirty="0">
              <a:solidFill>
                <a:schemeClr val="bg2"/>
              </a:solidFill>
            </a:endParaRPr>
          </a:p>
        </p:txBody>
      </p:sp>
    </p:spTree>
    <p:extLst>
      <p:ext uri="{BB962C8B-B14F-4D97-AF65-F5344CB8AC3E}">
        <p14:creationId xmlns:p14="http://schemas.microsoft.com/office/powerpoint/2010/main" val="1799120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587" y="685800"/>
            <a:ext cx="9601200" cy="857250"/>
          </a:xfrm>
        </p:spPr>
        <p:style>
          <a:lnRef idx="1">
            <a:schemeClr val="accent6"/>
          </a:lnRef>
          <a:fillRef idx="2">
            <a:schemeClr val="accent6"/>
          </a:fillRef>
          <a:effectRef idx="1">
            <a:schemeClr val="accent6"/>
          </a:effectRef>
          <a:fontRef idx="minor">
            <a:schemeClr val="dk1"/>
          </a:fontRef>
        </p:style>
        <p:txBody>
          <a:bodyPr/>
          <a:lstStyle/>
          <a:p>
            <a:r>
              <a:rPr lang="en-IN" dirty="0" smtClean="0">
                <a:solidFill>
                  <a:srgbClr val="92D050"/>
                </a:solidFill>
                <a:latin typeface="AR CHRISTY" panose="02000000000000000000" pitchFamily="2" charset="0"/>
              </a:rPr>
              <a:t>Solution-DND EVALUATOR IS PROVIDING</a:t>
            </a:r>
            <a:endParaRPr lang="en-IN" dirty="0">
              <a:solidFill>
                <a:srgbClr val="92D050"/>
              </a:solidFill>
              <a:latin typeface="AR CHRISTY" panose="02000000000000000000" pitchFamily="2" charset="0"/>
            </a:endParaRPr>
          </a:p>
        </p:txBody>
      </p:sp>
      <p:sp>
        <p:nvSpPr>
          <p:cNvPr id="3" name="Content Placeholder 2"/>
          <p:cNvSpPr>
            <a:spLocks noGrp="1"/>
          </p:cNvSpPr>
          <p:nvPr>
            <p:ph idx="1"/>
          </p:nvPr>
        </p:nvSpPr>
        <p:spPr>
          <a:xfrm>
            <a:off x="2185988" y="2928938"/>
            <a:ext cx="9601200" cy="2286000"/>
          </a:xfrm>
        </p:spPr>
        <p:style>
          <a:lnRef idx="1">
            <a:schemeClr val="dk1"/>
          </a:lnRef>
          <a:fillRef idx="2">
            <a:schemeClr val="dk1"/>
          </a:fillRef>
          <a:effectRef idx="1">
            <a:schemeClr val="dk1"/>
          </a:effectRef>
          <a:fontRef idx="minor">
            <a:schemeClr val="dk1"/>
          </a:fontRef>
        </p:style>
        <p:txBody>
          <a:bodyPr/>
          <a:lstStyle/>
          <a:p>
            <a:pPr>
              <a:buFont typeface="Wingdings" panose="05000000000000000000" pitchFamily="2" charset="2"/>
              <a:buChar char="Ø"/>
            </a:pPr>
            <a:r>
              <a:rPr lang="en-IN" dirty="0" smtClean="0">
                <a:solidFill>
                  <a:schemeClr val="tx1">
                    <a:lumMod val="75000"/>
                    <a:lumOff val="25000"/>
                  </a:schemeClr>
                </a:solidFill>
              </a:rPr>
              <a:t> Our DND Evaluator is providing a very innovative way to prevent accidents due to 	DRINKING and DRIVING .</a:t>
            </a:r>
          </a:p>
          <a:p>
            <a:pPr>
              <a:buFont typeface="Wingdings" panose="05000000000000000000" pitchFamily="2" charset="2"/>
              <a:buChar char="Ø"/>
            </a:pPr>
            <a:r>
              <a:rPr lang="en-IN" dirty="0" smtClean="0">
                <a:solidFill>
                  <a:schemeClr val="tx1">
                    <a:lumMod val="75000"/>
                    <a:lumOff val="25000"/>
                  </a:schemeClr>
                </a:solidFill>
              </a:rPr>
              <a:t>We will install our setup on the steering of the local transport and as soon as there is alcohol in the air the engine of the </a:t>
            </a:r>
            <a:r>
              <a:rPr lang="en-IN" dirty="0" err="1" smtClean="0">
                <a:solidFill>
                  <a:schemeClr val="tx1">
                    <a:lumMod val="75000"/>
                    <a:lumOff val="25000"/>
                  </a:schemeClr>
                </a:solidFill>
              </a:rPr>
              <a:t>vehichle</a:t>
            </a:r>
            <a:r>
              <a:rPr lang="en-IN" dirty="0" smtClean="0">
                <a:solidFill>
                  <a:schemeClr val="tx1">
                    <a:lumMod val="75000"/>
                    <a:lumOff val="25000"/>
                  </a:schemeClr>
                </a:solidFill>
              </a:rPr>
              <a:t> will cease and there would be a notification to the nearest police station or local traffic police telling them the </a:t>
            </a:r>
            <a:r>
              <a:rPr lang="en-IN" dirty="0" err="1" smtClean="0">
                <a:solidFill>
                  <a:schemeClr val="tx1">
                    <a:lumMod val="75000"/>
                    <a:lumOff val="25000"/>
                  </a:schemeClr>
                </a:solidFill>
              </a:rPr>
              <a:t>vehichle’s</a:t>
            </a:r>
            <a:r>
              <a:rPr lang="en-IN" dirty="0" smtClean="0">
                <a:solidFill>
                  <a:schemeClr val="tx1">
                    <a:lumMod val="75000"/>
                    <a:lumOff val="25000"/>
                  </a:schemeClr>
                </a:solidFill>
              </a:rPr>
              <a:t> location and tell them to approach the </a:t>
            </a:r>
            <a:r>
              <a:rPr lang="en-IN" dirty="0" err="1" smtClean="0">
                <a:solidFill>
                  <a:schemeClr val="tx1">
                    <a:lumMod val="75000"/>
                    <a:lumOff val="25000"/>
                  </a:schemeClr>
                </a:solidFill>
              </a:rPr>
              <a:t>vehichle</a:t>
            </a:r>
            <a:r>
              <a:rPr lang="en-IN" dirty="0" smtClean="0">
                <a:solidFill>
                  <a:schemeClr val="tx1">
                    <a:lumMod val="75000"/>
                    <a:lumOff val="25000"/>
                  </a:schemeClr>
                </a:solidFill>
              </a:rPr>
              <a:t> as soon as possible</a:t>
            </a:r>
            <a:r>
              <a:rPr lang="en-IN" dirty="0" smtClean="0"/>
              <a:t>. </a:t>
            </a:r>
            <a:endParaRPr lang="en-IN" dirty="0"/>
          </a:p>
        </p:txBody>
      </p:sp>
    </p:spTree>
    <p:extLst>
      <p:ext uri="{BB962C8B-B14F-4D97-AF65-F5344CB8AC3E}">
        <p14:creationId xmlns:p14="http://schemas.microsoft.com/office/powerpoint/2010/main" val="84522680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6722C5-B529-4491-808D-2D5A0D242BA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3199E8A-3253-45E5-B33A-F34129B7AA2B}">
  <ds:schemaRefs>
    <ds:schemaRef ds:uri="http://schemas.microsoft.com/sharepoint/v3/contenttype/forms"/>
  </ds:schemaRefs>
</ds:datastoreItem>
</file>

<file path=customXml/itemProps3.xml><?xml version="1.0" encoding="utf-8"?>
<ds:datastoreItem xmlns:ds="http://schemas.openxmlformats.org/officeDocument/2006/customXml" ds:itemID="{7FAD4C99-7793-446D-B40E-9C65086CB8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Travel design</Template>
  <TotalTime>0</TotalTime>
  <Words>239</Words>
  <Application>Microsoft Office PowerPoint</Application>
  <PresentationFormat>Widescreen</PresentationFormat>
  <Paragraphs>20</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Agency FB</vt:lpstr>
      <vt:lpstr>AR BLANCA</vt:lpstr>
      <vt:lpstr>AR CHRISTY</vt:lpstr>
      <vt:lpstr>Arial</vt:lpstr>
      <vt:lpstr>Calibri</vt:lpstr>
      <vt:lpstr>Franklin Gothic Book</vt:lpstr>
      <vt:lpstr>Wingdings</vt:lpstr>
      <vt:lpstr>Crop</vt:lpstr>
      <vt:lpstr>ROUTE MAPPING PROBLEM  &amp;  DRINK AND DRIVE EVALUATOR</vt:lpstr>
      <vt:lpstr>             PROBLEm  of Route mapping in local Transport</vt:lpstr>
      <vt:lpstr> SOLUTION OF LOCATING LOCAL TRANSPORT</vt:lpstr>
      <vt:lpstr>PROBLEM OF WRONG NAMES ON GOOGLE MAP</vt:lpstr>
      <vt:lpstr>DRINK AND Drive evaluator    </vt:lpstr>
      <vt:lpstr>Solution-DND EVALUATOR IS PROVIDING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2019-10-19T18:34:28Z</dcterms:created>
  <dcterms:modified xsi:type="dcterms:W3CDTF">2019-10-20T05:07:15Z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