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word/document.xml" ContentType="application/vnd.openxmlformats-officedocument.wordprocessingml.document.main+xml"/>
  <Override PartName="/word/fontTable.xml" ContentType="application/vnd.openxmlformats-officedocument.wordprocessingml.fontTable+xml"/>
  <Override PartName="/word/footer1.xml" ContentType="application/vnd.openxmlformats-officedocument.wordprocessingml.footer+xml"/>
  <Override PartName="/word/header1.xml" ContentType="application/vnd.openxmlformats-officedocument.wordprocessingml.header+xml"/>
  <Override PartName="/word/numbering.xml" ContentType="application/vnd.openxmlformats-officedocument.wordprocessingml.numbering+xml"/>
  <Override PartName="/word/settings.xml" ContentType="application/vnd.openxmlformats-officedocument.wordprocessingml.settings+xml"/>
  <Override PartName="/word/styles.xml" ContentType="application/vnd.openxmlformats-officedocument.wordprocessingml.styles+xml"/>
  <Override PartName="/word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officeDocument" Target="word/document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3" Type="http://schemas.openxmlformats.org/officeDocument/2006/relationships/custom-properties" Target="docProps/custom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="http://schemas.openxmlformats.org/wordprocessingml/2006/main" xmlns:w14="http://schemas.microsoft.com/office/word/2010/wordml" xmlns:w10="urn:schemas-microsoft-com:office:word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mc:Ignorable="w14 w15 wp14">
  <w:body>
    <w:p>
      <w:pPr>
        <w:rPr>
          <w:sz w:val="28"/>
          <w:szCs w:val="28"/>
          <w:u w:val="single"/>
        </w:rPr>
      </w:pPr>
    </w:p>
    <w:p>
      <w:pPr>
        <w:rPr>
          <w:sz w:val="28"/>
          <w:szCs w:val="28"/>
        </w:rPr>
      </w:pPr>
      <w:r>
        <w:rPr>
          <w:sz w:val="28"/>
          <w:szCs w:val="28"/>
          <w:u w:val="single"/>
        </w:rPr>
        <w:t>Objective</w:t>
      </w:r>
      <w:r>
        <w:rPr>
          <w:sz w:val="28"/>
          <w:szCs w:val="28"/>
        </w:rPr>
        <w:t>:- Creating a dashboard.</w:t>
      </w:r>
    </w:p>
    <w:p>
      <w:pPr>
        <w:rPr>
          <w:sz w:val="28"/>
          <w:szCs w:val="28"/>
        </w:rPr>
      </w:pPr>
      <w:r>
        <w:rPr>
          <w:sz w:val="28"/>
          <w:szCs w:val="28"/>
          <w:u w:val="single"/>
        </w:rPr>
        <w:t>Procedure</w:t>
      </w:r>
      <w:r>
        <w:rPr>
          <w:sz w:val="28"/>
          <w:szCs w:val="28"/>
        </w:rPr>
        <w:t>:-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 xml:space="preserve">Before creating a dashboard, we should have a data-set, on which the dashboard is to be made. We can download a data-set from </w:t>
      </w:r>
      <w:r>
        <w:fldChar w:fldCharType="begin"/>
      </w:r>
      <w:r>
        <w:instrText xml:space="preserve"> HYPERLINK "http://www.kaggle.com" </w:instrText>
      </w:r>
      <w:r>
        <w:fldChar w:fldCharType="separate"/>
      </w:r>
      <w:r>
        <w:rPr>
          <w:rStyle w:val="5"/>
          <w:sz w:val="28"/>
          <w:szCs w:val="28"/>
        </w:rPr>
        <w:t>www.kaggle.com</w:t>
      </w:r>
      <w:r>
        <w:rPr>
          <w:rStyle w:val="5"/>
          <w:sz w:val="28"/>
          <w:szCs w:val="28"/>
        </w:rPr>
        <w:fldChar w:fldCharType="end"/>
      </w:r>
      <w:r>
        <w:rPr>
          <w:sz w:val="28"/>
          <w:szCs w:val="28"/>
        </w:rPr>
        <w:t xml:space="preserve">. Create account, click on data-sets tab in navigation panel. From various available data-sets, download one preferable data-set.(say </w:t>
      </w:r>
      <w:r>
        <w:rPr>
          <w:sz w:val="28"/>
          <w:szCs w:val="28"/>
          <w:lang w:val="en-IN"/>
        </w:rPr>
        <w:t>Suicides in India</w:t>
      </w:r>
      <w:r>
        <w:rPr>
          <w:sz w:val="28"/>
          <w:szCs w:val="28"/>
        </w:rPr>
        <w:t xml:space="preserve"> data-set)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After downloading the data-set, open IBM Cognos Analytics.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Click on + sign and then on Upload files. Select the data-set downloaded on the system and upload it.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After uploading the data-set, create its data module. Click on the … sign, appearing on the side of uploaded file (in recent) and then select Create data module and save it in my content.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After saving it, again click on … sign appearing on the side of data module just created (in recent) and select Create dashboard.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Now select a template in tabbed layout and click on OK button.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 xml:space="preserve">Now before proceeding, think of various question that can arise on the data-set, and there-after creating dashboard to answer those questions. For my data-set, one important question can be the visual representation of </w:t>
      </w:r>
      <w:r>
        <w:rPr>
          <w:sz w:val="28"/>
          <w:szCs w:val="28"/>
          <w:lang w:val="en-IN"/>
        </w:rPr>
        <w:t>suicides in year by age group</w:t>
      </w:r>
      <w:r>
        <w:rPr>
          <w:sz w:val="28"/>
          <w:szCs w:val="28"/>
        </w:rPr>
        <w:t xml:space="preserve">. So we have tabs available in a dashboard, so first tab can be for searching </w:t>
      </w:r>
      <w:r>
        <w:rPr>
          <w:sz w:val="28"/>
          <w:szCs w:val="28"/>
          <w:lang w:val="en-IN"/>
        </w:rPr>
        <w:t>a state</w:t>
      </w:r>
      <w:r>
        <w:rPr>
          <w:sz w:val="28"/>
          <w:szCs w:val="28"/>
        </w:rPr>
        <w:t xml:space="preserve">, second tab can be giving </w:t>
      </w:r>
      <w:r>
        <w:rPr>
          <w:sz w:val="28"/>
          <w:szCs w:val="28"/>
          <w:lang w:val="en-IN"/>
        </w:rPr>
        <w:t>suicides by year</w:t>
      </w:r>
      <w:r>
        <w:rPr>
          <w:sz w:val="28"/>
          <w:szCs w:val="28"/>
        </w:rPr>
        <w:t xml:space="preserve"> and the last tab, displaying </w:t>
      </w:r>
      <w:r>
        <w:rPr>
          <w:sz w:val="28"/>
          <w:szCs w:val="28"/>
          <w:lang w:val="en-IN"/>
        </w:rPr>
        <w:t>age groups</w:t>
      </w:r>
      <w:r>
        <w:rPr>
          <w:sz w:val="28"/>
          <w:szCs w:val="28"/>
        </w:rPr>
        <w:t>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</w:rPr>
        <w:t>On the side panel, we have an option of Visualizations, in which different options are available to make a dashboard like Table, Summary, Pie, Radial, Data player, Crosstab and many more.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  <w:lang w:val="en-IN"/>
        </w:rPr>
        <w:t>Now again go to … symbol below data set(in recent ) and click on new exploration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  <w:lang w:val="en-IN"/>
        </w:rPr>
        <w:t>Now click on add visualizations and then on the right top corner there is a assistant where we</w:t>
      </w:r>
      <w:r>
        <w:rPr>
          <w:rFonts w:hint="default"/>
          <w:sz w:val="28"/>
          <w:szCs w:val="28"/>
          <w:lang w:val="en-IN"/>
        </w:rPr>
        <w:t xml:space="preserve">’ll type questions like </w:t>
      </w:r>
      <w:r>
        <w:rPr>
          <w:sz w:val="28"/>
          <w:szCs w:val="28"/>
          <w:lang w:val="en-IN"/>
        </w:rPr>
        <w:t>suicides in year by age group,etc and then we will choose the visualization we like among the suggested one by the assistant and drag it to the workspace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sz w:val="28"/>
          <w:szCs w:val="28"/>
          <w:lang w:val="en-IN"/>
        </w:rPr>
        <w:t>After that on the top menu bar there is a pin option we</w:t>
      </w:r>
      <w:r>
        <w:rPr>
          <w:rFonts w:hint="default"/>
          <w:sz w:val="28"/>
          <w:szCs w:val="28"/>
          <w:lang w:val="en-IN"/>
        </w:rPr>
        <w:t xml:space="preserve">’ll click on that and wait till the pin is processed 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rFonts w:hint="default"/>
          <w:sz w:val="28"/>
          <w:szCs w:val="28"/>
          <w:lang w:val="en-IN"/>
        </w:rPr>
        <w:t>Then we will open the dashboard and add a tab there on that tab we will drag and drop the visualization we created in Explorations .</w:t>
      </w:r>
    </w:p>
    <w:p>
      <w:pPr>
        <w:pStyle w:val="9"/>
        <w:numPr>
          <w:ilvl w:val="0"/>
          <w:numId w:val="1"/>
        </w:numPr>
        <w:rPr>
          <w:sz w:val="28"/>
          <w:szCs w:val="28"/>
        </w:rPr>
      </w:pPr>
      <w:r>
        <w:rPr>
          <w:rFonts w:hint="default"/>
          <w:sz w:val="28"/>
          <w:szCs w:val="28"/>
          <w:lang w:val="en-IN"/>
        </w:rPr>
        <w:t>We made our first tab now by asking different question we can make no of tabs in this project I’ve made 9 tabs</w:t>
      </w:r>
    </w:p>
    <w:p>
      <w:pPr>
        <w:rPr>
          <w:sz w:val="28"/>
          <w:szCs w:val="28"/>
        </w:rPr>
      </w:pPr>
    </w:p>
    <w:p>
      <w:pPr>
        <w:rPr>
          <w:sz w:val="28"/>
          <w:szCs w:val="28"/>
          <w:lang w:val="en-IN"/>
        </w:rPr>
      </w:pPr>
      <w:r>
        <w:rPr>
          <w:sz w:val="28"/>
          <w:szCs w:val="28"/>
          <w:lang w:val="en-IN"/>
        </w:rPr>
        <w:drawing>
          <wp:inline distT="0" distB="0" distL="114300" distR="114300">
            <wp:extent cx="5728335" cy="3221990"/>
            <wp:effectExtent l="0" t="0" r="1905" b="8890"/>
            <wp:docPr id="6" name="Picture 6" descr="ibmcognos2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6" name="Picture 6" descr="ibmcognos2"/>
                    <pic:cNvPicPr>
                      <a:picLocks noChangeAspect="1"/>
                    </pic:cNvPicPr>
                  </pic:nvPicPr>
                  <pic:blipFill>
                    <a:blip r:embed="rId6"/>
                    <a:stretch>
                      <a:fillRect/>
                    </a:stretch>
                  </pic:blipFill>
                  <pic:spPr>
                    <a:xfrm>
                      <a:off x="0" y="0"/>
                      <a:ext cx="5728335" cy="3221990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  <w:r>
        <w:rPr>
          <w:sz w:val="28"/>
          <w:szCs w:val="28"/>
          <w:lang w:val="en-IN"/>
        </w:rPr>
        <w:drawing>
          <wp:inline distT="0" distB="0" distL="114300" distR="114300">
            <wp:extent cx="5728335" cy="3221990"/>
            <wp:effectExtent l="0" t="0" r="1905" b="8890"/>
            <wp:docPr id="5" name="Picture 5" descr="ibmcognos4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5" name="Picture 5" descr="ibmcognos4"/>
                    <pic:cNvPicPr>
                      <a:picLocks noChangeAspect="1"/>
                    </pic:cNvPicPr>
                  </pic:nvPicPr>
                  <pic:blipFill>
                    <a:blip r:embed="rId7"/>
                    <a:stretch>
                      <a:fillRect/>
                    </a:stretch>
                  </pic:blipFill>
                  <pic:spPr>
                    <a:xfrm>
                      <a:off x="0" y="0"/>
                      <a:ext cx="5728335" cy="3221990"/>
                    </a:xfrm>
                    <a:prstGeom prst="rect">
                      <a:avLst/>
                    </a:prstGeom>
                  </pic:spPr>
                </pic:pic>
              </a:graphicData>
            </a:graphic>
          </wp:inline>
        </w:drawing>
      </w:r>
    </w:p>
    <w:p>
      <w:pPr>
        <w:rPr>
          <w:sz w:val="28"/>
          <w:szCs w:val="28"/>
        </w:rPr>
      </w:pPr>
    </w:p>
    <w:p>
      <w:pPr>
        <w:rPr>
          <w:sz w:val="28"/>
          <w:szCs w:val="28"/>
        </w:rPr>
      </w:pPr>
    </w:p>
    <w:p>
      <w:pPr>
        <w:rPr>
          <w:sz w:val="28"/>
          <w:szCs w:val="28"/>
        </w:rPr>
      </w:pPr>
    </w:p>
    <w:p>
      <w:pPr>
        <w:rPr>
          <w:sz w:val="28"/>
          <w:szCs w:val="28"/>
        </w:rPr>
      </w:pPr>
    </w:p>
    <w:p>
      <w:pPr>
        <w:rPr>
          <w:sz w:val="28"/>
          <w:szCs w:val="28"/>
        </w:rPr>
      </w:pPr>
    </w:p>
    <w:sectPr>
      <w:headerReference r:id="rId3" w:type="default"/>
      <w:footerReference r:id="rId4" w:type="default"/>
      <w:pgSz w:w="11907" w:h="16839"/>
      <w:pgMar w:top="1170" w:right="1440" w:bottom="450" w:left="1440" w:header="450" w:footer="720" w:gutter="0"/>
      <w:cols w:space="720" w:num="1"/>
      <w:docGrid w:linePitch="360" w:charSpace="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Times New Roman">
    <w:panose1 w:val="02020603050405020304"/>
    <w:charset w:val="00"/>
    <w:family w:val="roman"/>
    <w:pitch w:val="variable"/>
    <w:sig w:usb0="20007A87" w:usb1="80000000" w:usb2="00000008" w:usb3="00000000" w:csb0="000001FF" w:csb1="00000000"/>
  </w:font>
  <w:font w:name="宋体">
    <w:altName w:val="SimSun"/>
    <w:panose1 w:val="02010600030101010101"/>
    <w:charset w:val="86"/>
    <w:family w:val="auto"/>
    <w:pitch w:val="variable"/>
    <w:sig w:usb0="00000003" w:usb1="080E0000" w:usb2="00000010" w:usb3="00000000" w:csb0="00040001" w:csb1="00000000"/>
  </w:font>
  <w:font w:name="SimSun">
    <w:panose1 w:val="02010600030101010101"/>
    <w:charset w:val="86"/>
    <w:family w:val="auto"/>
    <w:pitch w:val="default"/>
    <w:sig w:usb0="00000003" w:usb1="288F0000" w:usb2="00000006" w:usb3="00000000" w:csb0="00040001" w:csb1="00000000"/>
  </w:font>
  <w:font w:name="Wingdings">
    <w:panose1 w:val="05000000000000000000"/>
    <w:charset w:val="02"/>
    <w:family w:val="auto"/>
    <w:pitch w:val="default"/>
    <w:sig w:usb0="00000000" w:usb1="00000000" w:usb2="00000000" w:usb3="00000000" w:csb0="80000000" w:csb1="00000000"/>
  </w:font>
  <w:font w:name="Arial">
    <w:panose1 w:val="020B0604020202020204"/>
    <w:charset w:val="00"/>
    <w:family w:val="swiss"/>
    <w:pitch w:val="default"/>
    <w:sig w:usb0="E0002EFF" w:usb1="C000785B" w:usb2="00000009" w:usb3="00000000" w:csb0="400001FF" w:csb1="FFFF0000"/>
  </w:font>
  <w:font w:name="SimHei">
    <w:panose1 w:val="02010609060101010101"/>
    <w:charset w:val="86"/>
    <w:family w:val="auto"/>
    <w:pitch w:val="default"/>
    <w:sig w:usb0="800002BF" w:usb1="38CF7CFA" w:usb2="00000016" w:usb3="00000000" w:csb0="00040001" w:csb1="00000000"/>
  </w:font>
  <w:font w:name="Courier New">
    <w:panose1 w:val="02070309020205020404"/>
    <w:charset w:val="00"/>
    <w:family w:val="modern"/>
    <w:pitch w:val="default"/>
    <w:sig w:usb0="E0002EFF" w:usb1="C0007843" w:usb2="00000009" w:usb3="00000000" w:csb0="400001FF" w:csb1="FFFF0000"/>
  </w:font>
  <w:font w:name="Calibri">
    <w:panose1 w:val="020F0502020204030204"/>
    <w:charset w:val="86"/>
    <w:family w:val="swiss"/>
    <w:pitch w:val="default"/>
    <w:sig w:usb0="E0002AFF" w:usb1="C000247B" w:usb2="00000009" w:usb3="00000000" w:csb0="200001FF" w:csb1="00000000"/>
  </w:font>
  <w:font w:name="Calibri">
    <w:panose1 w:val="020F0502020204030204"/>
    <w:charset w:val="86"/>
    <w:family w:val="auto"/>
    <w:pitch w:val="default"/>
    <w:sig w:usb0="E0002AFF" w:usb1="C000247B" w:usb2="00000009" w:usb3="00000000" w:csb0="200001FF" w:csb1="00000000"/>
  </w:font>
  <w:font w:name="Symbol">
    <w:panose1 w:val="05050102010706020507"/>
    <w:charset w:val="02"/>
    <w:family w:val="roman"/>
    <w:pitch w:val="default"/>
    <w:sig w:usb0="00000000" w:usb1="00000000" w:usb2="00000000" w:usb3="00000000" w:csb0="80000000" w:csb1="00000000"/>
  </w:font>
  <w:font w:name="Calibri">
    <w:panose1 w:val="020F0502020204030204"/>
    <w:charset w:val="00"/>
    <w:family w:val="auto"/>
    <w:pitch w:val="default"/>
    <w:sig w:usb0="E0002AFF" w:usb1="C000247B" w:usb2="00000009" w:usb3="00000000" w:csb0="200001FF" w:csb1="00000000"/>
  </w:font>
</w:fonts>
</file>

<file path=word/footer1.xml><?xml version="1.0" encoding="utf-8"?>
<w:ft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mc:Ignorable="w14 w15 wp14">
  <w:p>
    <w:pPr>
      <w:pStyle w:val="2"/>
    </w:pPr>
  </w:p>
</w:ftr>
</file>

<file path=word/header1.xml><?xml version="1.0" encoding="utf-8"?>
<w:hd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mc:Ignorable="w14 w15 wp14">
  <w:p>
    <w:pPr>
      <w:pStyle w:val="3"/>
      <w:jc w:val="center"/>
      <w:rPr>
        <w:i/>
        <w:sz w:val="44"/>
        <w:szCs w:val="44"/>
        <w:u w:val="single"/>
        <w:lang w:val="en-IN"/>
      </w:rPr>
    </w:pPr>
    <w:r>
      <w:rPr>
        <w:i/>
        <w:sz w:val="44"/>
        <w:szCs w:val="44"/>
        <w:u w:val="single"/>
        <w:lang w:val="en-IN"/>
      </w:rPr>
      <w:t>Project Screen shots</w:t>
    </w:r>
    <w:bookmarkStart w:id="0" w:name="_GoBack"/>
    <w:bookmarkEnd w:id="0"/>
  </w:p>
</w:hdr>
</file>

<file path=word/numbering.xml><?xml version="1.0" encoding="utf-8"?>
<w:numbering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abstractNum w:abstractNumId="0">
    <w:nsid w:val="468C2807"/>
    <w:multiLevelType w:val="multilevel"/>
    <w:tmpl w:val="468C2807"/>
    <w:lvl w:ilvl="0" w:tentative="0">
      <w:start w:val="1"/>
      <w:numFmt w:val="bullet"/>
      <w:lvlText w:val=""/>
      <w:lvlJc w:val="left"/>
      <w:pPr>
        <w:ind w:left="720" w:hanging="360"/>
      </w:pPr>
      <w:rPr>
        <w:rFonts w:hint="default" w:ascii="Symbol" w:hAnsi="Symbol"/>
      </w:rPr>
    </w:lvl>
    <w:lvl w:ilvl="1" w:tentative="0">
      <w:start w:val="1"/>
      <w:numFmt w:val="bullet"/>
      <w:lvlText w:val="o"/>
      <w:lvlJc w:val="left"/>
      <w:pPr>
        <w:ind w:left="1440" w:hanging="360"/>
      </w:pPr>
      <w:rPr>
        <w:rFonts w:hint="default" w:ascii="Courier New" w:hAnsi="Courier New" w:cs="Courier New"/>
      </w:rPr>
    </w:lvl>
    <w:lvl w:ilvl="2" w:tentative="0">
      <w:start w:val="1"/>
      <w:numFmt w:val="bullet"/>
      <w:lvlText w:val=""/>
      <w:lvlJc w:val="left"/>
      <w:pPr>
        <w:ind w:left="2160" w:hanging="360"/>
      </w:pPr>
      <w:rPr>
        <w:rFonts w:hint="default" w:ascii="Wingdings" w:hAnsi="Wingdings"/>
      </w:rPr>
    </w:lvl>
    <w:lvl w:ilvl="3" w:tentative="0">
      <w:start w:val="1"/>
      <w:numFmt w:val="bullet"/>
      <w:lvlText w:val=""/>
      <w:lvlJc w:val="left"/>
      <w:pPr>
        <w:ind w:left="2880" w:hanging="360"/>
      </w:pPr>
      <w:rPr>
        <w:rFonts w:hint="default" w:ascii="Symbol" w:hAnsi="Symbol"/>
      </w:rPr>
    </w:lvl>
    <w:lvl w:ilvl="4" w:tentative="0">
      <w:start w:val="1"/>
      <w:numFmt w:val="bullet"/>
      <w:lvlText w:val="o"/>
      <w:lvlJc w:val="left"/>
      <w:pPr>
        <w:ind w:left="3600" w:hanging="360"/>
      </w:pPr>
      <w:rPr>
        <w:rFonts w:hint="default" w:ascii="Courier New" w:hAnsi="Courier New" w:cs="Courier New"/>
      </w:rPr>
    </w:lvl>
    <w:lvl w:ilvl="5" w:tentative="0">
      <w:start w:val="1"/>
      <w:numFmt w:val="bullet"/>
      <w:lvlText w:val=""/>
      <w:lvlJc w:val="left"/>
      <w:pPr>
        <w:ind w:left="4320" w:hanging="360"/>
      </w:pPr>
      <w:rPr>
        <w:rFonts w:hint="default" w:ascii="Wingdings" w:hAnsi="Wingdings"/>
      </w:rPr>
    </w:lvl>
    <w:lvl w:ilvl="6" w:tentative="0">
      <w:start w:val="1"/>
      <w:numFmt w:val="bullet"/>
      <w:lvlText w:val=""/>
      <w:lvlJc w:val="left"/>
      <w:pPr>
        <w:ind w:left="5040" w:hanging="360"/>
      </w:pPr>
      <w:rPr>
        <w:rFonts w:hint="default" w:ascii="Symbol" w:hAnsi="Symbol"/>
      </w:rPr>
    </w:lvl>
    <w:lvl w:ilvl="7" w:tentative="0">
      <w:start w:val="1"/>
      <w:numFmt w:val="bullet"/>
      <w:lvlText w:val="o"/>
      <w:lvlJc w:val="left"/>
      <w:pPr>
        <w:ind w:left="5760" w:hanging="360"/>
      </w:pPr>
      <w:rPr>
        <w:rFonts w:hint="default" w:ascii="Courier New" w:hAnsi="Courier New" w:cs="Courier New"/>
      </w:rPr>
    </w:lvl>
    <w:lvl w:ilvl="8" w:tentative="0">
      <w:start w:val="1"/>
      <w:numFmt w:val="bullet"/>
      <w:lvlText w:val=""/>
      <w:lvlJc w:val="left"/>
      <w:pPr>
        <w:ind w:left="6480" w:hanging="360"/>
      </w:pPr>
      <w:rPr>
        <w:rFonts w:hint="default" w:ascii="Wingdings" w:hAnsi="Wingdings"/>
      </w:rPr>
    </w:lvl>
  </w:abstractNum>
  <w:num w:numId="1">
    <w:abstractNumId w:val="0"/>
  </w:num>
</w:numbering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sl="http://schemas.openxmlformats.org/schemaLibrary/2006/main" mc:Ignorable="w14">
  <w:zoom w:percent="100"/>
  <w:documentProtection w:enforcement="0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AF502F"/>
    <w:rsid w:val="00023A4B"/>
    <w:rsid w:val="001A3C4E"/>
    <w:rsid w:val="00231238"/>
    <w:rsid w:val="003715E1"/>
    <w:rsid w:val="003F4EF9"/>
    <w:rsid w:val="0044236D"/>
    <w:rsid w:val="00AF502F"/>
    <w:rsid w:val="00C51723"/>
    <w:rsid w:val="00DA2ACF"/>
    <w:rsid w:val="00E611E1"/>
    <w:rsid w:val="00FD43B1"/>
    <w:rsid w:val="325C42F7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 w:eastAsia="zh-CN"/>
  <w:clrSchemeMapping w:bg1="light1" w:t1="dark1" w:bg2="light2" w:t2="dark2" w:accent1="accent1" w:accent2="accent2" w:accent3="accent3" w:accent4="accent4" w:accent5="accent5" w:accent6="accent6" w:hyperlink="hyperlink" w:followedHyperlink="followedHyperlink"/>
</w:settings>
</file>

<file path=word/styles.xml><?xml version="1.0" encoding="utf-8"?>
<w:style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="http://schemas.openxmlformats.org/wordprocessingml/2006/main" xmlns:w14="http://schemas.microsoft.com/office/word/2010/wordml" xmlns:w10="urn:schemas-microsoft-com:office:word" xmlns:sl="http://schemas.openxmlformats.org/schemaLibrary/2006/main" mc:Ignorable="w14">
  <w:docDefaults>
    <w:rPrDefault>
      <w:rPr>
        <w:rFonts w:asciiTheme="minorHAnsi" w:hAnsiTheme="minorHAnsi" w:eastAsiaTheme="minorHAnsi" w:cstheme="minorBidi"/>
      </w:rPr>
    </w:rPrDefault>
  </w:docDefaults>
  <w:latentStyles w:count="260" w:defQFormat="0" w:defUnhideWhenUsed="1" w:defSemiHidden="1" w:defUIPriority="99" w:defLockedState="0">
    <w:lsdException w:qFormat="1" w:unhideWhenUsed="0" w:uiPriority="0" w:semiHidden="0" w:name="Normal"/>
    <w:lsdException w:qFormat="1" w:unhideWhenUsed="0" w:uiPriority="9" w:semiHidden="0" w:name="heading 1"/>
    <w:lsdException w:qFormat="1" w:uiPriority="9" w:name="heading 2"/>
    <w:lsdException w:qFormat="1" w:uiPriority="9" w:name="heading 3"/>
    <w:lsdException w:qFormat="1" w:uiPriority="9" w:name="heading 4"/>
    <w:lsdException w:qFormat="1" w:uiPriority="9" w:name="heading 5"/>
    <w:lsdException w:qFormat="1" w:uiPriority="9" w:name="heading 6"/>
    <w:lsdException w:qFormat="1" w:uiPriority="9" w:name="heading 7"/>
    <w:lsdException w:qFormat="1" w:uiPriority="9" w:name="heading 8"/>
    <w:lsdException w:qFormat="1" w:uiPriority="9" w:name="heading 9"/>
    <w:lsdException w:uiPriority="99" w:name="index 1"/>
    <w:lsdException w:uiPriority="99" w:name="index 2"/>
    <w:lsdException w:uiPriority="99" w:name="index 3"/>
    <w:lsdException w:uiPriority="99" w:name="index 4"/>
    <w:lsdException w:uiPriority="99" w:name="index 5"/>
    <w:lsdException w:uiPriority="99" w:name="index 6"/>
    <w:lsdException w:uiPriority="99" w:name="index 7"/>
    <w:lsdException w:uiPriority="99" w:name="index 8"/>
    <w:lsdException w:uiPriority="99" w:name="index 9"/>
    <w:lsdException w:uiPriority="39" w:name="toc 1"/>
    <w:lsdException w:uiPriority="39" w:name="toc 2"/>
    <w:lsdException w:uiPriority="39" w:name="toc 3"/>
    <w:lsdException w:uiPriority="39" w:name="toc 4"/>
    <w:lsdException w:uiPriority="39" w:name="toc 5"/>
    <w:lsdException w:uiPriority="39" w:name="toc 6"/>
    <w:lsdException w:uiPriority="39" w:name="toc 7"/>
    <w:lsdException w:uiPriority="39" w:name="toc 8"/>
    <w:lsdException w:uiPriority="39" w:name="toc 9"/>
    <w:lsdException w:uiPriority="99" w:name="Normal Indent"/>
    <w:lsdException w:uiPriority="99" w:name="footnote text"/>
    <w:lsdException w:uiPriority="99" w:name="annotation text"/>
    <w:lsdException w:uiPriority="99" w:semiHidden="0" w:name="header"/>
    <w:lsdException w:uiPriority="99" w:semiHidden="0" w:name="footer"/>
    <w:lsdException w:uiPriority="99" w:name="index heading"/>
    <w:lsdException w:qFormat="1" w:uiPriority="35" w:name="caption"/>
    <w:lsdException w:uiPriority="99" w:name="table of figures"/>
    <w:lsdException w:uiPriority="99" w:name="envelope address"/>
    <w:lsdException w:uiPriority="99" w:name="envelope return"/>
    <w:lsdException w:uiPriority="99" w:name="footnote reference"/>
    <w:lsdException w:uiPriority="99" w:name="annotation reference"/>
    <w:lsdException w:uiPriority="99" w:name="line number"/>
    <w:lsdException w:uiPriority="99" w:name="page number"/>
    <w:lsdException w:uiPriority="99" w:name="endnote reference"/>
    <w:lsdException w:uiPriority="99" w:name="endnote text"/>
    <w:lsdException w:uiPriority="99" w:name="table of authorities"/>
    <w:lsdException w:uiPriority="99" w:name="macro"/>
    <w:lsdException w:uiPriority="99" w:name="toa heading"/>
    <w:lsdException w:uiPriority="99" w:name="List"/>
    <w:lsdException w:uiPriority="99" w:name="List Bullet"/>
    <w:lsdException w:uiPriority="99" w:name="List Number"/>
    <w:lsdException w:uiPriority="99" w:name="List 2"/>
    <w:lsdException w:uiPriority="99" w:name="List 3"/>
    <w:lsdException w:uiPriority="99" w:name="List 4"/>
    <w:lsdException w:uiPriority="99" w:name="List 5"/>
    <w:lsdException w:uiPriority="99" w:name="List Bullet 2"/>
    <w:lsdException w:uiPriority="99" w:name="List Bullet 3"/>
    <w:lsdException w:uiPriority="99" w:name="List Bullet 4"/>
    <w:lsdException w:uiPriority="99" w:name="List Bullet 5"/>
    <w:lsdException w:uiPriority="99" w:name="List Number 2"/>
    <w:lsdException w:uiPriority="99" w:name="List Number 3"/>
    <w:lsdException w:uiPriority="99" w:name="List Number 4"/>
    <w:lsdException w:uiPriority="99" w:name="List Number 5"/>
    <w:lsdException w:qFormat="1" w:unhideWhenUsed="0" w:uiPriority="10" w:semiHidden="0" w:name="Title"/>
    <w:lsdException w:uiPriority="99" w:name="Closing"/>
    <w:lsdException w:uiPriority="99" w:name="Signature"/>
    <w:lsdException w:qFormat="1" w:uiPriority="1" w:name="Default Paragraph Font"/>
    <w:lsdException w:uiPriority="99" w:name="Body Text"/>
    <w:lsdException w:uiPriority="99" w:name="Body Text Indent"/>
    <w:lsdException w:uiPriority="99" w:name="List Continue"/>
    <w:lsdException w:uiPriority="99" w:name="List Continue 2"/>
    <w:lsdException w:uiPriority="99" w:name="List Continue 3"/>
    <w:lsdException w:uiPriority="99" w:name="List Continue 4"/>
    <w:lsdException w:uiPriority="99" w:name="List Continue 5"/>
    <w:lsdException w:uiPriority="99" w:name="Message Header"/>
    <w:lsdException w:qFormat="1" w:unhideWhenUsed="0" w:uiPriority="11" w:semiHidden="0" w:name="Subtitle"/>
    <w:lsdException w:uiPriority="99" w:name="Salutation"/>
    <w:lsdException w:uiPriority="99" w:name="Date"/>
    <w:lsdException w:uiPriority="99" w:name="Body Text First Indent"/>
    <w:lsdException w:uiPriority="99" w:name="Body Text First Indent 2"/>
    <w:lsdException w:uiPriority="99" w:name="Note Heading"/>
    <w:lsdException w:uiPriority="99" w:name="Body Text 2"/>
    <w:lsdException w:uiPriority="99" w:name="Body Text 3"/>
    <w:lsdException w:uiPriority="99" w:name="Body Text Indent 2"/>
    <w:lsdException w:uiPriority="99" w:name="Body Text Indent 3"/>
    <w:lsdException w:uiPriority="99" w:name="Block Text"/>
    <w:lsdException w:uiPriority="99" w:semiHidden="0" w:name="Hyperlink"/>
    <w:lsdException w:uiPriority="99" w:name="FollowedHyperlink"/>
    <w:lsdException w:qFormat="1" w:unhideWhenUsed="0" w:uiPriority="22" w:semiHidden="0" w:name="Strong"/>
    <w:lsdException w:qFormat="1" w:unhideWhenUsed="0" w:uiPriority="20" w:semiHidden="0" w:name="Emphasis"/>
    <w:lsdException w:uiPriority="99" w:name="Document Map"/>
    <w:lsdException w:uiPriority="99" w:name="Plain Text"/>
    <w:lsdException w:uiPriority="99" w:name="E-mail Signature"/>
    <w:lsdException w:uiPriority="99" w:name="Normal (Web)"/>
    <w:lsdException w:uiPriority="99" w:name="HTML Acronym"/>
    <w:lsdException w:uiPriority="99" w:name="HTML Address"/>
    <w:lsdException w:uiPriority="99" w:name="HTML Cite"/>
    <w:lsdException w:uiPriority="99" w:name="HTML Code"/>
    <w:lsdException w:uiPriority="99" w:name="HTML Definition"/>
    <w:lsdException w:uiPriority="99" w:name="HTML Keyboard"/>
    <w:lsdException w:uiPriority="99" w:name="HTML Preformatted"/>
    <w:lsdException w:uiPriority="99" w:name="HTML Sample"/>
    <w:lsdException w:uiPriority="99" w:name="HTML Typewriter"/>
    <w:lsdException w:uiPriority="99" w:name="HTML Variable"/>
    <w:lsdException w:uiPriority="99" w:name="Normal Table"/>
    <w:lsdException w:uiPriority="99" w:name="annotation subject"/>
    <w:lsdException w:uiPriority="99" w:name="Table Simple 1"/>
    <w:lsdException w:uiPriority="99" w:name="Table Simple 2"/>
    <w:lsdException w:uiPriority="99" w:name="Table Simple 3"/>
    <w:lsdException w:uiPriority="99" w:name="Table Classic 1"/>
    <w:lsdException w:uiPriority="99" w:name="Table Classic 2"/>
    <w:lsdException w:uiPriority="99" w:name="Table Classic 3"/>
    <w:lsdException w:uiPriority="99" w:name="Table Classic 4"/>
    <w:lsdException w:uiPriority="99" w:name="Table Colorful 1"/>
    <w:lsdException w:uiPriority="99" w:name="Table Colorful 2"/>
    <w:lsdException w:uiPriority="99" w:name="Table Colorful 3"/>
    <w:lsdException w:uiPriority="99" w:name="Table Columns 1"/>
    <w:lsdException w:uiPriority="99" w:name="Table Columns 2"/>
    <w:lsdException w:uiPriority="99" w:name="Table Columns 3"/>
    <w:lsdException w:uiPriority="99" w:name="Table Columns 4"/>
    <w:lsdException w:uiPriority="99" w:name="Table Columns 5"/>
    <w:lsdException w:uiPriority="99" w:name="Table Grid 1"/>
    <w:lsdException w:uiPriority="99" w:name="Table Grid 2"/>
    <w:lsdException w:uiPriority="99" w:name="Table Grid 3"/>
    <w:lsdException w:uiPriority="99" w:name="Table Grid 4"/>
    <w:lsdException w:uiPriority="99" w:name="Table Grid 5"/>
    <w:lsdException w:uiPriority="99" w:name="Table Grid 6"/>
    <w:lsdException w:uiPriority="99" w:name="Table Grid 7"/>
    <w:lsdException w:uiPriority="99" w:name="Table Grid 8"/>
    <w:lsdException w:uiPriority="99" w:name="Table List 1"/>
    <w:lsdException w:uiPriority="99" w:name="Table List 2"/>
    <w:lsdException w:uiPriority="99" w:name="Table List 3"/>
    <w:lsdException w:uiPriority="99" w:name="Table List 4"/>
    <w:lsdException w:uiPriority="99" w:name="Table List 5"/>
    <w:lsdException w:uiPriority="99" w:name="Table List 6"/>
    <w:lsdException w:uiPriority="99" w:name="Table List 7"/>
    <w:lsdException w:uiPriority="99" w:name="Table List 8"/>
    <w:lsdException w:uiPriority="99" w:name="Table 3D effects 1"/>
    <w:lsdException w:uiPriority="99" w:name="Table 3D effects 2"/>
    <w:lsdException w:uiPriority="99" w:name="Table 3D effects 3"/>
    <w:lsdException w:uiPriority="99" w:name="Table Contemporary"/>
    <w:lsdException w:uiPriority="99" w:name="Table Elegant"/>
    <w:lsdException w:uiPriority="99" w:name="Table Professional"/>
    <w:lsdException w:uiPriority="99" w:name="Table Subtle 1"/>
    <w:lsdException w:uiPriority="99" w:name="Table Subtle 2"/>
    <w:lsdException w:uiPriority="99" w:name="Table Web 1"/>
    <w:lsdException w:uiPriority="99" w:name="Table Web 2"/>
    <w:lsdException w:uiPriority="99" w:name="Table Web 3"/>
    <w:lsdException w:uiPriority="99" w:name="Balloon Text"/>
    <w:lsdException w:unhideWhenUsed="0" w:uiPriority="39" w:semiHidden="0" w:name="Table Grid"/>
    <w:lsdException w:uiPriority="99" w:name="Table Theme"/>
    <w:lsdException w:unhideWhenUsed="0" w:uiPriority="60" w:semiHidden="0" w:name="Light Shading"/>
    <w:lsdException w:unhideWhenUsed="0" w:uiPriority="61" w:semiHidden="0" w:name="Light List"/>
    <w:lsdException w:unhideWhenUsed="0" w:uiPriority="62" w:semiHidden="0" w:name="Light Grid"/>
    <w:lsdException w:unhideWhenUsed="0" w:uiPriority="63" w:semiHidden="0" w:name="Medium Shading 1"/>
    <w:lsdException w:unhideWhenUsed="0" w:uiPriority="64" w:semiHidden="0" w:name="Medium Shading 2"/>
    <w:lsdException w:unhideWhenUsed="0" w:uiPriority="65" w:semiHidden="0" w:name="Medium List 1"/>
    <w:lsdException w:unhideWhenUsed="0" w:uiPriority="66" w:semiHidden="0" w:name="Medium List 2"/>
    <w:lsdException w:unhideWhenUsed="0" w:uiPriority="67" w:semiHidden="0" w:name="Medium Grid 1"/>
    <w:lsdException w:unhideWhenUsed="0" w:uiPriority="68" w:semiHidden="0" w:name="Medium Grid 2"/>
    <w:lsdException w:unhideWhenUsed="0" w:uiPriority="69" w:semiHidden="0" w:name="Medium Grid 3"/>
    <w:lsdException w:unhideWhenUsed="0" w:uiPriority="70" w:semiHidden="0" w:name="Dark List"/>
    <w:lsdException w:unhideWhenUsed="0" w:uiPriority="71" w:semiHidden="0" w:name="Colorful Shading"/>
    <w:lsdException w:unhideWhenUsed="0" w:uiPriority="72" w:semiHidden="0" w:name="Colorful List"/>
    <w:lsdException w:unhideWhenUsed="0" w:uiPriority="73" w:semiHidden="0" w:name="Colorful Grid"/>
    <w:lsdException w:unhideWhenUsed="0" w:uiPriority="60" w:semiHidden="0" w:name="Light Shading Accent 1"/>
    <w:lsdException w:unhideWhenUsed="0" w:uiPriority="61" w:semiHidden="0" w:name="Light List Accent 1"/>
    <w:lsdException w:unhideWhenUsed="0" w:uiPriority="62" w:semiHidden="0" w:name="Light Grid Accent 1"/>
    <w:lsdException w:unhideWhenUsed="0" w:uiPriority="63" w:semiHidden="0" w:name="Medium Shading 1 Accent 1"/>
    <w:lsdException w:unhideWhenUsed="0" w:uiPriority="64" w:semiHidden="0" w:name="Medium Shading 2 Accent 1"/>
    <w:lsdException w:unhideWhenUsed="0" w:uiPriority="65" w:semiHidden="0" w:name="Medium List 1 Accent 1"/>
    <w:lsdException w:qFormat="1" w:unhideWhenUsed="0" w:uiPriority="34" w:semiHidden="0" w:name="List Paragraph"/>
    <w:lsdException w:unhideWhenUsed="0" w:uiPriority="66" w:semiHidden="0" w:name="Medium List 2 Accent 1"/>
    <w:lsdException w:unhideWhenUsed="0" w:uiPriority="67" w:semiHidden="0" w:name="Medium Grid 1 Accent 1"/>
    <w:lsdException w:unhideWhenUsed="0" w:uiPriority="68" w:semiHidden="0" w:name="Medium Grid 2 Accent 1"/>
    <w:lsdException w:unhideWhenUsed="0" w:uiPriority="69" w:semiHidden="0" w:name="Medium Grid 3 Accent 1"/>
    <w:lsdException w:unhideWhenUsed="0" w:uiPriority="70" w:semiHidden="0" w:name="Dark List Accent 1"/>
    <w:lsdException w:unhideWhenUsed="0" w:uiPriority="71" w:semiHidden="0" w:name="Colorful Shading Accent 1"/>
    <w:lsdException w:unhideWhenUsed="0" w:uiPriority="72" w:semiHidden="0" w:name="Colorful List Accent 1"/>
    <w:lsdException w:unhideWhenUsed="0" w:uiPriority="73" w:semiHidden="0" w:name="Colorful Grid Accent 1"/>
    <w:lsdException w:unhideWhenUsed="0" w:uiPriority="60" w:semiHidden="0" w:name="Light Shading Accent 2"/>
    <w:lsdException w:unhideWhenUsed="0" w:uiPriority="61" w:semiHidden="0" w:name="Light List Accent 2"/>
    <w:lsdException w:unhideWhenUsed="0" w:uiPriority="62" w:semiHidden="0" w:name="Light Grid Accent 2"/>
    <w:lsdException w:unhideWhenUsed="0" w:uiPriority="63" w:semiHidden="0" w:name="Medium Shading 1 Accent 2"/>
    <w:lsdException w:unhideWhenUsed="0" w:uiPriority="64" w:semiHidden="0" w:name="Medium Shading 2 Accent 2"/>
    <w:lsdException w:unhideWhenUsed="0" w:uiPriority="65" w:semiHidden="0" w:name="Medium List 1 Accent 2"/>
    <w:lsdException w:unhideWhenUsed="0" w:uiPriority="66" w:semiHidden="0" w:name="Medium List 2 Accent 2"/>
    <w:lsdException w:unhideWhenUsed="0" w:uiPriority="67" w:semiHidden="0" w:name="Medium Grid 1 Accent 2"/>
    <w:lsdException w:unhideWhenUsed="0" w:uiPriority="68" w:semiHidden="0" w:name="Medium Grid 2 Accent 2"/>
    <w:lsdException w:unhideWhenUsed="0" w:uiPriority="69" w:semiHidden="0" w:name="Medium Grid 3 Accent 2"/>
    <w:lsdException w:unhideWhenUsed="0" w:uiPriority="70" w:semiHidden="0" w:name="Dark List Accent 2"/>
    <w:lsdException w:unhideWhenUsed="0" w:uiPriority="71" w:semiHidden="0" w:name="Colorful Shading Accent 2"/>
    <w:lsdException w:unhideWhenUsed="0" w:uiPriority="72" w:semiHidden="0" w:name="Colorful List Accent 2"/>
    <w:lsdException w:unhideWhenUsed="0" w:uiPriority="73" w:semiHidden="0" w:name="Colorful Grid Accent 2"/>
    <w:lsdException w:unhideWhenUsed="0" w:uiPriority="60" w:semiHidden="0" w:name="Light Shading Accent 3"/>
    <w:lsdException w:unhideWhenUsed="0" w:uiPriority="61" w:semiHidden="0" w:name="Light List Accent 3"/>
    <w:lsdException w:unhideWhenUsed="0" w:uiPriority="62" w:semiHidden="0" w:name="Light Grid Accent 3"/>
    <w:lsdException w:unhideWhenUsed="0" w:uiPriority="63" w:semiHidden="0" w:name="Medium Shading 1 Accent 3"/>
    <w:lsdException w:unhideWhenUsed="0" w:uiPriority="64" w:semiHidden="0" w:name="Medium Shading 2 Accent 3"/>
    <w:lsdException w:unhideWhenUsed="0" w:uiPriority="65" w:semiHidden="0" w:name="Medium List 1 Accent 3"/>
    <w:lsdException w:unhideWhenUsed="0" w:uiPriority="66" w:semiHidden="0" w:name="Medium List 2 Accent 3"/>
    <w:lsdException w:unhideWhenUsed="0" w:uiPriority="67" w:semiHidden="0" w:name="Medium Grid 1 Accent 3"/>
    <w:lsdException w:unhideWhenUsed="0" w:uiPriority="68" w:semiHidden="0" w:name="Medium Grid 2 Accent 3"/>
    <w:lsdException w:unhideWhenUsed="0" w:uiPriority="69" w:semiHidden="0" w:name="Medium Grid 3 Accent 3"/>
    <w:lsdException w:unhideWhenUsed="0" w:uiPriority="70" w:semiHidden="0" w:name="Dark List Accent 3"/>
    <w:lsdException w:unhideWhenUsed="0" w:uiPriority="71" w:semiHidden="0" w:name="Colorful Shading Accent 3"/>
    <w:lsdException w:unhideWhenUsed="0" w:uiPriority="72" w:semiHidden="0" w:name="Colorful List Accent 3"/>
    <w:lsdException w:unhideWhenUsed="0" w:uiPriority="73" w:semiHidden="0" w:name="Colorful Grid Accent 3"/>
    <w:lsdException w:unhideWhenUsed="0" w:uiPriority="60" w:semiHidden="0" w:name="Light Shading Accent 4"/>
    <w:lsdException w:unhideWhenUsed="0" w:uiPriority="61" w:semiHidden="0" w:name="Light List Accent 4"/>
    <w:lsdException w:unhideWhenUsed="0" w:uiPriority="62" w:semiHidden="0" w:name="Light Grid Accent 4"/>
    <w:lsdException w:unhideWhenUsed="0" w:uiPriority="63" w:semiHidden="0" w:name="Medium Shading 1 Accent 4"/>
    <w:lsdException w:unhideWhenUsed="0" w:uiPriority="64" w:semiHidden="0" w:name="Medium Shading 2 Accent 4"/>
    <w:lsdException w:unhideWhenUsed="0" w:uiPriority="65" w:semiHidden="0" w:name="Medium List 1 Accent 4"/>
    <w:lsdException w:unhideWhenUsed="0" w:uiPriority="66" w:semiHidden="0" w:name="Medium List 2 Accent 4"/>
    <w:lsdException w:unhideWhenUsed="0" w:uiPriority="67" w:semiHidden="0" w:name="Medium Grid 1 Accent 4"/>
    <w:lsdException w:unhideWhenUsed="0" w:uiPriority="68" w:semiHidden="0" w:name="Medium Grid 2 Accent 4"/>
    <w:lsdException w:unhideWhenUsed="0" w:uiPriority="69" w:semiHidden="0" w:name="Medium Grid 3 Accent 4"/>
    <w:lsdException w:unhideWhenUsed="0" w:uiPriority="70" w:semiHidden="0" w:name="Dark List Accent 4"/>
    <w:lsdException w:unhideWhenUsed="0" w:uiPriority="71" w:semiHidden="0" w:name="Colorful Shading Accent 4"/>
    <w:lsdException w:unhideWhenUsed="0" w:uiPriority="72" w:semiHidden="0" w:name="Colorful List Accent 4"/>
    <w:lsdException w:unhideWhenUsed="0" w:uiPriority="73" w:semiHidden="0" w:name="Colorful Grid Accent 4"/>
    <w:lsdException w:unhideWhenUsed="0" w:uiPriority="60" w:semiHidden="0" w:name="Light Shading Accent 5"/>
    <w:lsdException w:unhideWhenUsed="0" w:uiPriority="61" w:semiHidden="0" w:name="Light List Accent 5"/>
    <w:lsdException w:unhideWhenUsed="0" w:uiPriority="62" w:semiHidden="0" w:name="Light Grid Accent 5"/>
    <w:lsdException w:unhideWhenUsed="0" w:uiPriority="63" w:semiHidden="0" w:name="Medium Shading 1 Accent 5"/>
    <w:lsdException w:unhideWhenUsed="0" w:uiPriority="64" w:semiHidden="0" w:name="Medium Shading 2 Accent 5"/>
    <w:lsdException w:unhideWhenUsed="0" w:uiPriority="65" w:semiHidden="0" w:name="Medium List 1 Accent 5"/>
    <w:lsdException w:unhideWhenUsed="0" w:uiPriority="66" w:semiHidden="0" w:name="Medium List 2 Accent 5"/>
    <w:lsdException w:unhideWhenUsed="0" w:uiPriority="67" w:semiHidden="0" w:name="Medium Grid 1 Accent 5"/>
    <w:lsdException w:unhideWhenUsed="0" w:uiPriority="68" w:semiHidden="0" w:name="Medium Grid 2 Accent 5"/>
    <w:lsdException w:unhideWhenUsed="0" w:uiPriority="69" w:semiHidden="0" w:name="Medium Grid 3 Accent 5"/>
    <w:lsdException w:unhideWhenUsed="0" w:uiPriority="70" w:semiHidden="0" w:name="Dark List Accent 5"/>
    <w:lsdException w:unhideWhenUsed="0" w:uiPriority="71" w:semiHidden="0" w:name="Colorful Shading Accent 5"/>
    <w:lsdException w:unhideWhenUsed="0" w:uiPriority="72" w:semiHidden="0" w:name="Colorful List Accent 5"/>
    <w:lsdException w:unhideWhenUsed="0" w:uiPriority="73" w:semiHidden="0" w:name="Colorful Grid Accent 5"/>
    <w:lsdException w:unhideWhenUsed="0" w:uiPriority="60" w:semiHidden="0" w:name="Light Shading Accent 6"/>
    <w:lsdException w:unhideWhenUsed="0" w:uiPriority="61" w:semiHidden="0" w:name="Light List Accent 6"/>
    <w:lsdException w:unhideWhenUsed="0" w:uiPriority="62" w:semiHidden="0" w:name="Light Grid Accent 6"/>
    <w:lsdException w:unhideWhenUsed="0" w:uiPriority="63" w:semiHidden="0" w:name="Medium Shading 1 Accent 6"/>
    <w:lsdException w:unhideWhenUsed="0" w:uiPriority="64" w:semiHidden="0" w:name="Medium Shading 2 Accent 6"/>
    <w:lsdException w:unhideWhenUsed="0" w:uiPriority="65" w:semiHidden="0" w:name="Medium List 1 Accent 6"/>
    <w:lsdException w:unhideWhenUsed="0" w:uiPriority="66" w:semiHidden="0" w:name="Medium List 2 Accent 6"/>
    <w:lsdException w:unhideWhenUsed="0" w:uiPriority="67" w:semiHidden="0" w:name="Medium Grid 1 Accent 6"/>
    <w:lsdException w:unhideWhenUsed="0" w:uiPriority="68" w:semiHidden="0" w:name="Medium Grid 2 Accent 6"/>
    <w:lsdException w:unhideWhenUsed="0" w:uiPriority="69" w:semiHidden="0" w:name="Medium Grid 3 Accent 6"/>
    <w:lsdException w:unhideWhenUsed="0" w:uiPriority="70" w:semiHidden="0" w:name="Dark List Accent 6"/>
    <w:lsdException w:unhideWhenUsed="0" w:uiPriority="71" w:semiHidden="0" w:name="Colorful Shading Accent 6"/>
    <w:lsdException w:unhideWhenUsed="0" w:uiPriority="72" w:semiHidden="0" w:name="Colorful List Accent 6"/>
    <w:lsdException w:unhideWhenUsed="0" w:uiPriority="73" w:semiHidden="0" w:name="Colorful Grid Accent 6"/>
  </w:latentStyles>
  <w:style w:type="paragraph" w:default="1" w:styleId="1">
    <w:name w:val="Normal"/>
    <w:qFormat/>
    <w:uiPriority w:val="0"/>
    <w:pPr>
      <w:spacing w:after="160" w:line="259" w:lineRule="auto"/>
    </w:pPr>
    <w:rPr>
      <w:rFonts w:asciiTheme="minorHAnsi" w:hAnsiTheme="minorHAnsi" w:eastAsiaTheme="minorHAnsi" w:cstheme="minorBidi"/>
      <w:sz w:val="22"/>
      <w:szCs w:val="22"/>
      <w:lang w:val="en-US" w:eastAsia="en-US" w:bidi="ar-SA"/>
    </w:rPr>
  </w:style>
  <w:style w:type="character" w:default="1" w:styleId="4">
    <w:name w:val="Default Paragraph Font"/>
    <w:semiHidden/>
    <w:unhideWhenUsed/>
    <w:qFormat/>
    <w:uiPriority w:val="1"/>
  </w:style>
  <w:style w:type="table" w:default="1" w:styleId="6">
    <w:name w:val="Normal Table"/>
    <w:semiHidden/>
    <w:unhideWhenUsed/>
    <w:uiPriority w:val="99"/>
    <w:tblPr>
      <w:tblLayout w:type="fixed"/>
      <w:tblCellMar>
        <w:top w:w="0" w:type="dxa"/>
        <w:left w:w="108" w:type="dxa"/>
        <w:bottom w:w="0" w:type="dxa"/>
        <w:right w:w="108" w:type="dxa"/>
      </w:tblCellMar>
    </w:tblPr>
  </w:style>
  <w:style w:type="paragraph" w:styleId="2">
    <w:name w:val="footer"/>
    <w:basedOn w:val="1"/>
    <w:link w:val="8"/>
    <w:unhideWhenUsed/>
    <w:uiPriority w:val="99"/>
    <w:pPr>
      <w:tabs>
        <w:tab w:val="center" w:pos="4680"/>
        <w:tab w:val="right" w:pos="9360"/>
      </w:tabs>
      <w:spacing w:after="0" w:line="240" w:lineRule="auto"/>
    </w:pPr>
  </w:style>
  <w:style w:type="paragraph" w:styleId="3">
    <w:name w:val="header"/>
    <w:basedOn w:val="1"/>
    <w:link w:val="7"/>
    <w:unhideWhenUsed/>
    <w:uiPriority w:val="99"/>
    <w:pPr>
      <w:tabs>
        <w:tab w:val="center" w:pos="4680"/>
        <w:tab w:val="right" w:pos="9360"/>
      </w:tabs>
      <w:spacing w:after="0" w:line="240" w:lineRule="auto"/>
    </w:pPr>
  </w:style>
  <w:style w:type="character" w:styleId="5">
    <w:name w:val="Hyperlink"/>
    <w:basedOn w:val="4"/>
    <w:unhideWhenUsed/>
    <w:uiPriority w:val="99"/>
    <w:rPr>
      <w:color w:val="0563C1" w:themeColor="hyperlink"/>
      <w:u w:val="single"/>
      <w14:textFill>
        <w14:solidFill>
          <w14:schemeClr w14:val="hlink"/>
        </w14:solidFill>
      </w14:textFill>
    </w:rPr>
  </w:style>
  <w:style w:type="character" w:customStyle="1" w:styleId="7">
    <w:name w:val="Header Char"/>
    <w:basedOn w:val="4"/>
    <w:link w:val="3"/>
    <w:uiPriority w:val="99"/>
  </w:style>
  <w:style w:type="character" w:customStyle="1" w:styleId="8">
    <w:name w:val="Footer Char"/>
    <w:basedOn w:val="4"/>
    <w:link w:val="2"/>
    <w:uiPriority w:val="99"/>
  </w:style>
  <w:style w:type="paragraph" w:styleId="9">
    <w:name w:val="List Paragraph"/>
    <w:basedOn w:val="1"/>
    <w:qFormat/>
    <w:uiPriority w:val="34"/>
    <w:pPr>
      <w:ind w:left="720"/>
      <w:contextualSpacing/>
    </w:pPr>
  </w:style>
</w:styles>
</file>

<file path=word/_rels/document.xml.rels><?xml version="1.0" encoding="UTF-8" standalone="yes"?>
<Relationships xmlns="http://schemas.openxmlformats.org/package/2006/relationships"><Relationship Id="rId9" Type="http://schemas.openxmlformats.org/officeDocument/2006/relationships/numbering" Target="numbering.xml"/><Relationship Id="rId8" Type="http://schemas.openxmlformats.org/officeDocument/2006/relationships/customXml" Target="../customXml/item1.xml"/><Relationship Id="rId7" Type="http://schemas.openxmlformats.org/officeDocument/2006/relationships/image" Target="media/image2.png"/><Relationship Id="rId6" Type="http://schemas.openxmlformats.org/officeDocument/2006/relationships/image" Target="media/image1.png"/><Relationship Id="rId5" Type="http://schemas.openxmlformats.org/officeDocument/2006/relationships/theme" Target="theme/theme1.xml"/><Relationship Id="rId4" Type="http://schemas.openxmlformats.org/officeDocument/2006/relationships/footer" Target="footer1.xml"/><Relationship Id="rId3" Type="http://schemas.openxmlformats.org/officeDocument/2006/relationships/header" Target="header1.xml"/><Relationship Id="rId2" Type="http://schemas.openxmlformats.org/officeDocument/2006/relationships/settings" Target="settings.xml"/><Relationship Id="rId11" Type="http://schemas.openxmlformats.org/officeDocument/2006/relationships/fontTable" Target="fontTable.xml"/><Relationship Id="rId10" Type="http://schemas.openxmlformats.org/officeDocument/2006/relationships/customXml" Target="../customXml/item2.xml"/><Relationship Id="rId1" Type="http://schemas.openxmlformats.org/officeDocument/2006/relationships/styles" Target="styles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:customData xmlns="http://www.wps.cn/officeDocument/2013/wpsCustomData" xmlns:s="http://www.wps.cn/officeDocument/2013/wpsCustomData">
  <customSectProps>
    <customSectPr/>
  </customSectProps>
</s:customData>
</file>

<file path=customXml/item2.xml><?xml version="1.0" encoding="utf-8"?>
<b:Sources xmlns:b="http://schemas.openxmlformats.org/officeDocument/2006/bibliography" xmlns="http://schemas.openxmlformats.org/officeDocument/2006/bibliography" SelectedStyle="\APASixthEditionOfficeOnline.xsl" StyleName="APA" Version="6"/>
</file>

<file path=customXml/itemProps1.xml><?xml version="1.0" encoding="utf-8"?>
<ds:datastoreItem xmlns:ds="http://schemas.openxmlformats.org/officeDocument/2006/customXml" ds:itemID="{B1977F7D-205B-4081-913C-38D41E755F92}">
  <ds:schemaRefs>
    <ds:schemaRef ds:uri="http://www.wps.cn/officeDocument/2013/wpsCustomData"/>
  </ds:schemaRefs>
</ds:datastoreItem>
</file>

<file path=customXml/itemProps2.xml><?xml version="1.0" encoding="utf-8"?>
<ds:datastoreItem xmlns:ds="http://schemas.openxmlformats.org/officeDocument/2006/customXml" ds:itemID="{B4C3E0A0-2EA1-4E73-AA25-5ECA8CD03C1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Pages>2</Pages>
  <Words>278</Words>
  <Characters>1590</Characters>
  <Lines>13</Lines>
  <Paragraphs>3</Paragraphs>
  <TotalTime>9</TotalTime>
  <ScaleCrop>false</ScaleCrop>
  <LinksUpToDate>false</LinksUpToDate>
  <CharactersWithSpaces>1865</CharactersWithSpaces>
  <Application>WPS Office_10.2.0.7635_F1E327BC-269C-435d-A152-05C5408002CA</Application>
  <DocSecurity>0</DocSecurit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2019-04-07T10:22:00Z</dcterms:created>
  <dc:creator>SHUBHANK SINGHAL</dc:creator>
  <cp:lastModifiedBy>Asus</cp:lastModifiedBy>
  <dcterms:modified xsi:type="dcterms:W3CDTF">2019-05-17T17:54:14Z</dcterms:modified>
  <cp:revision>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