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D629-DB1C-8FAE-7C5B-37E3E5CD5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E1A11-204D-0412-61E7-934F5BF3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0CE5-16E3-B796-30DD-F9F50C69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7BE4-9464-D007-B5E9-C5E21BE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7E40-29EC-2349-1AAC-56B473A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603A-A4F6-CBC6-CE97-288581A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60B39-A597-17EC-1244-1111BE15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75E4-5074-DE54-5759-2683B959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36A9-FD78-E627-81E6-6D5B41B8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7B3C-5DD7-5EC4-9FEA-ACD4955E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A2393-A189-2250-7503-8DA947C33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B18D-8A11-68B6-F614-D3C02F5F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F8CF-5949-8DEB-C5B6-0C0E786F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C2C5-565E-F76B-C3CD-0AE3F8B2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E44D-CF83-4904-4B46-6DB37C7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2D4B-3B76-880A-24BD-568AE00D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9686-65BD-DF0C-FE97-107C0A41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3809-CF46-EE3E-3652-24906418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9DEA-3C44-EF4A-4033-3322AC10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9667-F38D-C15E-F9B9-538F365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F24-A469-A370-F9C4-01DA0F35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41C0-DB2E-A5FA-58D2-08DE317E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DB21-B969-7A7E-CEA0-0DA4C0E1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9343-4FE5-A98D-DC2A-CE1F1C7C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8C67-E746-E216-DAF6-45D54BBB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B672-6828-4F4A-CA55-6FDDCEC3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89BE-1FFC-CB3E-1937-7B6EE8020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6BA3-0FD0-C327-DEB2-17F20DEF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7395-0A96-DDB8-7552-0BAB05E8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A5A1-427C-3A11-2875-71ED6989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6899-27C1-E9B3-264E-B09411D7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5652-9696-877A-7262-41F856D3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DC78F-2E7B-554E-E69E-7B4E637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2E223-FF01-E64B-FE1D-9D779ABB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54340-666C-53E5-9DC3-E7422C82F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ACC3C-592C-68F8-A521-919855610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71C6E-5F73-344C-EA25-F9895578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09219-04E2-6DEC-5354-82DEE90E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DEC9E-0F35-F757-04EB-1F32C0C0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D075-4444-A9AE-3D6A-78CEB87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99CEE-77F4-3C5C-0161-60424A49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4F71-71E6-03FF-9D33-88244895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F91F0-0286-D0B9-E029-BBD139D9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FC2F-9832-DDFB-AECF-7175A2DF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273A2-77F2-9AEF-B841-F3DD1FF1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1F52-50C8-74F2-7BB9-5BF4F352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F88-3D35-125A-1DD8-8212BC36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D2E3-AEFE-16A0-22C2-1CDC79AB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4B7BC-BC08-9DB2-CB98-FF409758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616C-964C-CFA0-7D83-60962D79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7143-760A-1D7F-9F54-FE8DAACE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0B48-0DD4-3742-816D-ECBA8544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7005-ACFB-AB20-2C93-A5497F8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E99B7-D310-C5B9-F644-7A4A8E24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9890-200E-AC43-0361-D8093017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BCD09-15DF-C49D-42B6-23FB7152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A354-4D8A-5E83-A6B6-2725E1CA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1838B-9579-2461-8582-A3663E54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03C74-A9ED-4024-265C-106D2611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0045-63A5-B153-9F54-D1025411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9B8F-603C-B928-1843-404F8BCF9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108E-FF49-4D8B-9198-DDE4349F69F8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FF18-5020-8B2F-9F74-2E39BC538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84EE-AC18-3976-38DD-B2637417C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pirhandbook.com/new_pages/clean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CFFC30-786B-5F70-6325-1D70F627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F14F9-32B5-898E-5757-1E6BA028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15" y="602673"/>
            <a:ext cx="3161940" cy="134421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 R Learning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B2DF9-14F3-3076-045F-B82B2124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80" y="2079490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RI Team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TBD</a:t>
            </a:r>
          </a:p>
        </p:txBody>
      </p:sp>
      <p:sp>
        <p:nvSpPr>
          <p:cNvPr id="5" name="AutoShape 4" descr="For some reason, nobody uses R for machine learning – ProgrammerHumor.io">
            <a:extLst>
              <a:ext uri="{FF2B5EF4-FFF2-40B4-BE49-F238E27FC236}">
                <a16:creationId xmlns:a16="http://schemas.microsoft.com/office/drawing/2014/main" id="{B8CE712E-7C6A-ACD7-4138-3D2CB0FDCE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925" y="4502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For some reason, nobody uses R for machine learning | machine learning-memes, machine-memes, mac-memes | ProgrammerHumor.io">
            <a:extLst>
              <a:ext uri="{FF2B5EF4-FFF2-40B4-BE49-F238E27FC236}">
                <a16:creationId xmlns:a16="http://schemas.microsoft.com/office/drawing/2014/main" id="{BD733D76-DF1D-9BAE-7EFD-2B56F7D38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833" y="470066"/>
            <a:ext cx="5878285" cy="58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D4AB8-4343-D98B-1BE1-C6F3DDCF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9" y="5773791"/>
            <a:ext cx="3306090" cy="892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9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9F84A-FD69-B17C-01B7-E8F6E9D0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Learning Session General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D93D-C375-7C7D-30B7-CA61F813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 dirty="0"/>
              <a:t>Occur every other week, subjected to change</a:t>
            </a:r>
          </a:p>
          <a:p>
            <a:r>
              <a:rPr lang="en-US" sz="1700" dirty="0"/>
              <a:t>45 mins total</a:t>
            </a:r>
          </a:p>
          <a:p>
            <a:pPr lvl="1"/>
            <a:r>
              <a:rPr lang="en-US" sz="1700" dirty="0"/>
              <a:t>30 min tutorial</a:t>
            </a:r>
          </a:p>
          <a:p>
            <a:pPr lvl="1"/>
            <a:r>
              <a:rPr lang="en-US" sz="1700" dirty="0"/>
              <a:t>15 mins for questions</a:t>
            </a:r>
          </a:p>
          <a:p>
            <a:r>
              <a:rPr lang="en-US" sz="1700" dirty="0"/>
              <a:t>Will be recorded</a:t>
            </a:r>
          </a:p>
          <a:p>
            <a:r>
              <a:rPr lang="en-US" sz="1700" dirty="0"/>
              <a:t>Weeks at a glance [subjected to change]-</a:t>
            </a:r>
          </a:p>
          <a:p>
            <a:pPr lvl="1"/>
            <a:r>
              <a:rPr lang="en-US" sz="1700" dirty="0"/>
              <a:t>Week 1: intro to R, import, and clean </a:t>
            </a:r>
          </a:p>
          <a:p>
            <a:pPr lvl="1"/>
            <a:r>
              <a:rPr lang="en-US" sz="1700" dirty="0"/>
              <a:t>Week 2: more cleaning, calculations</a:t>
            </a:r>
          </a:p>
          <a:p>
            <a:pPr lvl="1"/>
            <a:r>
              <a:rPr lang="en-US" sz="1700" dirty="0"/>
              <a:t>Week 3: datetime</a:t>
            </a:r>
          </a:p>
          <a:p>
            <a:pPr lvl="1"/>
            <a:r>
              <a:rPr lang="en-US" sz="1700" dirty="0"/>
              <a:t>Week 4: functions </a:t>
            </a:r>
            <a:r>
              <a:rPr lang="en-US" sz="1700" dirty="0" err="1"/>
              <a:t>functions</a:t>
            </a:r>
            <a:endParaRPr lang="en-US" sz="1700" dirty="0"/>
          </a:p>
          <a:p>
            <a:pPr marL="685800" marR="0" lvl="1" indent="-22860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/>
              <a:t>Week 5: reusing code properly/debugging</a:t>
            </a:r>
          </a:p>
          <a:p>
            <a:pPr lvl="1"/>
            <a:r>
              <a:rPr lang="en-US" sz="1700" dirty="0"/>
              <a:t>More session based on audience request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2050" name="Picture 2" descr="r/rstatsmemes - SAS bad">
            <a:extLst>
              <a:ext uri="{FF2B5EF4-FFF2-40B4-BE49-F238E27FC236}">
                <a16:creationId xmlns:a16="http://schemas.microsoft.com/office/drawing/2014/main" id="{88CCAB7B-5383-9318-ADF5-569A46E2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3244" y="1681365"/>
            <a:ext cx="5972320" cy="37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Session 1: intro to R, import, and clean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Learning session inspired from these books: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https://epirhandbook.com/new_pages/cleaning.html</a:t>
            </a:r>
            <a:r>
              <a:rPr lang="en-US" sz="2000" dirty="0"/>
              <a:t> &amp; 	https://r4ds.hadley.nz/data-transform</a:t>
            </a:r>
          </a:p>
          <a:p>
            <a:r>
              <a:rPr lang="en-US" sz="2000" dirty="0"/>
              <a:t>Library that we will use (toolset analogy)</a:t>
            </a:r>
          </a:p>
          <a:p>
            <a:pPr lvl="1"/>
            <a:r>
              <a:rPr lang="en-US" sz="2000" dirty="0" err="1"/>
              <a:t>Tidyverse</a:t>
            </a:r>
            <a:r>
              <a:rPr lang="en-US" sz="2000" dirty="0"/>
              <a:t> (library are toolsets, functions within are tools)</a:t>
            </a:r>
          </a:p>
          <a:p>
            <a:pPr lvl="1"/>
            <a:r>
              <a:rPr lang="en-US" sz="2000" dirty="0"/>
              <a:t>Janitor</a:t>
            </a:r>
          </a:p>
          <a:p>
            <a:r>
              <a:rPr lang="en-US" sz="2000" dirty="0"/>
              <a:t>Time to clean, (instruct with R example)</a:t>
            </a:r>
          </a:p>
          <a:p>
            <a:r>
              <a:rPr lang="en-US" sz="2000" dirty="0"/>
              <a:t>Learn how to read documentation for x library/x function! Documentation are like instruction manuals.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text, cat, indoor, white&#10;&#10;Description automatically generated">
            <a:extLst>
              <a:ext uri="{FF2B5EF4-FFF2-40B4-BE49-F238E27FC236}">
                <a16:creationId xmlns:a16="http://schemas.microsoft.com/office/drawing/2014/main" id="{4707551E-A635-E906-9C27-26EF1A78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524564"/>
            <a:ext cx="4788505" cy="307661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465A-B66E-ED3F-94A5-D0E32A3C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2: Intro to R two </a:t>
            </a:r>
            <a:r>
              <a:rPr lang="en-US" dirty="0" err="1"/>
              <a:t>hr</a:t>
            </a:r>
            <a:r>
              <a:rPr lang="en-US" dirty="0"/>
              <a:t> 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390F-0645-4A53-7BE8-AFF68E9F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slide was created, pls refer to recording in </a:t>
            </a:r>
            <a:r>
              <a:rPr lang="en-US" dirty="0" err="1"/>
              <a:t>sharepoint</a:t>
            </a:r>
            <a:r>
              <a:rPr lang="en-US" dirty="0"/>
              <a:t> or referred books.</a:t>
            </a:r>
          </a:p>
        </p:txBody>
      </p:sp>
    </p:spTree>
    <p:extLst>
      <p:ext uri="{BB962C8B-B14F-4D97-AF65-F5344CB8AC3E}">
        <p14:creationId xmlns:p14="http://schemas.microsoft.com/office/powerpoint/2010/main" val="285501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2500"/>
              <a:t>Session 3: more cleaning, column calculation/manipulation</a:t>
            </a:r>
            <a:br>
              <a:rPr lang="en-US" sz="2500"/>
            </a:b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900" dirty="0"/>
              <a:t>Library that we will use</a:t>
            </a:r>
          </a:p>
          <a:p>
            <a:pPr lvl="1"/>
            <a:r>
              <a:rPr lang="en-US" sz="1900" dirty="0" err="1"/>
              <a:t>Tidyverse</a:t>
            </a:r>
            <a:endParaRPr lang="en-US" sz="1900" dirty="0"/>
          </a:p>
          <a:p>
            <a:pPr lvl="1"/>
            <a:r>
              <a:rPr lang="en-US" sz="1900" dirty="0"/>
              <a:t>insight</a:t>
            </a:r>
          </a:p>
          <a:p>
            <a:r>
              <a:rPr lang="en-US" sz="1900" dirty="0"/>
              <a:t>Time to clean, (instruct with R example)</a:t>
            </a:r>
          </a:p>
          <a:p>
            <a:r>
              <a:rPr lang="en-US" sz="1900" dirty="0"/>
              <a:t>Will go over </a:t>
            </a:r>
            <a:r>
              <a:rPr lang="en-US" sz="1900" dirty="0" err="1"/>
              <a:t>case_when</a:t>
            </a:r>
            <a:r>
              <a:rPr lang="en-US" sz="1900" dirty="0"/>
              <a:t>(), mutate, </a:t>
            </a:r>
            <a:r>
              <a:rPr lang="en-US" sz="1900" dirty="0" err="1"/>
              <a:t>rowMeans</a:t>
            </a:r>
            <a:r>
              <a:rPr lang="en-US" sz="1900" dirty="0"/>
              <a:t>, if statement </a:t>
            </a:r>
          </a:p>
          <a:p>
            <a:pPr lvl="1"/>
            <a:r>
              <a:rPr lang="en-US" sz="1900" dirty="0"/>
              <a:t>Will also review object for x function per documentation</a:t>
            </a:r>
          </a:p>
          <a:p>
            <a:pPr lvl="1"/>
            <a:r>
              <a:rPr lang="en-US" sz="1900" dirty="0"/>
              <a:t>If statement will be use for QA</a:t>
            </a:r>
          </a:p>
          <a:p>
            <a:endParaRPr lang="en-US" sz="1900" dirty="0"/>
          </a:p>
          <a:p>
            <a:pPr lvl="1"/>
            <a:endParaRPr lang="en-US" sz="1900" dirty="0"/>
          </a:p>
          <a:p>
            <a:endParaRPr lang="en-US" sz="1900" dirty="0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r/rstatsmemes - having to use python after a while">
            <a:extLst>
              <a:ext uri="{FF2B5EF4-FFF2-40B4-BE49-F238E27FC236}">
                <a16:creationId xmlns:a16="http://schemas.microsoft.com/office/drawing/2014/main" id="{C4089800-2728-180A-1E35-FA6CA24E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4" y="998016"/>
            <a:ext cx="7426394" cy="48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262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RI R Learning Sessions</vt:lpstr>
      <vt:lpstr>Learning Session General Info</vt:lpstr>
      <vt:lpstr>Session 1: intro to R, import, and clean  </vt:lpstr>
      <vt:lpstr>Session 2: Intro to R two hr  training</vt:lpstr>
      <vt:lpstr>Session 3: more cleaning, column calculation/manipulation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 R Learning Sessions</dc:title>
  <dc:creator>Nguyen, Adam (PHS)</dc:creator>
  <cp:lastModifiedBy>Nguyen, Adam (PHS)</cp:lastModifiedBy>
  <cp:revision>7</cp:revision>
  <dcterms:created xsi:type="dcterms:W3CDTF">2024-08-09T14:02:34Z</dcterms:created>
  <dcterms:modified xsi:type="dcterms:W3CDTF">2024-09-20T16:41:16Z</dcterms:modified>
</cp:coreProperties>
</file>