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ley.nz/functions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ley.nz/dateti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04" y="382315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 dirty="0"/>
              <a:t>Session 4: Functions 0.o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22" y="171712"/>
            <a:ext cx="3745907" cy="31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 testing in a nutshell – ProgrammerHumor.io">
            <a:extLst>
              <a:ext uri="{FF2B5EF4-FFF2-40B4-BE49-F238E27FC236}">
                <a16:creationId xmlns:a16="http://schemas.microsoft.com/office/drawing/2014/main" id="{66AE663C-45DD-68C8-F17C-63C36A9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" y="3410930"/>
            <a:ext cx="2853253" cy="28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992" y="3410930"/>
            <a:ext cx="3139483" cy="27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104" y="1757425"/>
            <a:ext cx="6017562" cy="3946229"/>
          </a:xfrm>
        </p:spPr>
        <p:txBody>
          <a:bodyPr>
            <a:normAutofit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r>
              <a:rPr lang="en-US" sz="1900" dirty="0"/>
              <a:t>Read up on: </a:t>
            </a:r>
            <a:r>
              <a:rPr lang="en-US" sz="1900" dirty="0">
                <a:hlinkClick r:id="rId5"/>
              </a:rPr>
              <a:t>https://r4ds.hadley.nz/functions</a:t>
            </a:r>
            <a:endParaRPr lang="en-US" sz="1900" dirty="0"/>
          </a:p>
          <a:p>
            <a:r>
              <a:rPr lang="en-US" sz="1900" dirty="0"/>
              <a:t>Functions help with repetitive task. They are like blueprints for code logic.</a:t>
            </a:r>
          </a:p>
          <a:p>
            <a:pPr lvl="1"/>
            <a:r>
              <a:rPr lang="en-US" sz="1900" dirty="0"/>
              <a:t>Ex: u need x values for y report every quarter so you use a function to minimize code repeats.</a:t>
            </a:r>
          </a:p>
          <a:p>
            <a:r>
              <a:rPr lang="en-US" sz="1900" dirty="0"/>
              <a:t>Make sure you </a:t>
            </a:r>
            <a:r>
              <a:rPr lang="en-US" sz="1900" dirty="0" err="1"/>
              <a:t>qa</a:t>
            </a:r>
            <a:r>
              <a:rPr lang="en-US" sz="1900" dirty="0"/>
              <a:t> your function for unexpected results</a:t>
            </a:r>
          </a:p>
          <a:p>
            <a:r>
              <a:rPr lang="en-US" sz="1900" dirty="0"/>
              <a:t>Also, not everything needs to be written in a function, sometimes its best to get the output then work on the function later if needed.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94AF-F2BB-660B-7A13-6C7DDB5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6" y="257490"/>
            <a:ext cx="8139890" cy="76048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Session 5: Datetime….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6A1-34F7-549F-A422-E8F31079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6" y="1821719"/>
            <a:ext cx="4127326" cy="426478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Library: </a:t>
            </a:r>
            <a:r>
              <a:rPr lang="en-US" sz="1700" dirty="0" err="1"/>
              <a:t>lubridate</a:t>
            </a:r>
            <a:endParaRPr lang="en-US" sz="1700" dirty="0"/>
          </a:p>
          <a:p>
            <a:r>
              <a:rPr lang="en-US" sz="1700" dirty="0"/>
              <a:t>Read up on: </a:t>
            </a:r>
            <a:r>
              <a:rPr lang="en-US" sz="1700" dirty="0">
                <a:hlinkClick r:id="rId2"/>
              </a:rPr>
              <a:t>https://r4ds.hadley.nz/datetimes</a:t>
            </a:r>
            <a:endParaRPr lang="en-US" sz="1700" dirty="0"/>
          </a:p>
          <a:p>
            <a:r>
              <a:rPr lang="en-US" sz="1700" dirty="0"/>
              <a:t>I will demonstrate how to convert char to datetime..</a:t>
            </a:r>
          </a:p>
          <a:p>
            <a:pPr lvl="1"/>
            <a:r>
              <a:rPr lang="en-US" sz="1700" dirty="0"/>
              <a:t>This is just a simple intro into datetime.. so I recommend diving into R documentation when you are working with it more</a:t>
            </a:r>
          </a:p>
          <a:p>
            <a:r>
              <a:rPr lang="en-US" sz="1700" dirty="0"/>
              <a:t>TLDR: datetimes are objects that define time:</a:t>
            </a:r>
          </a:p>
          <a:p>
            <a:pPr lvl="1"/>
            <a:r>
              <a:rPr lang="en-US" sz="1700" dirty="0"/>
              <a:t>Ex: month, time of day, time zone, date, etc.</a:t>
            </a:r>
          </a:p>
          <a:p>
            <a:pPr lvl="1"/>
            <a:r>
              <a:rPr lang="en-US" sz="1700" dirty="0"/>
              <a:t>Datetimes are unique because time is can get very complex due to </a:t>
            </a:r>
            <a:r>
              <a:rPr lang="en-US" sz="1700" dirty="0" err="1"/>
              <a:t>timezone</a:t>
            </a:r>
            <a:r>
              <a:rPr lang="en-US" sz="1700" dirty="0"/>
              <a:t>, leap year, earth rotation around sun, time expansion, blah blah lol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4A6D-20B3-1353-C727-B525D788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1" r="-3" b="-3"/>
          <a:stretch/>
        </p:blipFill>
        <p:spPr>
          <a:xfrm>
            <a:off x="8217514" y="125468"/>
            <a:ext cx="3965832" cy="646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B439F-9180-567A-5D4A-BB20B706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42" y="1275469"/>
            <a:ext cx="3965833" cy="53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467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  <vt:lpstr>Session 5: Datetime….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10</cp:revision>
  <dcterms:created xsi:type="dcterms:W3CDTF">2024-08-09T14:02:34Z</dcterms:created>
  <dcterms:modified xsi:type="dcterms:W3CDTF">2024-10-17T15:39:48Z</dcterms:modified>
</cp:coreProperties>
</file>