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3: </a:t>
            </a:r>
            <a:r>
              <a:rPr lang="en-US" sz="4400" dirty="0"/>
              <a:t>more cleaning, calculations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that we will use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Time to clean, (instruct with R example)</a:t>
            </a:r>
          </a:p>
          <a:p>
            <a:r>
              <a:rPr lang="en-US" dirty="0"/>
              <a:t>Will add more…. Work in progress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236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calculations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6</cp:revision>
  <dcterms:created xsi:type="dcterms:W3CDTF">2024-08-09T14:02:34Z</dcterms:created>
  <dcterms:modified xsi:type="dcterms:W3CDTF">2024-09-18T18:48:53Z</dcterms:modified>
</cp:coreProperties>
</file>