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2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D629-DB1C-8FAE-7C5B-37E3E5CD5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E1A11-204D-0412-61E7-934F5BF3B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80CE5-16E3-B796-30DD-F9F50C69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07BE4-9464-D007-B5E9-C5E21BE2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47E40-29EC-2349-1AAC-56B473A9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0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603A-A4F6-CBC6-CE97-288581A9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60B39-A597-17EC-1244-1111BE156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175E4-5074-DE54-5759-2683B959D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236A9-FD78-E627-81E6-6D5B41B8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A7B3C-5DD7-5EC4-9FEA-ACD4955E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A2393-A189-2250-7503-8DA947C33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1B18D-8A11-68B6-F614-D3C02F5FC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CF8CF-5949-8DEB-C5B6-0C0E786F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0C2C5-565E-F76B-C3CD-0AE3F8B2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6E44D-CF83-4904-4B46-6DB37C73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4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2D4B-3B76-880A-24BD-568AE00D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9686-65BD-DF0C-FE97-107C0A41A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C3809-CF46-EE3E-3652-24906418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D9DEA-3C44-EF4A-4033-3322AC10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9667-F38D-C15E-F9B9-538F365B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1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3F24-A469-A370-F9C4-01DA0F358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741C0-DB2E-A5FA-58D2-08DE317E2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FDB21-B969-7A7E-CEA0-0DA4C0E1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29343-4FE5-A98D-DC2A-CE1F1C7C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A8C67-E746-E216-DAF6-45D54BBB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6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B672-6828-4F4A-CA55-6FDDCEC3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A89BE-1FFC-CB3E-1937-7B6EE8020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86BA3-0FD0-C327-DEB2-17F20DEF7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37395-0A96-DDB8-7552-0BAB05E8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DA5A1-427C-3A11-2875-71ED69898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86899-27C1-E9B3-264E-B09411D7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5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5652-9696-877A-7262-41F856D3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DC78F-2E7B-554E-E69E-7B4E637AE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2E223-FF01-E64B-FE1D-9D779ABB5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54340-666C-53E5-9DC3-E7422C82F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ACC3C-592C-68F8-A521-919855610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71C6E-5F73-344C-EA25-F9895578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509219-04E2-6DEC-5354-82DEE90E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BDEC9E-0F35-F757-04EB-1F32C0C0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7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D075-4444-A9AE-3D6A-78CEB87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399CEE-77F4-3C5C-0161-60424A49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14F71-71E6-03FF-9D33-88244895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F91F0-0286-D0B9-E029-BBD139D9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2CFC2F-9832-DDFB-AECF-7175A2DFC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273A2-77F2-9AEF-B841-F3DD1FF1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31F52-50C8-74F2-7BB9-5BF4F352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6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EF88-3D35-125A-1DD8-8212BC36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5D2E3-AEFE-16A0-22C2-1CDC79AB2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4B7BC-BC08-9DB2-CB98-FF4097589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9616C-964C-CFA0-7D83-60962D79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B7143-760A-1D7F-9F54-FE8DAACE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10B48-0DD4-3742-816D-ECBA8544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4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7005-ACFB-AB20-2C93-A5497F8A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E99B7-D310-C5B9-F644-7A4A8E241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19890-200E-AC43-0361-D8093017F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BCD09-15DF-C49D-42B6-23FB7152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4A354-4D8A-5E83-A6B6-2725E1CA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1838B-9579-2461-8582-A3663E54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1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103C74-A9ED-4024-265C-106D26116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B0045-63A5-B153-9F54-D10254112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89B8F-603C-B928-1843-404F8BCF9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108E-FF49-4D8B-9198-DDE4349F69F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AFF18-5020-8B2F-9F74-2E39BC538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E84EE-AC18-3976-38DD-B2637417C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9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pirhandbook.com/new_pages/cleaning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CFFC30-786B-5F70-6325-1D70F627F6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709" b="-1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2F14F9-32B5-898E-5757-1E6BA0283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715" y="602673"/>
            <a:ext cx="3161940" cy="134421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 R Learning Sessions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B2DF9-14F3-3076-045F-B82B2124E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80" y="2079490"/>
            <a:ext cx="3306089" cy="665802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By: RI Team</a:t>
            </a:r>
            <a:b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Date: TBD</a:t>
            </a:r>
          </a:p>
        </p:txBody>
      </p:sp>
      <p:sp>
        <p:nvSpPr>
          <p:cNvPr id="5" name="AutoShape 4" descr="For some reason, nobody uses R for machine learning – ProgrammerHumor.io">
            <a:extLst>
              <a:ext uri="{FF2B5EF4-FFF2-40B4-BE49-F238E27FC236}">
                <a16:creationId xmlns:a16="http://schemas.microsoft.com/office/drawing/2014/main" id="{B8CE712E-7C6A-ACD7-4138-3D2CB0FDCE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16925" y="4502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For some reason, nobody uses R for machine learning | machine learning-memes, machine-memes, mac-memes | ProgrammerHumor.io">
            <a:extLst>
              <a:ext uri="{FF2B5EF4-FFF2-40B4-BE49-F238E27FC236}">
                <a16:creationId xmlns:a16="http://schemas.microsoft.com/office/drawing/2014/main" id="{BD733D76-DF1D-9BAE-7EFD-2B56F7D380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7833" y="470066"/>
            <a:ext cx="5878285" cy="587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D4AB8-4343-D98B-1BE1-C6F3DDCFA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79" y="5773791"/>
            <a:ext cx="3306090" cy="8926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579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8" name="Rectangle 2057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9F84A-FD69-B17C-01B7-E8F6E9D0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/>
              <a:t>Learning Session General 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D93D-C375-7C7D-30B7-CA61F8131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1700" dirty="0"/>
              <a:t>Occur every other week, subjected to change</a:t>
            </a:r>
          </a:p>
          <a:p>
            <a:r>
              <a:rPr lang="en-US" sz="1700" dirty="0"/>
              <a:t>45 mins total</a:t>
            </a:r>
          </a:p>
          <a:p>
            <a:pPr lvl="1"/>
            <a:r>
              <a:rPr lang="en-US" sz="1700" dirty="0"/>
              <a:t>30 min tutorial</a:t>
            </a:r>
          </a:p>
          <a:p>
            <a:pPr lvl="1"/>
            <a:r>
              <a:rPr lang="en-US" sz="1700" dirty="0"/>
              <a:t>15 mins for questions</a:t>
            </a:r>
          </a:p>
          <a:p>
            <a:r>
              <a:rPr lang="en-US" sz="1700" dirty="0"/>
              <a:t>Will be recorded</a:t>
            </a:r>
          </a:p>
          <a:p>
            <a:r>
              <a:rPr lang="en-US" sz="1700" dirty="0"/>
              <a:t>Weeks at a glance [subjected to change]-</a:t>
            </a:r>
          </a:p>
          <a:p>
            <a:pPr lvl="1"/>
            <a:r>
              <a:rPr lang="en-US" sz="1700" dirty="0"/>
              <a:t>Week 1: intro to R, import, and clean </a:t>
            </a:r>
          </a:p>
          <a:p>
            <a:pPr lvl="1"/>
            <a:r>
              <a:rPr lang="en-US" sz="1700" dirty="0"/>
              <a:t>Week 2: more cleaning, calculations</a:t>
            </a:r>
          </a:p>
          <a:p>
            <a:pPr lvl="1"/>
            <a:r>
              <a:rPr lang="en-US" sz="1700" dirty="0"/>
              <a:t>Week 3: datetime</a:t>
            </a:r>
          </a:p>
          <a:p>
            <a:pPr lvl="1"/>
            <a:r>
              <a:rPr lang="en-US" sz="1700" dirty="0"/>
              <a:t>Week 4: functions </a:t>
            </a:r>
            <a:r>
              <a:rPr lang="en-US" sz="1700" dirty="0" err="1"/>
              <a:t>functions</a:t>
            </a:r>
            <a:endParaRPr lang="en-US" sz="1700" dirty="0"/>
          </a:p>
          <a:p>
            <a:pPr marL="685800" marR="0" lvl="1" indent="-228600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700" dirty="0"/>
              <a:t>Week 5: reusing code properly/debugging</a:t>
            </a:r>
          </a:p>
          <a:p>
            <a:pPr lvl="1"/>
            <a:r>
              <a:rPr lang="en-US" sz="1700" dirty="0"/>
              <a:t>More session based on audience request</a:t>
            </a:r>
          </a:p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</p:txBody>
      </p:sp>
      <p:pic>
        <p:nvPicPr>
          <p:cNvPr id="2050" name="Picture 2" descr="r/rstatsmemes - SAS bad">
            <a:extLst>
              <a:ext uri="{FF2B5EF4-FFF2-40B4-BE49-F238E27FC236}">
                <a16:creationId xmlns:a16="http://schemas.microsoft.com/office/drawing/2014/main" id="{88CCAB7B-5383-9318-ADF5-569A46E23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3244" y="1681365"/>
            <a:ext cx="5972320" cy="371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9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E9736-5CF2-970A-BEAB-755B29DB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WK 1: </a:t>
            </a:r>
            <a:r>
              <a:rPr lang="en-US"/>
              <a:t>intro to R, import, and clean 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7407-EF04-5163-6A90-1BB0FAE42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Learning session inspired from these books: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hlinkClick r:id="rId2"/>
              </a:rPr>
              <a:t>https://epirhandbook.com/new_pages/cleaning.html</a:t>
            </a:r>
            <a:r>
              <a:rPr lang="en-US" sz="2000" dirty="0"/>
              <a:t> &amp; 	https://r4ds.hadley.nz/data-transform</a:t>
            </a:r>
          </a:p>
          <a:p>
            <a:r>
              <a:rPr lang="en-US" sz="2000" dirty="0"/>
              <a:t>Library that we will use (toolset analogy)</a:t>
            </a:r>
          </a:p>
          <a:p>
            <a:pPr lvl="1"/>
            <a:r>
              <a:rPr lang="en-US" sz="2000" dirty="0" err="1"/>
              <a:t>Tidyverse</a:t>
            </a:r>
            <a:r>
              <a:rPr lang="en-US" sz="2000" dirty="0"/>
              <a:t> (library are toolsets, functions within are tools)</a:t>
            </a:r>
          </a:p>
          <a:p>
            <a:pPr lvl="1"/>
            <a:r>
              <a:rPr lang="en-US" sz="2000" dirty="0"/>
              <a:t>Janitor</a:t>
            </a:r>
          </a:p>
          <a:p>
            <a:r>
              <a:rPr lang="en-US" sz="2000" dirty="0"/>
              <a:t>Time to clean, (instruct with R example)</a:t>
            </a:r>
          </a:p>
          <a:p>
            <a:r>
              <a:rPr lang="en-US" sz="2000" dirty="0"/>
              <a:t>Learn how to read documentation for x library/x function! Documentation are like instruction manuals.</a:t>
            </a:r>
          </a:p>
          <a:p>
            <a:endParaRPr lang="en-US" sz="2000" dirty="0"/>
          </a:p>
          <a:p>
            <a:pPr lvl="1"/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A picture containing text, cat, indoor, white&#10;&#10;Description automatically generated">
            <a:extLst>
              <a:ext uri="{FF2B5EF4-FFF2-40B4-BE49-F238E27FC236}">
                <a16:creationId xmlns:a16="http://schemas.microsoft.com/office/drawing/2014/main" id="{4707551E-A635-E906-9C27-26EF1A787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67" y="2524564"/>
            <a:ext cx="4788505" cy="3076614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28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181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RI R Learning Sessions</vt:lpstr>
      <vt:lpstr>Learning Session General Info</vt:lpstr>
      <vt:lpstr>WK 1: intro to R, import, and clean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 R Learning Sessions</dc:title>
  <dc:creator>Nguyen, Adam (PHS)</dc:creator>
  <cp:lastModifiedBy>Nguyen, Adam (PHS)</cp:lastModifiedBy>
  <cp:revision>6</cp:revision>
  <dcterms:created xsi:type="dcterms:W3CDTF">2024-08-09T14:02:34Z</dcterms:created>
  <dcterms:modified xsi:type="dcterms:W3CDTF">2024-09-18T15:58:27Z</dcterms:modified>
</cp:coreProperties>
</file>