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mediaspace.gatech.edu/media/OMSA_ISyE6501_M8L1_IntroRegression_refresh/1_efuxlc3o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mediaspace.gatech.edu/playlist/details/1_g11t1e5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space.gatech.edu/media/OMSA_ISyE6501_M3L1_IntrotoValidation_refresh/1_cjcexfu3" TargetMode="External"/><Relationship Id="rId5" Type="http://schemas.openxmlformats.org/officeDocument/2006/relationships/hyperlink" Target="https://mediaspace.gatech.edu/playlist/details/1_5e31tm21" TargetMode="External"/><Relationship Id="rId4" Type="http://schemas.openxmlformats.org/officeDocument/2006/relationships/hyperlink" Target="https://mediaspace.gatech.edu/media/OMSA_ISyE6501_M8L3_UsingRegression_refresh_ver2/1_zapjhxsd" TargetMode="External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4ds.hadley.nz/fun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4ds.hadley.nz/dateti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space.gatech.edu/media/OMSA_ISyE6501_M8L1_IntroRegression_refresh/1_efuxlc3o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mediaspace.gatech.edu/playlist/details/1_g11t1e5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space.gatech.edu/media/OMSA_ISyE6501_M3L1_IntrotoValidation_refresh/1_cjcexfu3" TargetMode="External"/><Relationship Id="rId5" Type="http://schemas.openxmlformats.org/officeDocument/2006/relationships/hyperlink" Target="https://mediaspace.gatech.edu/playlist/details/1_5e31tm21" TargetMode="External"/><Relationship Id="rId4" Type="http://schemas.openxmlformats.org/officeDocument/2006/relationships/hyperlink" Target="https://mediaspace.gatech.edu/media/OMSA_ISyE6501_M8L3_UsingRegression_refresh_ver2/1_zapjhx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8AC7-ADDC-AA98-CE99-ADD7C3A9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8: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BFE-D038-21EB-8438-E74958B7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95"/>
            <a:ext cx="6181165" cy="449131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over linear regression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some lecture recordings: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https://mediaspace.gatech.edu/playlist/details/1_g11t1e5t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(linear regression)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1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IntroRegression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https://mediaspace.gatech.edu/media/OMSA_ISyE6501_M8L1_IntroRegression_refresh/1_efuxlc3o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2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UsingRegression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https://mediaspace.gatech.edu/media/OMSA_ISyE6501_M8L3_UsingRegression_refresh_ver2/1_zapjhxsd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https://mediaspace.gatech.edu/playlist/details/1_5e31tm21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(training)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https://mediaspace.gatech.edu/media/OMSA_ISyE6501_M3L1_IntrotoValidation_refresh/1_cjcexfu3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over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solution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Ideas for the future (descriptive, predictive, and prescriptive)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models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random forest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/logit for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scenarios; car insurance diff based on age, type of car, geography, history, credit score))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Tuning; elastic net, ridge, lasso,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en-US" dirty="0"/>
          </a:p>
        </p:txBody>
      </p:sp>
      <p:pic>
        <p:nvPicPr>
          <p:cNvPr id="4" name="Picture 14" descr="50+ data science memes to fight the ...">
            <a:extLst>
              <a:ext uri="{FF2B5EF4-FFF2-40B4-BE49-F238E27FC236}">
                <a16:creationId xmlns:a16="http://schemas.microsoft.com/office/drawing/2014/main" id="{1480EEC2-7C16-71AE-E756-A5D60571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38" y="136843"/>
            <a:ext cx="3933494" cy="29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machine learning meme">
            <a:extLst>
              <a:ext uri="{FF2B5EF4-FFF2-40B4-BE49-F238E27FC236}">
                <a16:creationId xmlns:a16="http://schemas.microsoft.com/office/drawing/2014/main" id="{19608CBC-0FD9-90D9-B88B-129B21E43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3294" y="3292546"/>
            <a:ext cx="2012577" cy="24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C0A86-5620-1F83-B3D2-CEAC02E47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3767" y="3083167"/>
            <a:ext cx="2485465" cy="3246016"/>
          </a:xfrm>
          <a:prstGeom prst="rect">
            <a:avLst/>
          </a:prstGeom>
        </p:spPr>
      </p:pic>
      <p:pic>
        <p:nvPicPr>
          <p:cNvPr id="2052" name="Picture 4" descr="meme #programminghumor #datascience ...">
            <a:extLst>
              <a:ext uri="{FF2B5EF4-FFF2-40B4-BE49-F238E27FC236}">
                <a16:creationId xmlns:a16="http://schemas.microsoft.com/office/drawing/2014/main" id="{CBE91477-CBA3-3B26-F376-27FAE713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51" y="4326013"/>
            <a:ext cx="3383616" cy="23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Session 1: intro to R, import, and clean </a:t>
            </a:r>
          </a:p>
          <a:p>
            <a:pPr lvl="1"/>
            <a:r>
              <a:rPr lang="en-US" sz="1700" dirty="0"/>
              <a:t>Session 2: intro to R again, longer session</a:t>
            </a:r>
          </a:p>
          <a:p>
            <a:pPr lvl="1"/>
            <a:r>
              <a:rPr lang="en-US" sz="1700" dirty="0"/>
              <a:t>Session 3: more cleaning, column calculation/manipulations</a:t>
            </a:r>
          </a:p>
          <a:p>
            <a:pPr lvl="1"/>
            <a:r>
              <a:rPr lang="en-US" sz="1700" dirty="0"/>
              <a:t>Session 4: functions 0.o</a:t>
            </a: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Session 5: datetime</a:t>
            </a: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Session 6: wrapping up</a:t>
            </a:r>
          </a:p>
          <a:p>
            <a:pPr lvl="1"/>
            <a:r>
              <a:rPr lang="en-US" sz="1700" dirty="0"/>
              <a:t>Session X: More session base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04" y="382315"/>
            <a:ext cx="6017562" cy="1544062"/>
          </a:xfrm>
        </p:spPr>
        <p:txBody>
          <a:bodyPr>
            <a:normAutofit/>
          </a:bodyPr>
          <a:lstStyle/>
          <a:p>
            <a:r>
              <a:rPr lang="en-US" sz="4000" dirty="0"/>
              <a:t>Session 4: Functions 0.o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104" y="1757425"/>
            <a:ext cx="6017562" cy="3946229"/>
          </a:xfrm>
        </p:spPr>
        <p:txBody>
          <a:bodyPr>
            <a:normAutofit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r>
              <a:rPr lang="en-US" sz="1900" dirty="0"/>
              <a:t>Read up on: </a:t>
            </a:r>
            <a:r>
              <a:rPr lang="en-US" sz="1900" dirty="0">
                <a:hlinkClick r:id="rId2"/>
              </a:rPr>
              <a:t>https://r4ds.hadley.nz/functions</a:t>
            </a:r>
            <a:endParaRPr lang="en-US" sz="1900" dirty="0"/>
          </a:p>
          <a:p>
            <a:r>
              <a:rPr lang="en-US" sz="1900" dirty="0"/>
              <a:t>Functions help with repetitive task. They are like blueprints for code logic.</a:t>
            </a:r>
          </a:p>
          <a:p>
            <a:pPr lvl="1"/>
            <a:r>
              <a:rPr lang="en-US" sz="1900" dirty="0"/>
              <a:t>Ex: u need x values for y report every quarter so you use a function to minimize code repeats.</a:t>
            </a:r>
          </a:p>
          <a:p>
            <a:r>
              <a:rPr lang="en-US" sz="1900" dirty="0"/>
              <a:t>Make sure you </a:t>
            </a:r>
            <a:r>
              <a:rPr lang="en-US" sz="1900" dirty="0" err="1"/>
              <a:t>qa</a:t>
            </a:r>
            <a:r>
              <a:rPr lang="en-US" sz="1900" dirty="0"/>
              <a:t> your function for unexpected results</a:t>
            </a:r>
          </a:p>
          <a:p>
            <a:r>
              <a:rPr lang="en-US" sz="1900" dirty="0"/>
              <a:t>Also, not everything needs to be written in a function, sometimes its best to get the output then work on the function later if needed.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1026" name="Picture 2" descr="Functions. : r/ProgrammerHumor">
            <a:extLst>
              <a:ext uri="{FF2B5EF4-FFF2-40B4-BE49-F238E27FC236}">
                <a16:creationId xmlns:a16="http://schemas.microsoft.com/office/drawing/2014/main" id="{C525ADCF-F9EF-24FD-504D-B9EB2164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22" y="171712"/>
            <a:ext cx="3745907" cy="31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 testing in a nutshell – ProgrammerHumor.io">
            <a:extLst>
              <a:ext uri="{FF2B5EF4-FFF2-40B4-BE49-F238E27FC236}">
                <a16:creationId xmlns:a16="http://schemas.microsoft.com/office/drawing/2014/main" id="{66AE663C-45DD-68C8-F17C-63C36A91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9" y="3410930"/>
            <a:ext cx="2853253" cy="28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function not outputting anything ...">
            <a:extLst>
              <a:ext uri="{FF2B5EF4-FFF2-40B4-BE49-F238E27FC236}">
                <a16:creationId xmlns:a16="http://schemas.microsoft.com/office/drawing/2014/main" id="{9F2394F7-16C3-B3C1-9A1F-79924D4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992" y="3410930"/>
            <a:ext cx="3139483" cy="27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94AF-F2BB-660B-7A13-6C7DDB5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6" y="257490"/>
            <a:ext cx="8139890" cy="760489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Session 5: Datetime….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6A1-34F7-549F-A422-E8F31079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6" y="1821719"/>
            <a:ext cx="4127326" cy="426478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Library: </a:t>
            </a:r>
            <a:r>
              <a:rPr lang="en-US" sz="1700" dirty="0" err="1"/>
              <a:t>lubridate</a:t>
            </a:r>
            <a:endParaRPr lang="en-US" sz="1700" dirty="0"/>
          </a:p>
          <a:p>
            <a:r>
              <a:rPr lang="en-US" sz="1700" dirty="0"/>
              <a:t>Read up on: </a:t>
            </a:r>
            <a:r>
              <a:rPr lang="en-US" sz="1700" dirty="0">
                <a:hlinkClick r:id="rId2"/>
              </a:rPr>
              <a:t>https://r4ds.hadley.nz/datetimes</a:t>
            </a:r>
            <a:endParaRPr lang="en-US" sz="1700" dirty="0"/>
          </a:p>
          <a:p>
            <a:r>
              <a:rPr lang="en-US" sz="1700" dirty="0"/>
              <a:t>I will demonstrate how to convert char to datetime..</a:t>
            </a:r>
          </a:p>
          <a:p>
            <a:pPr lvl="1"/>
            <a:r>
              <a:rPr lang="en-US" sz="1700" dirty="0"/>
              <a:t>This is just a simple intro into datetime.. so I recommend diving into R documentation when you are working with it more</a:t>
            </a:r>
          </a:p>
          <a:p>
            <a:r>
              <a:rPr lang="en-US" sz="1700" dirty="0"/>
              <a:t>TLDR: datetimes are objects that define time:</a:t>
            </a:r>
          </a:p>
          <a:p>
            <a:pPr lvl="1"/>
            <a:r>
              <a:rPr lang="en-US" sz="1700" dirty="0"/>
              <a:t>Ex: month, time of day, time zone, date, etc.</a:t>
            </a:r>
          </a:p>
          <a:p>
            <a:pPr lvl="1"/>
            <a:r>
              <a:rPr lang="en-US" sz="1700" dirty="0"/>
              <a:t>Datetimes are unique because time is can get very complex due to </a:t>
            </a:r>
            <a:r>
              <a:rPr lang="en-US" sz="1700" dirty="0" err="1"/>
              <a:t>timezone</a:t>
            </a:r>
            <a:r>
              <a:rPr lang="en-US" sz="1700" dirty="0"/>
              <a:t>, leap year, earth rotation around sun, time expansion, blah blah lol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4A6D-20B3-1353-C727-B525D788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1" r="-3" b="-3"/>
          <a:stretch/>
        </p:blipFill>
        <p:spPr>
          <a:xfrm>
            <a:off x="8217514" y="125468"/>
            <a:ext cx="3965832" cy="646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B439F-9180-567A-5D4A-BB20B706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42" y="1275469"/>
            <a:ext cx="3965833" cy="53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469-DF54-723D-8608-3ACA9839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Session 6: 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D0C6-B29E-124A-22C9-F2349FD6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Will go over everything we did in the sessions.</a:t>
            </a:r>
          </a:p>
          <a:p>
            <a:r>
              <a:rPr lang="en-US" sz="2200" dirty="0"/>
              <a:t>Will briefly go over git for version control before we go over the other sessions</a:t>
            </a:r>
          </a:p>
          <a:p>
            <a:r>
              <a:rPr lang="en-US" sz="2200" dirty="0"/>
              <a:t>Will create another survey to see what we want to go over now.</a:t>
            </a:r>
          </a:p>
        </p:txBody>
      </p:sp>
      <p:pic>
        <p:nvPicPr>
          <p:cNvPr id="1026" name="Picture 2" descr="26 Programmer Memes For The Tech Geeks And Coding Dorks">
            <a:extLst>
              <a:ext uri="{FF2B5EF4-FFF2-40B4-BE49-F238E27FC236}">
                <a16:creationId xmlns:a16="http://schemas.microsoft.com/office/drawing/2014/main" id="{1ABAF7FF-602B-EED5-FA2D-EEBBF0C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" b="-3"/>
          <a:stretch/>
        </p:blipFill>
        <p:spPr bwMode="auto">
          <a:xfrm>
            <a:off x="7831088" y="192979"/>
            <a:ext cx="3430823" cy="35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ery day, every project – ProgrammerHumor.io">
            <a:extLst>
              <a:ext uri="{FF2B5EF4-FFF2-40B4-BE49-F238E27FC236}">
                <a16:creationId xmlns:a16="http://schemas.microsoft.com/office/drawing/2014/main" id="{96742CAA-175E-1EFC-2D52-335A02CF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3594" y="3884532"/>
            <a:ext cx="2848087" cy="28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5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7F469-DF54-723D-8608-3ACA9839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Session 8: Modeling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D0C6-B29E-124A-22C9-F2349FD6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over linear regression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some lecture recordings: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https://mediaspace.gatech.edu/playlist/details/1_g11t1e5t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(linear regression)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1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IntroRegression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https://mediaspace.gatech.edu/media/OMSA_ISyE6501_M8L1_IntroRegression_refresh/1_efuxlc3o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2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UsingRegression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https://mediaspace.gatech.edu/media/OMSA_ISyE6501_M8L3_UsingRegression_refresh_ver2/1_zapjhxsd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https://mediaspace.gatech.edu/playlist/details/1_5e31tm21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(training)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https://mediaspace.gatech.edu/media/OMSA_ISyE6501_M3L1_IntrotoValidation_refresh/1_cjcexfu3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over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solution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Ideas for the future (descriptive, predictive, and prescriptive)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models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random forest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/logit for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scenarios; car insurance diff based on age, type of car, geography, history, credit score))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Tuning; elastic net, ridge, lasso,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en-US" sz="11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50+ data science memes to fight the weekday blues | Data Science Dojo">
            <a:extLst>
              <a:ext uri="{FF2B5EF4-FFF2-40B4-BE49-F238E27FC236}">
                <a16:creationId xmlns:a16="http://schemas.microsoft.com/office/drawing/2014/main" id="{3A83D811-DD2E-8F84-5426-EE799783B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14" descr="50+ data science memes to fight the ...">
            <a:extLst>
              <a:ext uri="{FF2B5EF4-FFF2-40B4-BE49-F238E27FC236}">
                <a16:creationId xmlns:a16="http://schemas.microsoft.com/office/drawing/2014/main" id="{2D82559E-D2EB-0D38-3134-065EB3AF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56" y="43561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50+ data science memes to fight the ...">
            <a:extLst>
              <a:ext uri="{FF2B5EF4-FFF2-40B4-BE49-F238E27FC236}">
                <a16:creationId xmlns:a16="http://schemas.microsoft.com/office/drawing/2014/main" id="{CC530A01-5D3F-D417-084A-EDC19C61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68" y="243111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6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920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  <vt:lpstr>Session 4: Functions 0.o </vt:lpstr>
      <vt:lpstr>Session 5: Datetime….</vt:lpstr>
      <vt:lpstr>Session 6: Wrapping up</vt:lpstr>
      <vt:lpstr>Session 8: Modeling</vt:lpstr>
      <vt:lpstr>Session 8: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13</cp:revision>
  <dcterms:created xsi:type="dcterms:W3CDTF">2024-08-09T14:02:34Z</dcterms:created>
  <dcterms:modified xsi:type="dcterms:W3CDTF">2024-12-20T17:41:52Z</dcterms:modified>
</cp:coreProperties>
</file>