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_rels/notesSlide8.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0.png" ContentType="image/png"/>
  <Override PartName="/ppt/media/image9.png" ContentType="image/pn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216000" y="812520"/>
            <a:ext cx="7127280" cy="4008960"/>
          </a:xfrm>
          <a:prstGeom prst="rect">
            <a:avLst/>
          </a:prstGeom>
        </p:spPr>
        <p:txBody>
          <a:bodyPr lIns="0" rIns="0" tIns="0" bIns="0" anchor="ctr"/>
          <a:p>
            <a:r>
              <a:rPr b="0" lang="en-GB" sz="1400" spc="-1" strike="noStrike">
                <a:solidFill>
                  <a:srgbClr val="000000"/>
                </a:solidFill>
                <a:latin typeface="Arial"/>
              </a:rPr>
              <a:t>Click to move the slide</a:t>
            </a:r>
            <a:endParaRPr b="0" lang="en-GB" sz="1400" spc="-1" strike="noStrike">
              <a:solidFill>
                <a:srgbClr val="000000"/>
              </a:solidFill>
              <a:latin typeface="Arial"/>
            </a:endParaRPr>
          </a:p>
        </p:txBody>
      </p:sp>
      <p:sp>
        <p:nvSpPr>
          <p:cNvPr id="197" name="PlaceHolder 2"/>
          <p:cNvSpPr>
            <a:spLocks noGrp="1"/>
          </p:cNvSpPr>
          <p:nvPr>
            <p:ph type="body"/>
          </p:nvPr>
        </p:nvSpPr>
        <p:spPr>
          <a:xfrm>
            <a:off x="756000" y="5078520"/>
            <a:ext cx="6047640" cy="4811040"/>
          </a:xfrm>
          <a:prstGeom prst="rect">
            <a:avLst/>
          </a:prstGeom>
        </p:spPr>
        <p:txBody>
          <a:bodyPr lIns="0" rIns="0" tIns="0" bIns="0"/>
          <a:p>
            <a:r>
              <a:rPr b="0" lang="en-GB" sz="2000" spc="-1" strike="noStrike">
                <a:latin typeface="Arial"/>
              </a:rPr>
              <a:t>Click to edit the notes format</a:t>
            </a:r>
            <a:endParaRPr b="0" lang="en-GB" sz="2000" spc="-1" strike="noStrike">
              <a:latin typeface="Arial"/>
            </a:endParaRPr>
          </a:p>
        </p:txBody>
      </p:sp>
      <p:sp>
        <p:nvSpPr>
          <p:cNvPr id="198" name="PlaceHolder 3"/>
          <p:cNvSpPr>
            <a:spLocks noGrp="1"/>
          </p:cNvSpPr>
          <p:nvPr>
            <p:ph type="hdr"/>
          </p:nvPr>
        </p:nvSpPr>
        <p:spPr>
          <a:xfrm>
            <a:off x="0" y="0"/>
            <a:ext cx="3280680" cy="534240"/>
          </a:xfrm>
          <a:prstGeom prst="rect">
            <a:avLst/>
          </a:prstGeom>
        </p:spPr>
        <p:txBody>
          <a:bodyPr lIns="0" rIns="0" tIns="0" bIns="0"/>
          <a:p>
            <a:r>
              <a:rPr b="0" lang="en-GB" sz="1400" spc="-1" strike="noStrike">
                <a:latin typeface="Times New Roman"/>
              </a:rPr>
              <a:t>&lt;header&gt;</a:t>
            </a:r>
            <a:endParaRPr b="0" lang="en-GB" sz="1400" spc="-1" strike="noStrike">
              <a:latin typeface="Times New Roman"/>
            </a:endParaRPr>
          </a:p>
        </p:txBody>
      </p:sp>
      <p:sp>
        <p:nvSpPr>
          <p:cNvPr id="199" name="PlaceHolder 4"/>
          <p:cNvSpPr>
            <a:spLocks noGrp="1"/>
          </p:cNvSpPr>
          <p:nvPr>
            <p:ph type="dt"/>
          </p:nvPr>
        </p:nvSpPr>
        <p:spPr>
          <a:xfrm>
            <a:off x="4278960" y="0"/>
            <a:ext cx="3280680" cy="534240"/>
          </a:xfrm>
          <a:prstGeom prst="rect">
            <a:avLst/>
          </a:prstGeom>
        </p:spPr>
        <p:txBody>
          <a:bodyPr lIns="0" rIns="0" tIns="0" bIns="0"/>
          <a:p>
            <a:pPr algn="r"/>
            <a:r>
              <a:rPr b="0" lang="en-GB" sz="1400" spc="-1" strike="noStrike">
                <a:latin typeface="Times New Roman"/>
              </a:rPr>
              <a:t>&lt;date/time&gt;</a:t>
            </a:r>
            <a:endParaRPr b="0" lang="en-GB" sz="1400" spc="-1" strike="noStrike">
              <a:latin typeface="Times New Roman"/>
            </a:endParaRPr>
          </a:p>
        </p:txBody>
      </p:sp>
      <p:sp>
        <p:nvSpPr>
          <p:cNvPr id="200" name="PlaceHolder 5"/>
          <p:cNvSpPr>
            <a:spLocks noGrp="1"/>
          </p:cNvSpPr>
          <p:nvPr>
            <p:ph type="ftr"/>
          </p:nvPr>
        </p:nvSpPr>
        <p:spPr>
          <a:xfrm>
            <a:off x="0" y="10157400"/>
            <a:ext cx="3280680" cy="534240"/>
          </a:xfrm>
          <a:prstGeom prst="rect">
            <a:avLst/>
          </a:prstGeom>
        </p:spPr>
        <p:txBody>
          <a:bodyPr lIns="0" rIns="0" tIns="0" bIns="0" anchor="b"/>
          <a:p>
            <a:r>
              <a:rPr b="0" lang="en-GB" sz="1400" spc="-1" strike="noStrike">
                <a:latin typeface="Times New Roman"/>
              </a:rPr>
              <a:t>&lt;footer&gt;</a:t>
            </a:r>
            <a:endParaRPr b="0" lang="en-GB" sz="1400" spc="-1" strike="noStrike">
              <a:latin typeface="Times New Roman"/>
            </a:endParaRPr>
          </a:p>
        </p:txBody>
      </p:sp>
      <p:sp>
        <p:nvSpPr>
          <p:cNvPr id="201" name="PlaceHolder 6"/>
          <p:cNvSpPr>
            <a:spLocks noGrp="1"/>
          </p:cNvSpPr>
          <p:nvPr>
            <p:ph type="sldNum"/>
          </p:nvPr>
        </p:nvSpPr>
        <p:spPr>
          <a:xfrm>
            <a:off x="4278960" y="10157400"/>
            <a:ext cx="3280680" cy="534240"/>
          </a:xfrm>
          <a:prstGeom prst="rect">
            <a:avLst/>
          </a:prstGeom>
        </p:spPr>
        <p:txBody>
          <a:bodyPr lIns="0" rIns="0" tIns="0" bIns="0" anchor="b"/>
          <a:p>
            <a:pPr algn="r"/>
            <a:fld id="{54BFE9C9-06D8-42B7-B456-EE6F0B613EEC}" type="slidenum">
              <a:rPr b="0" lang="en-GB" sz="1400" spc="-1" strike="noStrike">
                <a:latin typeface="Times New Roman"/>
              </a:rPr>
              <a:t>&lt;number&gt;</a:t>
            </a:fld>
            <a:endParaRPr b="0" lang="en-GB"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sldImg"/>
          </p:nvPr>
        </p:nvSpPr>
        <p:spPr>
          <a:xfrm>
            <a:off x="685800" y="1143000"/>
            <a:ext cx="5486040" cy="3085920"/>
          </a:xfrm>
          <a:prstGeom prst="rect">
            <a:avLst/>
          </a:prstGeom>
        </p:spPr>
      </p:sp>
      <p:sp>
        <p:nvSpPr>
          <p:cNvPr id="224" name="PlaceHolder 2"/>
          <p:cNvSpPr>
            <a:spLocks noGrp="1"/>
          </p:cNvSpPr>
          <p:nvPr>
            <p:ph type="body"/>
          </p:nvPr>
        </p:nvSpPr>
        <p:spPr>
          <a:xfrm>
            <a:off x="685800" y="4400640"/>
            <a:ext cx="5486040" cy="3600360"/>
          </a:xfrm>
          <a:prstGeom prst="rect">
            <a:avLst/>
          </a:prstGeom>
        </p:spPr>
        <p:txBody>
          <a:bodyPr/>
          <a:p>
            <a:endParaRPr b="0" lang="en-GB" sz="2000" spc="-1" strike="noStrike">
              <a:latin typeface="Arial"/>
            </a:endParaRPr>
          </a:p>
        </p:txBody>
      </p:sp>
      <p:sp>
        <p:nvSpPr>
          <p:cNvPr id="225" name="TextShape 3"/>
          <p:cNvSpPr txBox="1"/>
          <p:nvPr/>
        </p:nvSpPr>
        <p:spPr>
          <a:xfrm>
            <a:off x="3884760" y="8685360"/>
            <a:ext cx="2971440" cy="458280"/>
          </a:xfrm>
          <a:prstGeom prst="rect">
            <a:avLst/>
          </a:prstGeom>
          <a:noFill/>
          <a:ln>
            <a:noFill/>
          </a:ln>
        </p:spPr>
        <p:txBody>
          <a:bodyPr anchor="b"/>
          <a:p>
            <a:pPr algn="r">
              <a:lnSpc>
                <a:spcPct val="100000"/>
              </a:lnSpc>
            </a:pPr>
            <a:fld id="{7FB7D269-A09B-4683-828E-82071E62F942}" type="slidenum">
              <a:rPr b="0" lang="en-GB" sz="1400" spc="-1" strike="noStrike">
                <a:latin typeface="Times New Roman"/>
              </a:rPr>
              <a:t>&lt;number&gt;</a:t>
            </a:fld>
            <a:endParaRPr b="0" lang="en-GB"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343400"/>
            <a:ext cx="5486040" cy="4114440"/>
          </a:xfrm>
          <a:prstGeom prst="rect">
            <a:avLst/>
          </a:prstGeom>
        </p:spPr>
        <p:txBody>
          <a:bodyPr lIns="81360" rIns="81360" tIns="81360" bIns="81360"/>
          <a:p>
            <a:pPr>
              <a:lnSpc>
                <a:spcPct val="100000"/>
              </a:lnSpc>
            </a:pPr>
            <a:r>
              <a:rPr b="0" lang="en-GB" sz="1200" spc="-1" strike="noStrike">
                <a:solidFill>
                  <a:srgbClr val="000000"/>
                </a:solidFill>
                <a:latin typeface="Calibri"/>
                <a:ea typeface="Calibri"/>
              </a:rPr>
              <a:t>Thats why OS’s may be specific for architectures and have components that are specific for certain hardware.  A good example is a wifi device.  Your OS will need to have the correct software to manage your wifi device, which is specific to that device.  Once its installed and working, none of your applications need to worry how it is connected to the internet, thats managed at a lower level by the OS.  Similarly, your word process or text editor does not have to worry about how it will write to a file on disk, or have to have any different implementations for different makes or types of hard disk.</a:t>
            </a:r>
            <a:endParaRPr b="0" lang="en-GB" sz="1200" spc="-1" strike="noStrike">
              <a:latin typeface="Arial"/>
            </a:endParaRPr>
          </a:p>
        </p:txBody>
      </p:sp>
      <p:sp>
        <p:nvSpPr>
          <p:cNvPr id="227" name="PlaceHolder 2"/>
          <p:cNvSpPr>
            <a:spLocks noGrp="1"/>
          </p:cNvSpPr>
          <p:nvPr>
            <p:ph type="sldImg"/>
          </p:nvPr>
        </p:nvSpPr>
        <p:spPr>
          <a:xfrm>
            <a:off x="380880" y="685800"/>
            <a:ext cx="6095520" cy="3428640"/>
          </a:xfrm>
          <a:prstGeom prst="rect">
            <a:avLst/>
          </a:prstGeom>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380880" y="685800"/>
            <a:ext cx="6095520" cy="3428640"/>
          </a:xfrm>
          <a:prstGeom prst="rect">
            <a:avLst/>
          </a:prstGeom>
        </p:spPr>
      </p:sp>
      <p:sp>
        <p:nvSpPr>
          <p:cNvPr id="229" name="PlaceHolder 2"/>
          <p:cNvSpPr>
            <a:spLocks noGrp="1"/>
          </p:cNvSpPr>
          <p:nvPr>
            <p:ph type="body"/>
          </p:nvPr>
        </p:nvSpPr>
        <p:spPr>
          <a:xfrm>
            <a:off x="685800" y="4343400"/>
            <a:ext cx="5486040" cy="4114440"/>
          </a:xfrm>
          <a:prstGeom prst="rect">
            <a:avLst/>
          </a:prstGeom>
        </p:spPr>
        <p:txBody>
          <a:bodyPr/>
          <a:p>
            <a:pPr>
              <a:lnSpc>
                <a:spcPct val="100000"/>
              </a:lnSpc>
            </a:pPr>
            <a:endParaRPr b="0" lang="en-GB" sz="2000" spc="-1" strike="noStrike">
              <a:latin typeface="Arial"/>
            </a:endParaRPr>
          </a:p>
          <a:p>
            <a:pPr>
              <a:lnSpc>
                <a:spcPct val="100000"/>
              </a:lnSpc>
            </a:pPr>
            <a:endParaRPr b="0" lang="en-GB" sz="20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380880" y="685800"/>
            <a:ext cx="6095520" cy="3428640"/>
          </a:xfrm>
          <a:prstGeom prst="rect">
            <a:avLst/>
          </a:prstGeom>
        </p:spPr>
      </p:sp>
      <p:sp>
        <p:nvSpPr>
          <p:cNvPr id="231" name="PlaceHolder 2"/>
          <p:cNvSpPr>
            <a:spLocks noGrp="1"/>
          </p:cNvSpPr>
          <p:nvPr>
            <p:ph type="body"/>
          </p:nvPr>
        </p:nvSpPr>
        <p:spPr>
          <a:xfrm>
            <a:off x="685800" y="4343400"/>
            <a:ext cx="5486040" cy="4114440"/>
          </a:xfrm>
          <a:prstGeom prst="rect">
            <a:avLst/>
          </a:prstGeom>
        </p:spPr>
        <p:txBody>
          <a:bodyPr/>
          <a:p>
            <a:pPr>
              <a:lnSpc>
                <a:spcPct val="100000"/>
              </a:lnSpc>
            </a:pPr>
            <a:r>
              <a:rPr b="0" lang="en-GB" sz="1600" spc="-1" strike="noStrike">
                <a:solidFill>
                  <a:srgbClr val="000000"/>
                </a:solidFill>
                <a:latin typeface="Calibri"/>
                <a:ea typeface="Calibri"/>
              </a:rPr>
              <a:t>Open source is fundamental to the operating system ‘eco-system’.</a:t>
            </a:r>
            <a:endParaRPr b="0" lang="en-GB" sz="1600" spc="-1" strike="noStrike">
              <a:latin typeface="Arial"/>
            </a:endParaRPr>
          </a:p>
          <a:p>
            <a:pPr>
              <a:lnSpc>
                <a:spcPct val="100000"/>
              </a:lnSpc>
            </a:pPr>
            <a:endParaRPr b="0" lang="en-GB" sz="1600" spc="-1" strike="noStrike">
              <a:latin typeface="Arial"/>
            </a:endParaRPr>
          </a:p>
          <a:p>
            <a:pPr>
              <a:lnSpc>
                <a:spcPct val="100000"/>
              </a:lnSpc>
            </a:pPr>
            <a:endParaRPr b="0" lang="en-GB" sz="16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sldImg"/>
          </p:nvPr>
        </p:nvSpPr>
        <p:spPr>
          <a:xfrm>
            <a:off x="685800" y="1143000"/>
            <a:ext cx="5486040" cy="3085920"/>
          </a:xfrm>
          <a:prstGeom prst="rect">
            <a:avLst/>
          </a:prstGeom>
        </p:spPr>
      </p:sp>
      <p:sp>
        <p:nvSpPr>
          <p:cNvPr id="233" name="PlaceHolder 2"/>
          <p:cNvSpPr>
            <a:spLocks noGrp="1"/>
          </p:cNvSpPr>
          <p:nvPr>
            <p:ph type="body"/>
          </p:nvPr>
        </p:nvSpPr>
        <p:spPr>
          <a:xfrm>
            <a:off x="685800" y="4400640"/>
            <a:ext cx="5486040" cy="3600360"/>
          </a:xfrm>
          <a:prstGeom prst="rect">
            <a:avLst/>
          </a:prstGeom>
        </p:spPr>
        <p:txBody>
          <a:bodyPr/>
          <a:p>
            <a:endParaRPr b="0" lang="en-GB" sz="2000" spc="-1" strike="noStrike">
              <a:latin typeface="Arial"/>
            </a:endParaRPr>
          </a:p>
        </p:txBody>
      </p:sp>
      <p:sp>
        <p:nvSpPr>
          <p:cNvPr id="234" name="TextShape 3"/>
          <p:cNvSpPr txBox="1"/>
          <p:nvPr/>
        </p:nvSpPr>
        <p:spPr>
          <a:xfrm>
            <a:off x="3884760" y="8685360"/>
            <a:ext cx="2971440" cy="458280"/>
          </a:xfrm>
          <a:prstGeom prst="rect">
            <a:avLst/>
          </a:prstGeom>
          <a:noFill/>
          <a:ln>
            <a:noFill/>
          </a:ln>
        </p:spPr>
        <p:txBody>
          <a:bodyPr anchor="b"/>
          <a:p>
            <a:pPr algn="r">
              <a:lnSpc>
                <a:spcPct val="100000"/>
              </a:lnSpc>
            </a:pPr>
            <a:fld id="{5CA4A65F-4070-4F15-BB5E-171CEB18794E}" type="slidenum">
              <a:rPr b="0" lang="en-GB" sz="1400" spc="-1" strike="noStrike">
                <a:latin typeface="Times New Roman"/>
              </a:rPr>
              <a:t>&lt;number&gt;</a:t>
            </a:fld>
            <a:endParaRPr b="0" lang="en-GB"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26" name="PlaceHolder 2"/>
          <p:cNvSpPr>
            <a:spLocks noGrp="1"/>
          </p:cNvSpPr>
          <p:nvPr>
            <p:ph type="body"/>
          </p:nvPr>
        </p:nvSpPr>
        <p:spPr>
          <a:xfrm>
            <a:off x="496080" y="151488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27" name="PlaceHolder 3"/>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29"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0"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1"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2" name="PlaceHolder 5"/>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34" name="PlaceHolder 2"/>
          <p:cNvSpPr>
            <a:spLocks noGrp="1"/>
          </p:cNvSpPr>
          <p:nvPr>
            <p:ph type="body"/>
          </p:nvPr>
        </p:nvSpPr>
        <p:spPr>
          <a:xfrm>
            <a:off x="49608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5" name="PlaceHolder 3"/>
          <p:cNvSpPr>
            <a:spLocks noGrp="1"/>
          </p:cNvSpPr>
          <p:nvPr>
            <p:ph type="body"/>
          </p:nvPr>
        </p:nvSpPr>
        <p:spPr>
          <a:xfrm>
            <a:off x="428292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6" name="PlaceHolder 4"/>
          <p:cNvSpPr>
            <a:spLocks noGrp="1"/>
          </p:cNvSpPr>
          <p:nvPr>
            <p:ph type="body"/>
          </p:nvPr>
        </p:nvSpPr>
        <p:spPr>
          <a:xfrm>
            <a:off x="806976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7" name="PlaceHolder 5"/>
          <p:cNvSpPr>
            <a:spLocks noGrp="1"/>
          </p:cNvSpPr>
          <p:nvPr>
            <p:ph type="body"/>
          </p:nvPr>
        </p:nvSpPr>
        <p:spPr>
          <a:xfrm>
            <a:off x="49608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8" name="PlaceHolder 6"/>
          <p:cNvSpPr>
            <a:spLocks noGrp="1"/>
          </p:cNvSpPr>
          <p:nvPr>
            <p:ph type="body"/>
          </p:nvPr>
        </p:nvSpPr>
        <p:spPr>
          <a:xfrm>
            <a:off x="428292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39" name="PlaceHolder 7"/>
          <p:cNvSpPr>
            <a:spLocks noGrp="1"/>
          </p:cNvSpPr>
          <p:nvPr>
            <p:ph type="body"/>
          </p:nvPr>
        </p:nvSpPr>
        <p:spPr>
          <a:xfrm>
            <a:off x="806976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43" name="PlaceHolder 2"/>
          <p:cNvSpPr>
            <a:spLocks noGrp="1"/>
          </p:cNvSpPr>
          <p:nvPr>
            <p:ph type="subTitle"/>
          </p:nvPr>
        </p:nvSpPr>
        <p:spPr>
          <a:xfrm>
            <a:off x="496080" y="1514880"/>
            <a:ext cx="11199600" cy="5080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45" name="PlaceHolder 2"/>
          <p:cNvSpPr>
            <a:spLocks noGrp="1"/>
          </p:cNvSpPr>
          <p:nvPr>
            <p:ph type="body"/>
          </p:nvPr>
        </p:nvSpPr>
        <p:spPr>
          <a:xfrm>
            <a:off x="496080" y="1514880"/>
            <a:ext cx="1119960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47"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48"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0" y="0"/>
            <a:ext cx="1219176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52"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53"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54"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5" name="PlaceHolder 2"/>
          <p:cNvSpPr>
            <a:spLocks noGrp="1"/>
          </p:cNvSpPr>
          <p:nvPr>
            <p:ph type="subTitle"/>
          </p:nvPr>
        </p:nvSpPr>
        <p:spPr>
          <a:xfrm>
            <a:off x="496080" y="1514880"/>
            <a:ext cx="11199600" cy="5080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56"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57"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58" name="PlaceHolder 4"/>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60"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61"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62" name="PlaceHolder 4"/>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64" name="PlaceHolder 2"/>
          <p:cNvSpPr>
            <a:spLocks noGrp="1"/>
          </p:cNvSpPr>
          <p:nvPr>
            <p:ph type="body"/>
          </p:nvPr>
        </p:nvSpPr>
        <p:spPr>
          <a:xfrm>
            <a:off x="496080" y="151488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65" name="PlaceHolder 3"/>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67"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68"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69"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0" name="PlaceHolder 5"/>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72" name="PlaceHolder 2"/>
          <p:cNvSpPr>
            <a:spLocks noGrp="1"/>
          </p:cNvSpPr>
          <p:nvPr>
            <p:ph type="body"/>
          </p:nvPr>
        </p:nvSpPr>
        <p:spPr>
          <a:xfrm>
            <a:off x="49608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3" name="PlaceHolder 3"/>
          <p:cNvSpPr>
            <a:spLocks noGrp="1"/>
          </p:cNvSpPr>
          <p:nvPr>
            <p:ph type="body"/>
          </p:nvPr>
        </p:nvSpPr>
        <p:spPr>
          <a:xfrm>
            <a:off x="428292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4" name="PlaceHolder 4"/>
          <p:cNvSpPr>
            <a:spLocks noGrp="1"/>
          </p:cNvSpPr>
          <p:nvPr>
            <p:ph type="body"/>
          </p:nvPr>
        </p:nvSpPr>
        <p:spPr>
          <a:xfrm>
            <a:off x="806976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5" name="PlaceHolder 5"/>
          <p:cNvSpPr>
            <a:spLocks noGrp="1"/>
          </p:cNvSpPr>
          <p:nvPr>
            <p:ph type="body"/>
          </p:nvPr>
        </p:nvSpPr>
        <p:spPr>
          <a:xfrm>
            <a:off x="49608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6" name="PlaceHolder 6"/>
          <p:cNvSpPr>
            <a:spLocks noGrp="1"/>
          </p:cNvSpPr>
          <p:nvPr>
            <p:ph type="body"/>
          </p:nvPr>
        </p:nvSpPr>
        <p:spPr>
          <a:xfrm>
            <a:off x="428292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77" name="PlaceHolder 7"/>
          <p:cNvSpPr>
            <a:spLocks noGrp="1"/>
          </p:cNvSpPr>
          <p:nvPr>
            <p:ph type="body"/>
          </p:nvPr>
        </p:nvSpPr>
        <p:spPr>
          <a:xfrm>
            <a:off x="806976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82" name="PlaceHolder 2"/>
          <p:cNvSpPr>
            <a:spLocks noGrp="1"/>
          </p:cNvSpPr>
          <p:nvPr>
            <p:ph type="subTitle"/>
          </p:nvPr>
        </p:nvSpPr>
        <p:spPr>
          <a:xfrm>
            <a:off x="496080" y="1514880"/>
            <a:ext cx="11199600" cy="5080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84" name="PlaceHolder 2"/>
          <p:cNvSpPr>
            <a:spLocks noGrp="1"/>
          </p:cNvSpPr>
          <p:nvPr>
            <p:ph type="body"/>
          </p:nvPr>
        </p:nvSpPr>
        <p:spPr>
          <a:xfrm>
            <a:off x="496080" y="1514880"/>
            <a:ext cx="1119960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86"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87"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7" name="PlaceHolder 2"/>
          <p:cNvSpPr>
            <a:spLocks noGrp="1"/>
          </p:cNvSpPr>
          <p:nvPr>
            <p:ph type="body"/>
          </p:nvPr>
        </p:nvSpPr>
        <p:spPr>
          <a:xfrm>
            <a:off x="496080" y="1514880"/>
            <a:ext cx="1119960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0" y="0"/>
            <a:ext cx="1219176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91"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92"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93"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95"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96"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97" name="PlaceHolder 4"/>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99"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0"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1" name="PlaceHolder 4"/>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03" name="PlaceHolder 2"/>
          <p:cNvSpPr>
            <a:spLocks noGrp="1"/>
          </p:cNvSpPr>
          <p:nvPr>
            <p:ph type="body"/>
          </p:nvPr>
        </p:nvSpPr>
        <p:spPr>
          <a:xfrm>
            <a:off x="496080" y="151488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4" name="PlaceHolder 3"/>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06"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7"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8"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09" name="PlaceHolder 5"/>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11" name="PlaceHolder 2"/>
          <p:cNvSpPr>
            <a:spLocks noGrp="1"/>
          </p:cNvSpPr>
          <p:nvPr>
            <p:ph type="body"/>
          </p:nvPr>
        </p:nvSpPr>
        <p:spPr>
          <a:xfrm>
            <a:off x="49608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12" name="PlaceHolder 3"/>
          <p:cNvSpPr>
            <a:spLocks noGrp="1"/>
          </p:cNvSpPr>
          <p:nvPr>
            <p:ph type="body"/>
          </p:nvPr>
        </p:nvSpPr>
        <p:spPr>
          <a:xfrm>
            <a:off x="428292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13" name="PlaceHolder 4"/>
          <p:cNvSpPr>
            <a:spLocks noGrp="1"/>
          </p:cNvSpPr>
          <p:nvPr>
            <p:ph type="body"/>
          </p:nvPr>
        </p:nvSpPr>
        <p:spPr>
          <a:xfrm>
            <a:off x="806976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14" name="PlaceHolder 5"/>
          <p:cNvSpPr>
            <a:spLocks noGrp="1"/>
          </p:cNvSpPr>
          <p:nvPr>
            <p:ph type="body"/>
          </p:nvPr>
        </p:nvSpPr>
        <p:spPr>
          <a:xfrm>
            <a:off x="49608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15" name="PlaceHolder 6"/>
          <p:cNvSpPr>
            <a:spLocks noGrp="1"/>
          </p:cNvSpPr>
          <p:nvPr>
            <p:ph type="body"/>
          </p:nvPr>
        </p:nvSpPr>
        <p:spPr>
          <a:xfrm>
            <a:off x="428292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16" name="PlaceHolder 7"/>
          <p:cNvSpPr>
            <a:spLocks noGrp="1"/>
          </p:cNvSpPr>
          <p:nvPr>
            <p:ph type="body"/>
          </p:nvPr>
        </p:nvSpPr>
        <p:spPr>
          <a:xfrm>
            <a:off x="806976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21" name="PlaceHolder 2"/>
          <p:cNvSpPr>
            <a:spLocks noGrp="1"/>
          </p:cNvSpPr>
          <p:nvPr>
            <p:ph type="subTitle"/>
          </p:nvPr>
        </p:nvSpPr>
        <p:spPr>
          <a:xfrm>
            <a:off x="496080" y="1514880"/>
            <a:ext cx="11199600" cy="5080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23" name="PlaceHolder 2"/>
          <p:cNvSpPr>
            <a:spLocks noGrp="1"/>
          </p:cNvSpPr>
          <p:nvPr>
            <p:ph type="body"/>
          </p:nvPr>
        </p:nvSpPr>
        <p:spPr>
          <a:xfrm>
            <a:off x="496080" y="1514880"/>
            <a:ext cx="1119960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9"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0"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25"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26"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0" y="0"/>
            <a:ext cx="1219176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30"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31"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32"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34"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35"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36" name="PlaceHolder 4"/>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38"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39"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40" name="PlaceHolder 4"/>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42" name="PlaceHolder 2"/>
          <p:cNvSpPr>
            <a:spLocks noGrp="1"/>
          </p:cNvSpPr>
          <p:nvPr>
            <p:ph type="body"/>
          </p:nvPr>
        </p:nvSpPr>
        <p:spPr>
          <a:xfrm>
            <a:off x="496080" y="151488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43" name="PlaceHolder 3"/>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45"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46"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47"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48" name="PlaceHolder 5"/>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50" name="PlaceHolder 2"/>
          <p:cNvSpPr>
            <a:spLocks noGrp="1"/>
          </p:cNvSpPr>
          <p:nvPr>
            <p:ph type="body"/>
          </p:nvPr>
        </p:nvSpPr>
        <p:spPr>
          <a:xfrm>
            <a:off x="49608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1" name="PlaceHolder 3"/>
          <p:cNvSpPr>
            <a:spLocks noGrp="1"/>
          </p:cNvSpPr>
          <p:nvPr>
            <p:ph type="body"/>
          </p:nvPr>
        </p:nvSpPr>
        <p:spPr>
          <a:xfrm>
            <a:off x="428292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2" name="PlaceHolder 4"/>
          <p:cNvSpPr>
            <a:spLocks noGrp="1"/>
          </p:cNvSpPr>
          <p:nvPr>
            <p:ph type="body"/>
          </p:nvPr>
        </p:nvSpPr>
        <p:spPr>
          <a:xfrm>
            <a:off x="806976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3" name="PlaceHolder 5"/>
          <p:cNvSpPr>
            <a:spLocks noGrp="1"/>
          </p:cNvSpPr>
          <p:nvPr>
            <p:ph type="body"/>
          </p:nvPr>
        </p:nvSpPr>
        <p:spPr>
          <a:xfrm>
            <a:off x="49608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4" name="PlaceHolder 6"/>
          <p:cNvSpPr>
            <a:spLocks noGrp="1"/>
          </p:cNvSpPr>
          <p:nvPr>
            <p:ph type="body"/>
          </p:nvPr>
        </p:nvSpPr>
        <p:spPr>
          <a:xfrm>
            <a:off x="428292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5" name="PlaceHolder 7"/>
          <p:cNvSpPr>
            <a:spLocks noGrp="1"/>
          </p:cNvSpPr>
          <p:nvPr>
            <p:ph type="body"/>
          </p:nvPr>
        </p:nvSpPr>
        <p:spPr>
          <a:xfrm>
            <a:off x="806976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0"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61" name="PlaceHolder 2"/>
          <p:cNvSpPr>
            <a:spLocks noGrp="1"/>
          </p:cNvSpPr>
          <p:nvPr>
            <p:ph type="subTitle"/>
          </p:nvPr>
        </p:nvSpPr>
        <p:spPr>
          <a:xfrm>
            <a:off x="496080" y="1514880"/>
            <a:ext cx="11199600" cy="50803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63" name="PlaceHolder 2"/>
          <p:cNvSpPr>
            <a:spLocks noGrp="1"/>
          </p:cNvSpPr>
          <p:nvPr>
            <p:ph type="body"/>
          </p:nvPr>
        </p:nvSpPr>
        <p:spPr>
          <a:xfrm>
            <a:off x="496080" y="1514880"/>
            <a:ext cx="1119960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65"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66"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7"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8" name="PlaceHolder 1"/>
          <p:cNvSpPr>
            <a:spLocks noGrp="1"/>
          </p:cNvSpPr>
          <p:nvPr>
            <p:ph type="subTitle"/>
          </p:nvPr>
        </p:nvSpPr>
        <p:spPr>
          <a:xfrm>
            <a:off x="0" y="0"/>
            <a:ext cx="1219176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70"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71"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72"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74"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75"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76" name="PlaceHolder 4"/>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78"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79"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80" name="PlaceHolder 4"/>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82" name="PlaceHolder 2"/>
          <p:cNvSpPr>
            <a:spLocks noGrp="1"/>
          </p:cNvSpPr>
          <p:nvPr>
            <p:ph type="body"/>
          </p:nvPr>
        </p:nvSpPr>
        <p:spPr>
          <a:xfrm>
            <a:off x="496080" y="151488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83" name="PlaceHolder 3"/>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85"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86"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87"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88" name="PlaceHolder 5"/>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0" y="0"/>
            <a:ext cx="12191760" cy="6144120"/>
          </a:xfrm>
          <a:prstGeom prst="rect">
            <a:avLst/>
          </a:prstGeom>
        </p:spPr>
        <p:txBody>
          <a:bodyPr lIns="0" rIns="0" tIns="0" bIns="0" anchor="ctr"/>
          <a:p>
            <a:pPr algn="ctr"/>
            <a:endParaRPr b="0" lang="en-GB"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90" name="PlaceHolder 2"/>
          <p:cNvSpPr>
            <a:spLocks noGrp="1"/>
          </p:cNvSpPr>
          <p:nvPr>
            <p:ph type="body"/>
          </p:nvPr>
        </p:nvSpPr>
        <p:spPr>
          <a:xfrm>
            <a:off x="49608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91" name="PlaceHolder 3"/>
          <p:cNvSpPr>
            <a:spLocks noGrp="1"/>
          </p:cNvSpPr>
          <p:nvPr>
            <p:ph type="body"/>
          </p:nvPr>
        </p:nvSpPr>
        <p:spPr>
          <a:xfrm>
            <a:off x="428292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92" name="PlaceHolder 4"/>
          <p:cNvSpPr>
            <a:spLocks noGrp="1"/>
          </p:cNvSpPr>
          <p:nvPr>
            <p:ph type="body"/>
          </p:nvPr>
        </p:nvSpPr>
        <p:spPr>
          <a:xfrm>
            <a:off x="8069760" y="151488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93" name="PlaceHolder 5"/>
          <p:cNvSpPr>
            <a:spLocks noGrp="1"/>
          </p:cNvSpPr>
          <p:nvPr>
            <p:ph type="body"/>
          </p:nvPr>
        </p:nvSpPr>
        <p:spPr>
          <a:xfrm>
            <a:off x="49608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94" name="PlaceHolder 6"/>
          <p:cNvSpPr>
            <a:spLocks noGrp="1"/>
          </p:cNvSpPr>
          <p:nvPr>
            <p:ph type="body"/>
          </p:nvPr>
        </p:nvSpPr>
        <p:spPr>
          <a:xfrm>
            <a:off x="428292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95" name="PlaceHolder 7"/>
          <p:cNvSpPr>
            <a:spLocks noGrp="1"/>
          </p:cNvSpPr>
          <p:nvPr>
            <p:ph type="body"/>
          </p:nvPr>
        </p:nvSpPr>
        <p:spPr>
          <a:xfrm>
            <a:off x="8069760" y="4168800"/>
            <a:ext cx="360612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4"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15" name="PlaceHolder 3"/>
          <p:cNvSpPr>
            <a:spLocks noGrp="1"/>
          </p:cNvSpPr>
          <p:nvPr>
            <p:ph type="body"/>
          </p:nvPr>
        </p:nvSpPr>
        <p:spPr>
          <a:xfrm>
            <a:off x="623484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6" name="PlaceHolder 4"/>
          <p:cNvSpPr>
            <a:spLocks noGrp="1"/>
          </p:cNvSpPr>
          <p:nvPr>
            <p:ph type="body"/>
          </p:nvPr>
        </p:nvSpPr>
        <p:spPr>
          <a:xfrm>
            <a:off x="49608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18" name="PlaceHolder 2"/>
          <p:cNvSpPr>
            <a:spLocks noGrp="1"/>
          </p:cNvSpPr>
          <p:nvPr>
            <p:ph type="body"/>
          </p:nvPr>
        </p:nvSpPr>
        <p:spPr>
          <a:xfrm>
            <a:off x="496080" y="1514880"/>
            <a:ext cx="5465160" cy="5080320"/>
          </a:xfrm>
          <a:prstGeom prst="rect">
            <a:avLst/>
          </a:prstGeom>
        </p:spPr>
        <p:txBody>
          <a:bodyPr lIns="0" rIns="0" tIns="0" bIns="0">
            <a:normAutofit/>
          </a:bodyPr>
          <a:p>
            <a:endParaRPr b="0" lang="en-GB" sz="1400" spc="-1" strike="noStrike">
              <a:solidFill>
                <a:srgbClr val="000000"/>
              </a:solidFill>
              <a:latin typeface="Arial"/>
            </a:endParaRPr>
          </a:p>
        </p:txBody>
      </p:sp>
      <p:sp>
        <p:nvSpPr>
          <p:cNvPr id="19"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20" name="PlaceHolder 4"/>
          <p:cNvSpPr>
            <a:spLocks noGrp="1"/>
          </p:cNvSpPr>
          <p:nvPr>
            <p:ph type="body"/>
          </p:nvPr>
        </p:nvSpPr>
        <p:spPr>
          <a:xfrm>
            <a:off x="6234840" y="416880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0" y="0"/>
            <a:ext cx="12191760" cy="1325160"/>
          </a:xfrm>
          <a:prstGeom prst="rect">
            <a:avLst/>
          </a:prstGeom>
        </p:spPr>
        <p:txBody>
          <a:bodyPr lIns="0" rIns="0" tIns="0" bIns="0" anchor="ctr"/>
          <a:p>
            <a:endParaRPr b="0" lang="en-GB" sz="1400" spc="-1" strike="noStrike">
              <a:solidFill>
                <a:srgbClr val="000000"/>
              </a:solidFill>
              <a:latin typeface="Arial"/>
            </a:endParaRPr>
          </a:p>
        </p:txBody>
      </p:sp>
      <p:sp>
        <p:nvSpPr>
          <p:cNvPr id="22" name="PlaceHolder 2"/>
          <p:cNvSpPr>
            <a:spLocks noGrp="1"/>
          </p:cNvSpPr>
          <p:nvPr>
            <p:ph type="body"/>
          </p:nvPr>
        </p:nvSpPr>
        <p:spPr>
          <a:xfrm>
            <a:off x="49608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23" name="PlaceHolder 3"/>
          <p:cNvSpPr>
            <a:spLocks noGrp="1"/>
          </p:cNvSpPr>
          <p:nvPr>
            <p:ph type="body"/>
          </p:nvPr>
        </p:nvSpPr>
        <p:spPr>
          <a:xfrm>
            <a:off x="6234840" y="1514880"/>
            <a:ext cx="5465160" cy="2423160"/>
          </a:xfrm>
          <a:prstGeom prst="rect">
            <a:avLst/>
          </a:prstGeom>
        </p:spPr>
        <p:txBody>
          <a:bodyPr lIns="0" rIns="0" tIns="0" bIns="0">
            <a:normAutofit/>
          </a:bodyPr>
          <a:p>
            <a:endParaRPr b="0" lang="en-GB" sz="1400" spc="-1" strike="noStrike">
              <a:solidFill>
                <a:srgbClr val="000000"/>
              </a:solidFill>
              <a:latin typeface="Arial"/>
            </a:endParaRPr>
          </a:p>
        </p:txBody>
      </p:sp>
      <p:sp>
        <p:nvSpPr>
          <p:cNvPr id="24" name="PlaceHolder 4"/>
          <p:cNvSpPr>
            <a:spLocks noGrp="1"/>
          </p:cNvSpPr>
          <p:nvPr>
            <p:ph type="body"/>
          </p:nvPr>
        </p:nvSpPr>
        <p:spPr>
          <a:xfrm>
            <a:off x="496080" y="4168800"/>
            <a:ext cx="11199600" cy="2423160"/>
          </a:xfrm>
          <a:prstGeom prst="rect">
            <a:avLst/>
          </a:prstGeom>
        </p:spPr>
        <p:txBody>
          <a:bodyPr lIns="0" rIns="0" tIns="0" bIns="0">
            <a:normAutofit/>
          </a:bodyPr>
          <a:p>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ctr"/>
          <a:p>
            <a:r>
              <a:rPr b="0" lang="en-GB" sz="6000" spc="-1" strike="noStrike">
                <a:solidFill>
                  <a:srgbClr val="000000"/>
                </a:solidFill>
                <a:latin typeface="Arial"/>
              </a:rPr>
              <a:t>Click to edit the title text format</a:t>
            </a:r>
            <a:endParaRPr b="0" lang="en-GB" sz="6000" spc="-1" strike="noStrike">
              <a:solidFill>
                <a:srgbClr val="000000"/>
              </a:solidFill>
              <a:latin typeface="Arial"/>
            </a:endParaRPr>
          </a:p>
        </p:txBody>
      </p:sp>
      <p:sp>
        <p:nvSpPr>
          <p:cNvPr id="1" name="CustomShape 2"/>
          <p:cNvSpPr/>
          <p:nvPr/>
        </p:nvSpPr>
        <p:spPr>
          <a:xfrm>
            <a:off x="0" y="5094000"/>
            <a:ext cx="12191760" cy="1763640"/>
          </a:xfrm>
          <a:prstGeom prst="rect">
            <a:avLst/>
          </a:prstGeom>
          <a:solidFill>
            <a:schemeClr val="lt1"/>
          </a:solidFill>
          <a:ln w="12600">
            <a:solidFill>
              <a:schemeClr val="lt1"/>
            </a:solidFill>
            <a:miter/>
          </a:ln>
        </p:spPr>
        <p:style>
          <a:lnRef idx="0"/>
          <a:fillRef idx="0"/>
          <a:effectRef idx="0"/>
          <a:fontRef idx="minor"/>
        </p:style>
      </p:sp>
      <p:pic>
        <p:nvPicPr>
          <p:cNvPr id="2" name="Google Shape;15;p2" descr=""/>
          <p:cNvPicPr/>
          <p:nvPr/>
        </p:nvPicPr>
        <p:blipFill>
          <a:blip r:embed="rId2"/>
          <a:stretch/>
        </p:blipFill>
        <p:spPr>
          <a:xfrm>
            <a:off x="-300600" y="4680360"/>
            <a:ext cx="4254840" cy="2590560"/>
          </a:xfrm>
          <a:prstGeom prst="rect">
            <a:avLst/>
          </a:prstGeom>
          <a:ln>
            <a:noFill/>
          </a:ln>
        </p:spPr>
      </p:pic>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0" y="0"/>
            <a:ext cx="12191760" cy="1325160"/>
          </a:xfrm>
          <a:prstGeom prst="rect">
            <a:avLst/>
          </a:prstGeom>
        </p:spPr>
        <p:txBody>
          <a:bodyPr anchor="ctr"/>
          <a:p>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41" name="PlaceHolder 2"/>
          <p:cNvSpPr>
            <a:spLocks noGrp="1"/>
          </p:cNvSpPr>
          <p:nvPr>
            <p:ph type="body"/>
          </p:nvPr>
        </p:nvSpPr>
        <p:spPr>
          <a:xfrm>
            <a:off x="496080" y="1514880"/>
            <a:ext cx="11199600" cy="5080320"/>
          </a:xfrm>
          <a:prstGeom prst="rect">
            <a:avLst/>
          </a:prstGeom>
        </p:spPr>
        <p:txBody>
          <a:bodyPr/>
          <a:p>
            <a:pPr marL="432000" indent="-324000">
              <a:spcBef>
                <a:spcPts val="1417"/>
              </a:spcBef>
              <a:buClr>
                <a:srgbClr val="000000"/>
              </a:buClr>
              <a:buSzPct val="45000"/>
              <a:buFont typeface="Wingdings" charset="2"/>
              <a:buChar char=""/>
            </a:pPr>
            <a:r>
              <a:rPr b="0" lang="en-GB" sz="3600" spc="-1" strike="noStrike">
                <a:solidFill>
                  <a:srgbClr val="000000"/>
                </a:solidFill>
                <a:latin typeface="Arial"/>
              </a:rPr>
              <a:t>Click to edit the outline text format</a:t>
            </a:r>
            <a:endParaRPr b="0" lang="en-GB" sz="3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3600" spc="-1" strike="noStrike">
                <a:solidFill>
                  <a:srgbClr val="000000"/>
                </a:solidFill>
                <a:latin typeface="Arial"/>
              </a:rPr>
              <a:t>Second Outline Level</a:t>
            </a:r>
            <a:endParaRPr b="0" lang="en-GB" sz="3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3600" spc="-1" strike="noStrike">
                <a:solidFill>
                  <a:srgbClr val="000000"/>
                </a:solidFill>
                <a:latin typeface="Arial"/>
              </a:rPr>
              <a:t>Third Outline Level</a:t>
            </a:r>
            <a:endParaRPr b="0" lang="en-GB" sz="3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3600" spc="-1" strike="noStrike">
                <a:solidFill>
                  <a:srgbClr val="000000"/>
                </a:solidFill>
                <a:latin typeface="Arial"/>
              </a:rPr>
              <a:t>Fourth Outline Level</a:t>
            </a:r>
            <a:endParaRPr b="0" lang="en-GB" sz="3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3600" spc="-1" strike="noStrike">
                <a:solidFill>
                  <a:srgbClr val="000000"/>
                </a:solidFill>
                <a:latin typeface="Arial"/>
              </a:rPr>
              <a:t>Fifth Outline Level</a:t>
            </a:r>
            <a:endParaRPr b="0" lang="en-GB" sz="3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3600" spc="-1" strike="noStrike">
                <a:solidFill>
                  <a:srgbClr val="000000"/>
                </a:solidFill>
                <a:latin typeface="Arial"/>
              </a:rPr>
              <a:t>Sixth Outline Level</a:t>
            </a:r>
            <a:endParaRPr b="0" lang="en-GB" sz="3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3600" spc="-1" strike="noStrike">
                <a:solidFill>
                  <a:srgbClr val="000000"/>
                </a:solidFill>
                <a:latin typeface="Arial"/>
              </a:rPr>
              <a:t>Seventh Outline Level</a:t>
            </a:r>
            <a:endParaRPr b="0" lang="en-GB" sz="36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0" y="0"/>
            <a:ext cx="9203760" cy="6857640"/>
          </a:xfrm>
          <a:prstGeom prst="rect">
            <a:avLst/>
          </a:prstGeom>
        </p:spPr>
        <p:txBody>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3200" spc="-1" strike="noStrike">
                <a:solidFill>
                  <a:srgbClr val="000000"/>
                </a:solidFill>
                <a:latin typeface="Arial"/>
              </a:rPr>
              <a:t>Second Outline Level</a:t>
            </a:r>
            <a:endParaRPr b="0" lang="en-GB"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3200" spc="-1" strike="noStrike">
                <a:solidFill>
                  <a:srgbClr val="000000"/>
                </a:solidFill>
                <a:latin typeface="Arial"/>
              </a:rPr>
              <a:t>Third Outline Level</a:t>
            </a:r>
            <a:endParaRPr b="0" lang="en-GB"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3200" spc="-1" strike="noStrike">
                <a:solidFill>
                  <a:srgbClr val="000000"/>
                </a:solidFill>
                <a:latin typeface="Arial"/>
              </a:rPr>
              <a:t>Fourth Outline Level</a:t>
            </a:r>
            <a:endParaRPr b="0" lang="en-GB"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3200" spc="-1" strike="noStrike">
                <a:solidFill>
                  <a:srgbClr val="000000"/>
                </a:solidFill>
                <a:latin typeface="Arial"/>
              </a:rPr>
              <a:t>Fifth Outline Level</a:t>
            </a:r>
            <a:endParaRPr b="0" lang="en-GB"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3200" spc="-1" strike="noStrike">
                <a:solidFill>
                  <a:srgbClr val="000000"/>
                </a:solidFill>
                <a:latin typeface="Arial"/>
              </a:rPr>
              <a:t>Sixth Outline Level</a:t>
            </a:r>
            <a:endParaRPr b="0" lang="en-GB"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3200" spc="-1" strike="noStrike">
                <a:solidFill>
                  <a:srgbClr val="000000"/>
                </a:solidFill>
                <a:latin typeface="Arial"/>
              </a:rPr>
              <a:t>Seventh Outline Level</a:t>
            </a:r>
            <a:endParaRPr b="0" lang="en-GB" sz="3200" spc="-1" strike="noStrike">
              <a:solidFill>
                <a:srgbClr val="000000"/>
              </a:solidFill>
              <a:latin typeface="Arial"/>
            </a:endParaRPr>
          </a:p>
        </p:txBody>
      </p:sp>
      <p:sp>
        <p:nvSpPr>
          <p:cNvPr id="79" name="PlaceHolder 2"/>
          <p:cNvSpPr>
            <a:spLocks noGrp="1"/>
          </p:cNvSpPr>
          <p:nvPr>
            <p:ph type="body"/>
          </p:nvPr>
        </p:nvSpPr>
        <p:spPr>
          <a:xfrm>
            <a:off x="9204120" y="0"/>
            <a:ext cx="2987640" cy="6857640"/>
          </a:xfrm>
          <a:prstGeom prst="rect">
            <a:avLst/>
          </a:prstGeom>
        </p:spPr>
        <p:txBody>
          <a:bodyPr/>
          <a:p>
            <a:pPr marL="432000" indent="-324000">
              <a:spcBef>
                <a:spcPts val="1417"/>
              </a:spcBef>
              <a:buClr>
                <a:srgbClr val="000000"/>
              </a:buClr>
              <a:buSzPct val="45000"/>
              <a:buFont typeface="Wingdings" charset="2"/>
              <a:buChar char=""/>
            </a:pPr>
            <a:r>
              <a:rPr b="0" lang="en-GB" sz="2800" spc="-1" strike="noStrike">
                <a:solidFill>
                  <a:srgbClr val="000000"/>
                </a:solidFill>
                <a:latin typeface="Arial"/>
              </a:rPr>
              <a:t>Click to edit the outline text format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800" spc="-1" strike="noStrike">
                <a:solidFill>
                  <a:srgbClr val="000000"/>
                </a:solidFill>
                <a:latin typeface="Arial"/>
              </a:rPr>
              <a:t>Third Outline Level</a:t>
            </a:r>
            <a:endParaRPr b="0" lang="en-GB"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800" spc="-1" strike="noStrike">
                <a:solidFill>
                  <a:srgbClr val="000000"/>
                </a:solidFill>
                <a:latin typeface="Arial"/>
              </a:rPr>
              <a:t>Fourth Outline Level</a:t>
            </a:r>
            <a:endParaRPr b="0" lang="en-GB"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800" spc="-1" strike="noStrike">
                <a:solidFill>
                  <a:srgbClr val="000000"/>
                </a:solidFill>
                <a:latin typeface="Arial"/>
              </a:rPr>
              <a:t>Fifth Outline Level</a:t>
            </a:r>
            <a:endParaRPr b="0" lang="en-GB"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800" spc="-1" strike="noStrike">
                <a:solidFill>
                  <a:srgbClr val="000000"/>
                </a:solidFill>
                <a:latin typeface="Arial"/>
              </a:rPr>
              <a:t>Sixth Outline Level</a:t>
            </a:r>
            <a:endParaRPr b="0" lang="en-GB"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800" spc="-1" strike="noStrike">
                <a:solidFill>
                  <a:srgbClr val="000000"/>
                </a:solidFill>
                <a:latin typeface="Arial"/>
              </a:rPr>
              <a:t>Seventh Outline Level</a:t>
            </a:r>
            <a:endParaRPr b="0" lang="en-GB" sz="2800" spc="-1" strike="noStrike">
              <a:solidFill>
                <a:srgbClr val="000000"/>
              </a:solidFill>
              <a:latin typeface="Arial"/>
            </a:endParaRPr>
          </a:p>
        </p:txBody>
      </p:sp>
      <p:sp>
        <p:nvSpPr>
          <p:cNvPr id="80" name="PlaceHolder 3"/>
          <p:cNvSpPr>
            <a:spLocks noGrp="1"/>
          </p:cNvSpPr>
          <p:nvPr>
            <p:ph type="title"/>
          </p:nvPr>
        </p:nvSpPr>
        <p:spPr>
          <a:xfrm>
            <a:off x="609480" y="273600"/>
            <a:ext cx="10972440" cy="11448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17" name="PlaceHolder 1"/>
          <p:cNvSpPr>
            <a:spLocks noGrp="1"/>
          </p:cNvSpPr>
          <p:nvPr>
            <p:ph type="body"/>
          </p:nvPr>
        </p:nvSpPr>
        <p:spPr>
          <a:xfrm>
            <a:off x="0" y="2520"/>
            <a:ext cx="9203760" cy="6855120"/>
          </a:xfrm>
          <a:prstGeom prst="rect">
            <a:avLst/>
          </a:prstGeom>
        </p:spPr>
        <p:txBody>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3200" spc="-1" strike="noStrike">
                <a:solidFill>
                  <a:srgbClr val="000000"/>
                </a:solidFill>
                <a:latin typeface="Arial"/>
              </a:rPr>
              <a:t>Second Outline Level</a:t>
            </a:r>
            <a:endParaRPr b="0" lang="en-GB"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3200" spc="-1" strike="noStrike">
                <a:solidFill>
                  <a:srgbClr val="000000"/>
                </a:solidFill>
                <a:latin typeface="Arial"/>
              </a:rPr>
              <a:t>Third Outline Level</a:t>
            </a:r>
            <a:endParaRPr b="0" lang="en-GB"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3200" spc="-1" strike="noStrike">
                <a:solidFill>
                  <a:srgbClr val="000000"/>
                </a:solidFill>
                <a:latin typeface="Arial"/>
              </a:rPr>
              <a:t>Fourth Outline Level</a:t>
            </a:r>
            <a:endParaRPr b="0" lang="en-GB"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3200" spc="-1" strike="noStrike">
                <a:solidFill>
                  <a:srgbClr val="000000"/>
                </a:solidFill>
                <a:latin typeface="Arial"/>
              </a:rPr>
              <a:t>Fifth Outline Level</a:t>
            </a:r>
            <a:endParaRPr b="0" lang="en-GB"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3200" spc="-1" strike="noStrike">
                <a:solidFill>
                  <a:srgbClr val="000000"/>
                </a:solidFill>
                <a:latin typeface="Arial"/>
              </a:rPr>
              <a:t>Sixth Outline Level</a:t>
            </a:r>
            <a:endParaRPr b="0" lang="en-GB"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3200" spc="-1" strike="noStrike">
                <a:solidFill>
                  <a:srgbClr val="000000"/>
                </a:solidFill>
                <a:latin typeface="Arial"/>
              </a:rPr>
              <a:t>Seventh Outline Level</a:t>
            </a:r>
            <a:endParaRPr b="0" lang="en-GB" sz="3200" spc="-1" strike="noStrike">
              <a:solidFill>
                <a:srgbClr val="000000"/>
              </a:solidFill>
              <a:latin typeface="Arial"/>
            </a:endParaRPr>
          </a:p>
        </p:txBody>
      </p:sp>
      <p:sp>
        <p:nvSpPr>
          <p:cNvPr id="118" name="PlaceHolder 2"/>
          <p:cNvSpPr>
            <a:spLocks noGrp="1"/>
          </p:cNvSpPr>
          <p:nvPr>
            <p:ph type="body"/>
          </p:nvPr>
        </p:nvSpPr>
        <p:spPr>
          <a:xfrm>
            <a:off x="9204120" y="0"/>
            <a:ext cx="2987640" cy="6857640"/>
          </a:xfrm>
          <a:prstGeom prst="rect">
            <a:avLst/>
          </a:prstGeom>
        </p:spPr>
        <p:txBody>
          <a:bodyPr/>
          <a:p>
            <a:pPr marL="432000" indent="-324000">
              <a:spcBef>
                <a:spcPts val="1417"/>
              </a:spcBef>
              <a:buClr>
                <a:srgbClr val="000000"/>
              </a:buClr>
              <a:buSzPct val="45000"/>
              <a:buFont typeface="Wingdings" charset="2"/>
              <a:buChar char=""/>
            </a:pPr>
            <a:r>
              <a:rPr b="0" lang="en-GB" sz="2800" spc="-1" strike="noStrike">
                <a:solidFill>
                  <a:srgbClr val="000000"/>
                </a:solidFill>
                <a:latin typeface="Arial"/>
              </a:rPr>
              <a:t>Click to edit the outline text format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800" spc="-1" strike="noStrike">
                <a:solidFill>
                  <a:srgbClr val="000000"/>
                </a:solidFill>
                <a:latin typeface="Arial"/>
              </a:rPr>
              <a:t>Third Outline Level</a:t>
            </a:r>
            <a:endParaRPr b="0" lang="en-GB"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800" spc="-1" strike="noStrike">
                <a:solidFill>
                  <a:srgbClr val="000000"/>
                </a:solidFill>
                <a:latin typeface="Arial"/>
              </a:rPr>
              <a:t>Fourth Outline Level</a:t>
            </a:r>
            <a:endParaRPr b="0" lang="en-GB"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800" spc="-1" strike="noStrike">
                <a:solidFill>
                  <a:srgbClr val="000000"/>
                </a:solidFill>
                <a:latin typeface="Arial"/>
              </a:rPr>
              <a:t>Fifth Outline Level</a:t>
            </a:r>
            <a:endParaRPr b="0" lang="en-GB"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800" spc="-1" strike="noStrike">
                <a:solidFill>
                  <a:srgbClr val="000000"/>
                </a:solidFill>
                <a:latin typeface="Arial"/>
              </a:rPr>
              <a:t>Sixth Outline Level</a:t>
            </a:r>
            <a:endParaRPr b="0" lang="en-GB"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800" spc="-1" strike="noStrike">
                <a:solidFill>
                  <a:srgbClr val="000000"/>
                </a:solidFill>
                <a:latin typeface="Arial"/>
              </a:rPr>
              <a:t>Seventh Outline Level</a:t>
            </a:r>
            <a:endParaRPr b="0" lang="en-GB" sz="2800" spc="-1" strike="noStrike">
              <a:solidFill>
                <a:srgbClr val="000000"/>
              </a:solidFill>
              <a:latin typeface="Arial"/>
            </a:endParaRPr>
          </a:p>
        </p:txBody>
      </p:sp>
      <p:sp>
        <p:nvSpPr>
          <p:cNvPr id="119" name="PlaceHolder 3"/>
          <p:cNvSpPr>
            <a:spLocks noGrp="1"/>
          </p:cNvSpPr>
          <p:nvPr>
            <p:ph type="title"/>
          </p:nvPr>
        </p:nvSpPr>
        <p:spPr>
          <a:xfrm>
            <a:off x="609480" y="273600"/>
            <a:ext cx="10972440" cy="1144800"/>
          </a:xfrm>
          <a:prstGeom prst="rect">
            <a:avLst/>
          </a:prstGeom>
        </p:spPr>
        <p:txBody>
          <a:bodyPr lIns="0" rIns="0" tIns="0" bIns="0" anchor="ctr"/>
          <a:p>
            <a:r>
              <a:rPr b="0" lang="en-GB" sz="1400" spc="-1" strike="noStrike">
                <a:solidFill>
                  <a:srgbClr val="000000"/>
                </a:solidFill>
                <a:latin typeface="Arial"/>
              </a:rPr>
              <a:t>Click to edit the title text format</a:t>
            </a:r>
            <a:endParaRPr b="0" lang="en-GB"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a06e"/>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0" y="0"/>
            <a:ext cx="12191760" cy="1325160"/>
          </a:xfrm>
          <a:prstGeom prst="rect">
            <a:avLst/>
          </a:prstGeom>
        </p:spPr>
        <p:txBody>
          <a:bodyPr anchor="ctr"/>
          <a:p>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57" name="PlaceHolder 2"/>
          <p:cNvSpPr>
            <a:spLocks noGrp="1"/>
          </p:cNvSpPr>
          <p:nvPr>
            <p:ph type="body"/>
          </p:nvPr>
        </p:nvSpPr>
        <p:spPr>
          <a:xfrm>
            <a:off x="0" y="1574640"/>
            <a:ext cx="6019560" cy="5091120"/>
          </a:xfrm>
          <a:prstGeom prst="rect">
            <a:avLst/>
          </a:prstGeom>
        </p:spPr>
        <p:txBody>
          <a:bodyPr/>
          <a:p>
            <a:pPr marL="432000" indent="-324000">
              <a:spcBef>
                <a:spcPts val="1417"/>
              </a:spcBef>
              <a:buClr>
                <a:srgbClr val="000000"/>
              </a:buClr>
              <a:buSzPct val="45000"/>
              <a:buFont typeface="Wingdings" charset="2"/>
              <a:buChar char=""/>
            </a:pPr>
            <a:r>
              <a:rPr b="0" lang="en-GB" sz="2800" spc="-1" strike="noStrike">
                <a:solidFill>
                  <a:srgbClr val="000000"/>
                </a:solidFill>
                <a:latin typeface="Arial"/>
              </a:rPr>
              <a:t>Click to edit the outline text format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800" spc="-1" strike="noStrike">
                <a:solidFill>
                  <a:srgbClr val="000000"/>
                </a:solidFill>
                <a:latin typeface="Arial"/>
              </a:rPr>
              <a:t>Third Outline Level</a:t>
            </a:r>
            <a:endParaRPr b="0" lang="en-GB"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800" spc="-1" strike="noStrike">
                <a:solidFill>
                  <a:srgbClr val="000000"/>
                </a:solidFill>
                <a:latin typeface="Arial"/>
              </a:rPr>
              <a:t>Fourth Outline Level</a:t>
            </a:r>
            <a:endParaRPr b="0" lang="en-GB"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800" spc="-1" strike="noStrike">
                <a:solidFill>
                  <a:srgbClr val="000000"/>
                </a:solidFill>
                <a:latin typeface="Arial"/>
              </a:rPr>
              <a:t>Fifth Outline Level</a:t>
            </a:r>
            <a:endParaRPr b="0" lang="en-GB"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800" spc="-1" strike="noStrike">
                <a:solidFill>
                  <a:srgbClr val="000000"/>
                </a:solidFill>
                <a:latin typeface="Arial"/>
              </a:rPr>
              <a:t>Sixth Outline Level</a:t>
            </a:r>
            <a:endParaRPr b="0" lang="en-GB"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800" spc="-1" strike="noStrike">
                <a:solidFill>
                  <a:srgbClr val="000000"/>
                </a:solidFill>
                <a:latin typeface="Arial"/>
              </a:rPr>
              <a:t>Seventh Outline Level</a:t>
            </a:r>
            <a:endParaRPr b="0" lang="en-GB" sz="2800" spc="-1" strike="noStrike">
              <a:solidFill>
                <a:srgbClr val="000000"/>
              </a:solidFill>
              <a:latin typeface="Arial"/>
            </a:endParaRPr>
          </a:p>
        </p:txBody>
      </p:sp>
      <p:sp>
        <p:nvSpPr>
          <p:cNvPr id="158" name="PlaceHolder 3"/>
          <p:cNvSpPr>
            <a:spLocks noGrp="1"/>
          </p:cNvSpPr>
          <p:nvPr>
            <p:ph type="body"/>
          </p:nvPr>
        </p:nvSpPr>
        <p:spPr>
          <a:xfrm>
            <a:off x="6172200" y="1574640"/>
            <a:ext cx="6019560" cy="5091120"/>
          </a:xfrm>
          <a:prstGeom prst="rect">
            <a:avLst/>
          </a:prstGeom>
        </p:spPr>
        <p:txBody>
          <a:bodyPr/>
          <a:p>
            <a:pPr marL="432000" indent="-324000">
              <a:spcBef>
                <a:spcPts val="1417"/>
              </a:spcBef>
              <a:buClr>
                <a:srgbClr val="000000"/>
              </a:buClr>
              <a:buSzPct val="45000"/>
              <a:buFont typeface="Wingdings" charset="2"/>
              <a:buChar char=""/>
            </a:pPr>
            <a:r>
              <a:rPr b="0" lang="en-GB" sz="2800" spc="-1" strike="noStrike">
                <a:solidFill>
                  <a:srgbClr val="000000"/>
                </a:solidFill>
                <a:latin typeface="Arial"/>
              </a:rPr>
              <a:t>Click to edit the outline text format</a:t>
            </a:r>
            <a:endParaRPr b="0" lang="en-GB"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800" spc="-1" strike="noStrike">
                <a:solidFill>
                  <a:srgbClr val="000000"/>
                </a:solidFill>
                <a:latin typeface="Arial"/>
              </a:rPr>
              <a:t>Third Outline Level</a:t>
            </a:r>
            <a:endParaRPr b="0" lang="en-GB" sz="2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800" spc="-1" strike="noStrike">
                <a:solidFill>
                  <a:srgbClr val="000000"/>
                </a:solidFill>
                <a:latin typeface="Arial"/>
              </a:rPr>
              <a:t>Fourth Outline Level</a:t>
            </a:r>
            <a:endParaRPr b="0" lang="en-GB" sz="2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800" spc="-1" strike="noStrike">
                <a:solidFill>
                  <a:srgbClr val="000000"/>
                </a:solidFill>
                <a:latin typeface="Arial"/>
              </a:rPr>
              <a:t>Fifth Outline Level</a:t>
            </a:r>
            <a:endParaRPr b="0" lang="en-GB" sz="2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800" spc="-1" strike="noStrike">
                <a:solidFill>
                  <a:srgbClr val="000000"/>
                </a:solidFill>
                <a:latin typeface="Arial"/>
              </a:rPr>
              <a:t>Sixth Outline Level</a:t>
            </a:r>
            <a:endParaRPr b="0" lang="en-GB" sz="2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800" spc="-1" strike="noStrike">
                <a:solidFill>
                  <a:srgbClr val="000000"/>
                </a:solidFill>
                <a:latin typeface="Arial"/>
              </a:rPr>
              <a:t>Seventh Outline Level</a:t>
            </a:r>
            <a:endParaRPr b="0" lang="en-GB" sz="2800" spc="-1" strike="noStrike">
              <a:solidFill>
                <a:srgbClr val="000000"/>
              </a:solidFill>
              <a:latin typeface="Arial"/>
            </a:endParaRPr>
          </a:p>
        </p:txBody>
      </p:sp>
      <p:sp>
        <p:nvSpPr>
          <p:cNvPr id="159" name="CustomShape 4"/>
          <p:cNvSpPr/>
          <p:nvPr/>
        </p:nvSpPr>
        <p:spPr>
          <a:xfrm>
            <a:off x="6095880" y="1325520"/>
            <a:ext cx="360" cy="5532120"/>
          </a:xfrm>
          <a:custGeom>
            <a:avLst/>
            <a:gdLst/>
            <a:ahLst/>
            <a:rect l="l" t="t" r="r" b="b"/>
            <a:pathLst>
              <a:path w="21600" h="21600">
                <a:moveTo>
                  <a:pt x="0" y="0"/>
                </a:moveTo>
                <a:lnTo>
                  <a:pt x="21600" y="21600"/>
                </a:lnTo>
              </a:path>
            </a:pathLst>
          </a:custGeom>
          <a:noFill/>
          <a:ln w="50760">
            <a:solidFill>
              <a:srgbClr val="063532"/>
            </a:solidFill>
            <a:miter/>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37.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TextShape 1"/>
          <p:cNvSpPr txBox="1"/>
          <p:nvPr/>
        </p:nvSpPr>
        <p:spPr>
          <a:xfrm>
            <a:off x="479160" y="1122480"/>
            <a:ext cx="9143640" cy="2387520"/>
          </a:xfrm>
          <a:prstGeom prst="rect">
            <a:avLst/>
          </a:prstGeom>
          <a:noFill/>
          <a:ln w="9360">
            <a:noFill/>
          </a:ln>
        </p:spPr>
        <p:txBody>
          <a:bodyPr lIns="122040" rIns="122040" tIns="122040" bIns="122040" anchor="ctr"/>
          <a:p>
            <a:pPr marL="1828800" indent="457200" algn="ctr">
              <a:lnSpc>
                <a:spcPct val="90000"/>
              </a:lnSpc>
              <a:spcBef>
                <a:spcPts val="1001"/>
              </a:spcBef>
            </a:pPr>
            <a:r>
              <a:rPr b="0" lang="en-GB" sz="4500" spc="-1" strike="noStrike">
                <a:solidFill>
                  <a:srgbClr val="ffffff"/>
                </a:solidFill>
                <a:latin typeface="Gill Sans"/>
                <a:ea typeface="Gill Sans"/>
              </a:rPr>
              <a:t>Operating systems</a:t>
            </a:r>
            <a:br/>
            <a:r>
              <a:rPr b="0" lang="en-GB" sz="3200" spc="-1" strike="noStrike">
                <a:solidFill>
                  <a:srgbClr val="ffffff"/>
                </a:solidFill>
                <a:latin typeface="Gill Sans"/>
                <a:ea typeface="Gill Sans"/>
              </a:rPr>
              <a:t>FDY class week 2</a:t>
            </a:r>
            <a:br/>
            <a:endParaRPr b="0" lang="en-GB" sz="3200" spc="-1" strike="noStrike">
              <a:solidFill>
                <a:srgbClr val="000000"/>
              </a:solidFill>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0" y="0"/>
            <a:ext cx="12191760" cy="1325520"/>
          </a:xfrm>
          <a:prstGeom prst="rect">
            <a:avLst/>
          </a:prstGeom>
          <a:solidFill>
            <a:srgbClr val="063532"/>
          </a:solidFill>
          <a:ln w="9360">
            <a:solidFill>
              <a:srgbClr val="063532"/>
            </a:solidFill>
            <a:round/>
          </a:ln>
        </p:spPr>
        <p:txBody>
          <a:bodyPr anchor="ctr"/>
          <a:p>
            <a:pPr>
              <a:lnSpc>
                <a:spcPct val="90000"/>
              </a:lnSpc>
            </a:pPr>
            <a:r>
              <a:rPr b="0" lang="en-GB" sz="4400" spc="-1" strike="noStrike">
                <a:solidFill>
                  <a:srgbClr val="ffffff"/>
                </a:solidFill>
                <a:latin typeface="Gill Sans"/>
                <a:ea typeface="Gill Sans"/>
              </a:rPr>
              <a:t>Today</a:t>
            </a:r>
            <a:endParaRPr b="0" lang="en-GB" sz="4400" spc="-1" strike="noStrike">
              <a:solidFill>
                <a:srgbClr val="000000"/>
              </a:solidFill>
              <a:latin typeface="Arial"/>
            </a:endParaRPr>
          </a:p>
        </p:txBody>
      </p:sp>
      <p:sp>
        <p:nvSpPr>
          <p:cNvPr id="204" name="TextShape 2"/>
          <p:cNvSpPr txBox="1"/>
          <p:nvPr/>
        </p:nvSpPr>
        <p:spPr>
          <a:xfrm>
            <a:off x="496080" y="1514880"/>
            <a:ext cx="11199600" cy="3000960"/>
          </a:xfrm>
          <a:prstGeom prst="rect">
            <a:avLst/>
          </a:prstGeom>
          <a:noFill/>
          <a:ln>
            <a:noFill/>
          </a:ln>
        </p:spPr>
        <p:txBody>
          <a:bodyPr/>
          <a:p>
            <a:pPr marL="685800" indent="-57132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Questions and discussion arising from video</a:t>
            </a:r>
            <a:endParaRPr b="0" lang="en-GB" sz="3600" spc="-1" strike="noStrike">
              <a:solidFill>
                <a:srgbClr val="000000"/>
              </a:solidFill>
              <a:latin typeface="Arial"/>
            </a:endParaRPr>
          </a:p>
          <a:p>
            <a:pPr marL="685800" indent="-57132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Worksheet</a:t>
            </a:r>
            <a:endParaRPr b="0" lang="en-GB" sz="3600" spc="-1" strike="noStrike">
              <a:solidFill>
                <a:srgbClr val="000000"/>
              </a:solidFill>
              <a:latin typeface="Arial"/>
            </a:endParaRPr>
          </a:p>
          <a:p>
            <a:pPr marL="685800" indent="-57132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Research task</a:t>
            </a:r>
            <a:endParaRPr b="0" lang="en-GB" sz="3600" spc="-1" strike="noStrike">
              <a:solidFill>
                <a:srgbClr val="000000"/>
              </a:solidFill>
              <a:latin typeface="Arial"/>
            </a:endParaRPr>
          </a:p>
          <a:p>
            <a:pPr marL="685800" indent="-57132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Closing discussion</a:t>
            </a:r>
            <a:endParaRPr b="0" lang="en-GB" sz="3600" spc="-1" strike="noStrike">
              <a:solidFill>
                <a:srgbClr val="000000"/>
              </a:solidFill>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7687440" y="0"/>
            <a:ext cx="4504320" cy="6857640"/>
          </a:xfrm>
          <a:prstGeom prst="rect">
            <a:avLst/>
          </a:prstGeom>
          <a:solidFill>
            <a:srgbClr val="063532"/>
          </a:solidFill>
          <a:ln w="9360">
            <a:solidFill>
              <a:srgbClr val="063532"/>
            </a:solidFill>
            <a:round/>
          </a:ln>
        </p:spPr>
        <p:txBody>
          <a:bodyPr/>
          <a:p>
            <a:pPr>
              <a:lnSpc>
                <a:spcPct val="90000"/>
              </a:lnSpc>
              <a:spcBef>
                <a:spcPts val="1001"/>
              </a:spcBef>
            </a:pPr>
            <a:r>
              <a:rPr b="0" lang="en-GB" sz="2800" spc="-1" strike="noStrike">
                <a:solidFill>
                  <a:srgbClr val="ffffff"/>
                </a:solidFill>
                <a:latin typeface="Gill Sans"/>
                <a:ea typeface="Gill Sans"/>
              </a:rPr>
              <a:t>Recap/discuss</a:t>
            </a:r>
            <a:endParaRPr b="0" lang="en-GB" sz="2800" spc="-1" strike="noStrike">
              <a:solidFill>
                <a:srgbClr val="000000"/>
              </a:solidFill>
              <a:latin typeface="Arial"/>
            </a:endParaRPr>
          </a:p>
          <a:p>
            <a:pPr>
              <a:lnSpc>
                <a:spcPct val="90000"/>
              </a:lnSpc>
              <a:spcBef>
                <a:spcPts val="1001"/>
              </a:spcBef>
            </a:pPr>
            <a:endParaRPr b="0" lang="en-GB" sz="2800" spc="-1" strike="noStrike">
              <a:solidFill>
                <a:srgbClr val="000000"/>
              </a:solidFill>
              <a:latin typeface="Arial"/>
            </a:endParaRPr>
          </a:p>
          <a:p>
            <a:pPr>
              <a:lnSpc>
                <a:spcPct val="90000"/>
              </a:lnSpc>
              <a:spcBef>
                <a:spcPts val="1001"/>
              </a:spcBef>
            </a:pPr>
            <a:endParaRPr b="0" lang="en-GB" sz="2800" spc="-1" strike="noStrike">
              <a:solidFill>
                <a:srgbClr val="000000"/>
              </a:solidFill>
              <a:latin typeface="Arial"/>
            </a:endParaRPr>
          </a:p>
          <a:p>
            <a:pPr>
              <a:lnSpc>
                <a:spcPct val="90000"/>
              </a:lnSpc>
              <a:spcBef>
                <a:spcPts val="1001"/>
              </a:spcBef>
            </a:pPr>
            <a:r>
              <a:rPr b="0" lang="en-GB" sz="2800" spc="-1" strike="noStrike">
                <a:solidFill>
                  <a:srgbClr val="ffffff"/>
                </a:solidFill>
                <a:latin typeface="Gill Sans"/>
                <a:ea typeface="Gill Sans"/>
              </a:rPr>
              <a:t>What is an operating system?</a:t>
            </a:r>
            <a:endParaRPr b="0" lang="en-GB" sz="2800" spc="-1" strike="noStrike">
              <a:solidFill>
                <a:srgbClr val="000000"/>
              </a:solidFill>
              <a:latin typeface="Arial"/>
            </a:endParaRPr>
          </a:p>
        </p:txBody>
      </p:sp>
      <p:pic>
        <p:nvPicPr>
          <p:cNvPr id="206" name="Google Shape;84;p18" descr=""/>
          <p:cNvPicPr/>
          <p:nvPr/>
        </p:nvPicPr>
        <p:blipFill>
          <a:blip r:embed="rId1"/>
          <a:stretch/>
        </p:blipFill>
        <p:spPr>
          <a:xfrm>
            <a:off x="1629360" y="1300320"/>
            <a:ext cx="3813840" cy="4120200"/>
          </a:xfrm>
          <a:prstGeom prst="rect">
            <a:avLst/>
          </a:prstGeom>
          <a:ln>
            <a:noFill/>
          </a:ln>
        </p:spPr>
      </p:pic>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Google Shape;89;p19" descr=""/>
          <p:cNvPicPr/>
          <p:nvPr/>
        </p:nvPicPr>
        <p:blipFill>
          <a:blip r:embed="rId1"/>
          <a:stretch/>
        </p:blipFill>
        <p:spPr>
          <a:xfrm>
            <a:off x="1529640" y="636480"/>
            <a:ext cx="6041160" cy="5202000"/>
          </a:xfrm>
          <a:prstGeom prst="rect">
            <a:avLst/>
          </a:prstGeom>
          <a:ln>
            <a:noFill/>
          </a:ln>
        </p:spPr>
      </p:pic>
      <p:sp>
        <p:nvSpPr>
          <p:cNvPr id="208" name="TextShape 1"/>
          <p:cNvSpPr txBox="1"/>
          <p:nvPr/>
        </p:nvSpPr>
        <p:spPr>
          <a:xfrm>
            <a:off x="9204120" y="0"/>
            <a:ext cx="2987640" cy="6857640"/>
          </a:xfrm>
          <a:prstGeom prst="rect">
            <a:avLst/>
          </a:prstGeom>
          <a:solidFill>
            <a:srgbClr val="063532"/>
          </a:solidFill>
          <a:ln w="9360">
            <a:solidFill>
              <a:srgbClr val="063532"/>
            </a:solidFill>
            <a:round/>
          </a:ln>
        </p:spPr>
        <p:txBody>
          <a:bodyPr/>
          <a:p>
            <a:pPr>
              <a:lnSpc>
                <a:spcPct val="90000"/>
              </a:lnSpc>
              <a:spcBef>
                <a:spcPts val="1001"/>
              </a:spcBef>
            </a:pPr>
            <a:r>
              <a:rPr b="0" lang="en-GB" sz="2800" spc="-1" strike="noStrike">
                <a:solidFill>
                  <a:srgbClr val="ffffff"/>
                </a:solidFill>
                <a:latin typeface="Gill Sans"/>
                <a:ea typeface="Gill Sans"/>
              </a:rPr>
              <a:t>Give an example of how an operating system helps users perform a task.</a:t>
            </a:r>
            <a:endParaRPr b="0" lang="en-GB" sz="2800" spc="-1" strike="noStrike">
              <a:solidFill>
                <a:srgbClr val="000000"/>
              </a:solidFill>
              <a:latin typeface="Arial"/>
            </a:endParaRPr>
          </a:p>
          <a:p>
            <a:pPr>
              <a:lnSpc>
                <a:spcPct val="90000"/>
              </a:lnSpc>
              <a:spcBef>
                <a:spcPts val="1001"/>
              </a:spcBef>
            </a:pPr>
            <a:endParaRPr b="0" lang="en-GB" sz="2800" spc="-1" strike="noStrike">
              <a:solidFill>
                <a:srgbClr val="000000"/>
              </a:solidFill>
              <a:latin typeface="Arial"/>
            </a:endParaRPr>
          </a:p>
          <a:p>
            <a:pPr>
              <a:lnSpc>
                <a:spcPct val="90000"/>
              </a:lnSpc>
              <a:spcBef>
                <a:spcPts val="1001"/>
              </a:spcBef>
            </a:pPr>
            <a:r>
              <a:rPr b="0" lang="en-GB" sz="2800" spc="-1" strike="noStrike">
                <a:solidFill>
                  <a:srgbClr val="ffffff"/>
                </a:solidFill>
                <a:latin typeface="Gill Sans"/>
                <a:ea typeface="Gill Sans"/>
              </a:rPr>
              <a:t>Eg. sending an email</a:t>
            </a:r>
            <a:endParaRPr b="0" lang="en-GB" sz="2800" spc="-1" strike="noStrike">
              <a:solidFill>
                <a:srgbClr val="000000"/>
              </a:solidFill>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9227160" y="0"/>
            <a:ext cx="2987640" cy="6857640"/>
          </a:xfrm>
          <a:prstGeom prst="rect">
            <a:avLst/>
          </a:prstGeom>
          <a:solidFill>
            <a:srgbClr val="063532"/>
          </a:solidFill>
          <a:ln w="9360">
            <a:solidFill>
              <a:srgbClr val="063532"/>
            </a:solidFill>
            <a:round/>
          </a:ln>
        </p:spPr>
        <p:txBody>
          <a:bodyPr lIns="122040" rIns="122040" tIns="122040" bIns="122040"/>
          <a:p>
            <a:pPr>
              <a:lnSpc>
                <a:spcPct val="90000"/>
              </a:lnSpc>
              <a:spcBef>
                <a:spcPts val="1001"/>
              </a:spcBef>
            </a:pPr>
            <a:r>
              <a:rPr b="0" lang="en-GB" sz="2300" spc="-1" strike="noStrike">
                <a:solidFill>
                  <a:srgbClr val="ffffff"/>
                </a:solidFill>
                <a:latin typeface="Gill Sans"/>
                <a:ea typeface="Gill Sans"/>
              </a:rPr>
              <a:t>Why do you think open source is important?</a:t>
            </a:r>
            <a:endParaRPr b="0" lang="en-GB" sz="2300" spc="-1" strike="noStrike">
              <a:solidFill>
                <a:srgbClr val="000000"/>
              </a:solidFill>
              <a:latin typeface="Arial"/>
            </a:endParaRPr>
          </a:p>
        </p:txBody>
      </p:sp>
      <p:pic>
        <p:nvPicPr>
          <p:cNvPr id="210" name="Google Shape;96;p20" descr=""/>
          <p:cNvPicPr/>
          <p:nvPr/>
        </p:nvPicPr>
        <p:blipFill>
          <a:blip r:embed="rId1"/>
          <a:stretch/>
        </p:blipFill>
        <p:spPr>
          <a:xfrm>
            <a:off x="938880" y="1516320"/>
            <a:ext cx="4028760" cy="3056040"/>
          </a:xfrm>
          <a:prstGeom prst="rect">
            <a:avLst/>
          </a:prstGeom>
          <a:ln>
            <a:noFill/>
          </a:ln>
        </p:spPr>
      </p:pic>
      <p:sp>
        <p:nvSpPr>
          <p:cNvPr id="211" name="CustomShape 2"/>
          <p:cNvSpPr/>
          <p:nvPr/>
        </p:nvSpPr>
        <p:spPr>
          <a:xfrm>
            <a:off x="771480" y="4570560"/>
            <a:ext cx="4625280" cy="539280"/>
          </a:xfrm>
          <a:prstGeom prst="rect">
            <a:avLst/>
          </a:prstGeom>
          <a:noFill/>
          <a:ln>
            <a:noFill/>
          </a:ln>
        </p:spPr>
        <p:style>
          <a:lnRef idx="0"/>
          <a:fillRef idx="0"/>
          <a:effectRef idx="0"/>
          <a:fontRef idx="minor"/>
        </p:style>
        <p:txBody>
          <a:bodyPr lIns="122040" rIns="122040" tIns="122040" bIns="122040"/>
          <a:p>
            <a:pPr>
              <a:lnSpc>
                <a:spcPct val="100000"/>
              </a:lnSpc>
            </a:pPr>
            <a:r>
              <a:rPr b="0" lang="en-GB" sz="900" spc="-1" strike="noStrike">
                <a:solidFill>
                  <a:srgbClr val="000000"/>
                </a:solidFill>
                <a:latin typeface="Arial"/>
                <a:ea typeface="Arial"/>
              </a:rPr>
              <a:t>Ritchie and Thomson at Bell labs</a:t>
            </a:r>
            <a:endParaRPr b="0" lang="en-GB" sz="900" spc="-1" strike="noStrike">
              <a:latin typeface="Arial"/>
            </a:endParaRPr>
          </a:p>
          <a:p>
            <a:pPr>
              <a:lnSpc>
                <a:spcPct val="100000"/>
              </a:lnSpc>
            </a:pPr>
            <a:r>
              <a:rPr b="0" lang="en-GB" sz="900" spc="-1" strike="noStrike">
                <a:solidFill>
                  <a:srgbClr val="000000"/>
                </a:solidFill>
                <a:latin typeface="Arial"/>
                <a:ea typeface="Arial"/>
              </a:rPr>
              <a:t>https://www.bell-labs.com/var/articles/invention-unix</a:t>
            </a:r>
            <a:endParaRPr b="0" lang="en-GB" sz="900" spc="-1" strike="noStrike">
              <a:latin typeface="Arial"/>
            </a:endParaRPr>
          </a:p>
          <a:p>
            <a:pPr>
              <a:lnSpc>
                <a:spcPct val="100000"/>
              </a:lnSpc>
            </a:pPr>
            <a:endParaRPr b="0" lang="en-GB" sz="900" spc="-1" strike="noStrike">
              <a:latin typeface="Arial"/>
            </a:endParaRPr>
          </a:p>
        </p:txBody>
      </p:sp>
      <p:pic>
        <p:nvPicPr>
          <p:cNvPr id="212" name="Picture 2" descr=""/>
          <p:cNvPicPr/>
          <p:nvPr/>
        </p:nvPicPr>
        <p:blipFill>
          <a:blip r:embed="rId2"/>
          <a:stretch/>
        </p:blipFill>
        <p:spPr>
          <a:xfrm>
            <a:off x="6061680" y="958320"/>
            <a:ext cx="1153440" cy="1361520"/>
          </a:xfrm>
          <a:prstGeom prst="rect">
            <a:avLst/>
          </a:prstGeom>
          <a:ln>
            <a:noFill/>
          </a:ln>
        </p:spPr>
      </p:pic>
      <p:pic>
        <p:nvPicPr>
          <p:cNvPr id="213" name="Picture 3" descr=""/>
          <p:cNvPicPr/>
          <p:nvPr/>
        </p:nvPicPr>
        <p:blipFill>
          <a:blip r:embed="rId3"/>
          <a:stretch/>
        </p:blipFill>
        <p:spPr>
          <a:xfrm>
            <a:off x="6818040" y="3798720"/>
            <a:ext cx="1611360" cy="1292040"/>
          </a:xfrm>
          <a:prstGeom prst="rect">
            <a:avLst/>
          </a:prstGeom>
          <a:ln>
            <a:noFill/>
          </a:ln>
        </p:spPr>
      </p:pic>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4" name="Google Shape;102;p21" descr=""/>
          <p:cNvPicPr/>
          <p:nvPr/>
        </p:nvPicPr>
        <p:blipFill>
          <a:blip r:embed="rId1"/>
          <a:stretch/>
        </p:blipFill>
        <p:spPr>
          <a:xfrm>
            <a:off x="3583440" y="2787840"/>
            <a:ext cx="2473200" cy="821160"/>
          </a:xfrm>
          <a:prstGeom prst="rect">
            <a:avLst/>
          </a:prstGeom>
          <a:ln>
            <a:noFill/>
          </a:ln>
        </p:spPr>
      </p:pic>
      <p:pic>
        <p:nvPicPr>
          <p:cNvPr id="215" name="Google Shape;103;p21" descr=""/>
          <p:cNvPicPr/>
          <p:nvPr/>
        </p:nvPicPr>
        <p:blipFill>
          <a:blip r:embed="rId2"/>
          <a:stretch/>
        </p:blipFill>
        <p:spPr>
          <a:xfrm>
            <a:off x="751320" y="703800"/>
            <a:ext cx="2831760" cy="1257120"/>
          </a:xfrm>
          <a:prstGeom prst="rect">
            <a:avLst/>
          </a:prstGeom>
          <a:ln>
            <a:noFill/>
          </a:ln>
        </p:spPr>
      </p:pic>
      <p:pic>
        <p:nvPicPr>
          <p:cNvPr id="216" name="Google Shape;104;p21" descr=""/>
          <p:cNvPicPr/>
          <p:nvPr/>
        </p:nvPicPr>
        <p:blipFill>
          <a:blip r:embed="rId3"/>
          <a:stretch/>
        </p:blipFill>
        <p:spPr>
          <a:xfrm>
            <a:off x="1670040" y="4170240"/>
            <a:ext cx="3485520" cy="1829880"/>
          </a:xfrm>
          <a:prstGeom prst="rect">
            <a:avLst/>
          </a:prstGeom>
          <a:ln>
            <a:noFill/>
          </a:ln>
        </p:spPr>
      </p:pic>
      <p:sp>
        <p:nvSpPr>
          <p:cNvPr id="217" name="TextShape 1"/>
          <p:cNvSpPr txBox="1"/>
          <p:nvPr/>
        </p:nvSpPr>
        <p:spPr>
          <a:xfrm>
            <a:off x="9204120" y="0"/>
            <a:ext cx="2987640" cy="6857640"/>
          </a:xfrm>
          <a:prstGeom prst="rect">
            <a:avLst/>
          </a:prstGeom>
          <a:solidFill>
            <a:srgbClr val="063532"/>
          </a:solidFill>
          <a:ln w="9360">
            <a:solidFill>
              <a:srgbClr val="063532"/>
            </a:solidFill>
            <a:round/>
          </a:ln>
        </p:spPr>
        <p:txBody>
          <a:bodyPr/>
          <a:p>
            <a:pPr>
              <a:lnSpc>
                <a:spcPct val="90000"/>
              </a:lnSpc>
              <a:spcBef>
                <a:spcPts val="1001"/>
              </a:spcBef>
            </a:pPr>
            <a:r>
              <a:rPr b="0" lang="en-GB" sz="2800" spc="-1" strike="noStrike">
                <a:solidFill>
                  <a:srgbClr val="ffffff"/>
                </a:solidFill>
                <a:latin typeface="Gill Sans"/>
                <a:ea typeface="Gill Sans"/>
              </a:rPr>
              <a:t>Give an example of a usage for which and OS would have to be specialised</a:t>
            </a:r>
            <a:endParaRPr b="0" lang="en-GB" sz="2800" spc="-1" strike="noStrike">
              <a:solidFill>
                <a:srgbClr val="000000"/>
              </a:solidFill>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TextShape 1"/>
          <p:cNvSpPr txBox="1"/>
          <p:nvPr/>
        </p:nvSpPr>
        <p:spPr>
          <a:xfrm>
            <a:off x="0" y="0"/>
            <a:ext cx="12191760" cy="1325520"/>
          </a:xfrm>
          <a:prstGeom prst="rect">
            <a:avLst/>
          </a:prstGeom>
          <a:solidFill>
            <a:srgbClr val="063532"/>
          </a:solidFill>
          <a:ln w="9360">
            <a:solidFill>
              <a:srgbClr val="063532"/>
            </a:solidFill>
            <a:round/>
          </a:ln>
        </p:spPr>
        <p:txBody>
          <a:bodyPr anchor="ctr"/>
          <a:p>
            <a:pPr>
              <a:lnSpc>
                <a:spcPct val="90000"/>
              </a:lnSpc>
            </a:pPr>
            <a:r>
              <a:rPr b="0" lang="en-GB" sz="4400" spc="-1" strike="noStrike">
                <a:solidFill>
                  <a:srgbClr val="ffffff"/>
                </a:solidFill>
                <a:latin typeface="Gill Sans"/>
                <a:ea typeface="Gill Sans"/>
              </a:rPr>
              <a:t>Virtualisation and cloud computing</a:t>
            </a:r>
            <a:endParaRPr b="0" lang="en-GB" sz="4400" spc="-1" strike="noStrike">
              <a:solidFill>
                <a:srgbClr val="000000"/>
              </a:solidFill>
              <a:latin typeface="Arial"/>
            </a:endParaRPr>
          </a:p>
        </p:txBody>
      </p:sp>
      <p:sp>
        <p:nvSpPr>
          <p:cNvPr id="219" name="CustomShape 2"/>
          <p:cNvSpPr/>
          <p:nvPr/>
        </p:nvSpPr>
        <p:spPr>
          <a:xfrm>
            <a:off x="6630480" y="2004120"/>
            <a:ext cx="4614120" cy="3509640"/>
          </a:xfrm>
          <a:prstGeom prst="rect">
            <a:avLst/>
          </a:prstGeom>
          <a:noFill/>
          <a:ln>
            <a:noFill/>
          </a:ln>
        </p:spPr>
        <p:style>
          <a:lnRef idx="0"/>
          <a:fillRef idx="0"/>
          <a:effectRef idx="0"/>
          <a:fontRef idx="minor"/>
        </p:style>
        <p:txBody>
          <a:bodyPr lIns="0" rIns="0" tIns="0" bIns="0"/>
          <a:p>
            <a:pPr>
              <a:lnSpc>
                <a:spcPct val="100000"/>
              </a:lnSpc>
            </a:pPr>
            <a:r>
              <a:rPr b="0" lang="en-GB" sz="3900" spc="-1" strike="noStrike">
                <a:solidFill>
                  <a:srgbClr val="000000"/>
                </a:solidFill>
                <a:latin typeface="Arial"/>
                <a:ea typeface="Arial"/>
              </a:rPr>
              <a:t>Tell me how cloud computing does and does not conform to the ‘layered’ model of an OS?</a:t>
            </a:r>
            <a:endParaRPr b="0" lang="en-GB" sz="3900" spc="-1" strike="noStrike">
              <a:latin typeface="Arial"/>
            </a:endParaRPr>
          </a:p>
        </p:txBody>
      </p:sp>
      <p:pic>
        <p:nvPicPr>
          <p:cNvPr id="220" name="Google Shape;112;p22" descr=""/>
          <p:cNvPicPr/>
          <p:nvPr/>
        </p:nvPicPr>
        <p:blipFill>
          <a:blip r:embed="rId1"/>
          <a:stretch/>
        </p:blipFill>
        <p:spPr>
          <a:xfrm>
            <a:off x="271080" y="1937880"/>
            <a:ext cx="5526720" cy="387648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0" y="0"/>
            <a:ext cx="12191760" cy="1325520"/>
          </a:xfrm>
          <a:prstGeom prst="rect">
            <a:avLst/>
          </a:prstGeom>
          <a:solidFill>
            <a:srgbClr val="063532"/>
          </a:solidFill>
          <a:ln w="9360">
            <a:solidFill>
              <a:srgbClr val="063532"/>
            </a:solidFill>
            <a:round/>
          </a:ln>
        </p:spPr>
        <p:txBody>
          <a:bodyPr anchor="ctr"/>
          <a:p>
            <a:pPr>
              <a:lnSpc>
                <a:spcPct val="90000"/>
              </a:lnSpc>
            </a:pPr>
            <a:r>
              <a:rPr b="0" lang="en-GB" sz="4400" spc="-1" strike="noStrike">
                <a:solidFill>
                  <a:srgbClr val="ffffff"/>
                </a:solidFill>
                <a:latin typeface="Gill Sans"/>
                <a:ea typeface="Gill Sans"/>
              </a:rPr>
              <a:t>The command line</a:t>
            </a:r>
            <a:endParaRPr b="0" lang="en-GB" sz="4400" spc="-1" strike="noStrike">
              <a:solidFill>
                <a:srgbClr val="000000"/>
              </a:solidFill>
              <a:latin typeface="Arial"/>
            </a:endParaRPr>
          </a:p>
        </p:txBody>
      </p:sp>
      <p:sp>
        <p:nvSpPr>
          <p:cNvPr id="222" name="TextShape 2"/>
          <p:cNvSpPr txBox="1"/>
          <p:nvPr/>
        </p:nvSpPr>
        <p:spPr>
          <a:xfrm>
            <a:off x="496080" y="1514880"/>
            <a:ext cx="11199600" cy="1384920"/>
          </a:xfrm>
          <a:prstGeom prst="rect">
            <a:avLst/>
          </a:prstGeom>
          <a:noFill/>
          <a:ln>
            <a:noFill/>
          </a:ln>
        </p:spPr>
        <p:txBody>
          <a:bodyPr/>
          <a:p>
            <a:pPr marL="457200" indent="-342720">
              <a:lnSpc>
                <a:spcPct val="90000"/>
              </a:lnSpc>
              <a:spcBef>
                <a:spcPts val="1001"/>
              </a:spcBef>
              <a:buClr>
                <a:srgbClr val="ffffff"/>
              </a:buClr>
              <a:buFont typeface="Arial"/>
              <a:buChar char="●"/>
            </a:pPr>
            <a:r>
              <a:rPr b="0" lang="en-GB" sz="3600" spc="-1" strike="noStrike">
                <a:solidFill>
                  <a:srgbClr val="ffffff"/>
                </a:solidFill>
                <a:latin typeface="Gill Sans"/>
                <a:ea typeface="Gill Sans"/>
              </a:rPr>
              <a:t>What are some things that are difference between using a GUI and using the command line?</a:t>
            </a:r>
            <a:endParaRPr b="0" lang="en-GB" sz="3600" spc="-1" strike="noStrike">
              <a:solidFill>
                <a:srgbClr val="000000"/>
              </a:solidFill>
              <a:latin typeface="Arial"/>
            </a:endParaRPr>
          </a:p>
          <a:p>
            <a:pPr marL="457200" indent="-342720">
              <a:lnSpc>
                <a:spcPct val="90000"/>
              </a:lnSpc>
              <a:buClr>
                <a:srgbClr val="ffffff"/>
              </a:buClr>
              <a:buFont typeface="Arial"/>
              <a:buChar char="●"/>
            </a:pPr>
            <a:r>
              <a:rPr b="0" lang="en-GB" sz="3600" spc="-1" strike="noStrike">
                <a:solidFill>
                  <a:srgbClr val="ffffff"/>
                </a:solidFill>
                <a:latin typeface="Gill Sans"/>
                <a:ea typeface="Gill Sans"/>
              </a:rPr>
              <a:t>Why is the command line important?</a:t>
            </a:r>
            <a:endParaRPr b="0" lang="en-GB" sz="3600" spc="-1" strike="noStrike">
              <a:solidFill>
                <a:srgbClr val="000000"/>
              </a:solid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2020-09-21T10:21:16Z</dcterms:modified>
  <cp:revision>38</cp:revision>
  <dc:subject/>
  <dc:title>Operating systems FDY class week 2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8</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8</vt:i4>
  </property>
</Properties>
</file>