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Gill Sans"/>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GillSans-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Gill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wikipedia.org"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d7739966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d7739966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6818"/>
              </a:lnSpc>
              <a:spcBef>
                <a:spcPts val="1200"/>
              </a:spcBef>
              <a:spcAft>
                <a:spcPts val="0"/>
              </a:spcAft>
              <a:buClr>
                <a:schemeClr val="dk1"/>
              </a:buClr>
              <a:buSzPts val="1100"/>
              <a:buFont typeface="Arial"/>
              <a:buNone/>
            </a:pPr>
            <a:r>
              <a:rPr lang="en"/>
              <a:t>User perspective : access to huge number of services and communication systems (netflix, email, websites, telephony)</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d773998b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d773998b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d773998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d773998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d773998b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d773998b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d773998b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d773998b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simplified example, we see the </a:t>
            </a:r>
            <a:r>
              <a:rPr lang="en"/>
              <a:t>hierarchical</a:t>
            </a:r>
            <a:r>
              <a:rPr lang="en"/>
              <a:t> method by which records about names and numbers are held.</a:t>
            </a:r>
            <a:endParaRPr/>
          </a:p>
          <a:p>
            <a:pPr indent="0" lvl="0" marL="0" rtl="0" algn="l">
              <a:spcBef>
                <a:spcPts val="0"/>
              </a:spcBef>
              <a:spcAft>
                <a:spcPts val="0"/>
              </a:spcAft>
              <a:buNone/>
            </a:pPr>
            <a:r>
              <a:rPr lang="en"/>
              <a:t>The ‘root’ nameservers hold information about all domain names ending in .org</a:t>
            </a:r>
            <a:endParaRPr/>
          </a:p>
          <a:p>
            <a:pPr indent="0" lvl="0" marL="0" rtl="0" algn="l">
              <a:spcBef>
                <a:spcPts val="0"/>
              </a:spcBef>
              <a:spcAft>
                <a:spcPts val="0"/>
              </a:spcAft>
              <a:buNone/>
            </a:pPr>
            <a:r>
              <a:rPr lang="en"/>
              <a:t>The .org nameserver holds records about which nameservers are valid for all wikipedia domains</a:t>
            </a:r>
            <a:endParaRPr/>
          </a:p>
          <a:p>
            <a:pPr indent="0" lvl="0" marL="0" rtl="0" algn="l">
              <a:spcBef>
                <a:spcPts val="0"/>
              </a:spcBef>
              <a:spcAft>
                <a:spcPts val="0"/>
              </a:spcAft>
              <a:buNone/>
            </a:pPr>
            <a:r>
              <a:rPr lang="en"/>
              <a:t>The wikipedia nameserver holds records about all wikipedia domains (including subdomains such as </a:t>
            </a:r>
            <a:r>
              <a:rPr lang="en" u="sng">
                <a:solidFill>
                  <a:schemeClr val="hlink"/>
                </a:solidFill>
                <a:hlinkClick r:id="rId2"/>
              </a:rPr>
              <a:t>www.wikipedia.org</a:t>
            </a:r>
            <a:r>
              <a:rPr lang="en"/>
              <a:t>, mail.wikipedia.org and any others)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wikipedia.org nameserver holds a configuration file called a zone file which has records of all the subdomains for wikipedia (in this case..) or whatever  </a:t>
            </a:r>
            <a:endParaRPr/>
          </a:p>
          <a:p>
            <a:pPr indent="0" lvl="0" marL="0" rtl="0" algn="l">
              <a:spcBef>
                <a:spcPts val="0"/>
              </a:spcBef>
              <a:spcAft>
                <a:spcPts val="0"/>
              </a:spcAft>
              <a:buNone/>
            </a:pPr>
            <a:r>
              <a:rPr lang="en"/>
              <a:t>When you ‘buy’ a domain name, you will have to specify the nameserver for the domain (often but not always the DNS vendor), and provide information on the location of the servers which actually host your content.  The mappings in yoru domain are entered into a ‘zone file’ which sits on your DNS server.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reality, there are many layers of caching (ie. holding temporary, frequently used records) on all levels, but the general </a:t>
            </a:r>
            <a:r>
              <a:rPr lang="en"/>
              <a:t>hierarchical</a:t>
            </a:r>
            <a:r>
              <a:rPr lang="en"/>
              <a:t> </a:t>
            </a:r>
            <a:r>
              <a:rPr lang="en"/>
              <a:t>principle</a:t>
            </a:r>
            <a:r>
              <a:rPr lang="en"/>
              <a:t> holds.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d773998b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d773998b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00A06E"/>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143000" y="841772"/>
            <a:ext cx="6858000" cy="17907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lt1"/>
              </a:buClr>
              <a:buSzPts val="4500"/>
              <a:buFont typeface="Gill Sans"/>
              <a:buNone/>
              <a:defRPr sz="4500"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 name="Google Shape;10;p2"/>
          <p:cNvSpPr/>
          <p:nvPr/>
        </p:nvSpPr>
        <p:spPr>
          <a:xfrm>
            <a:off x="0" y="3820500"/>
            <a:ext cx="9144000" cy="13230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A picture containing drawing, clock&#10;&#10;Description automatically generated" id="11" name="Google Shape;11;p2"/>
          <p:cNvPicPr preferRelativeResize="0"/>
          <p:nvPr/>
        </p:nvPicPr>
        <p:blipFill rotWithShape="1">
          <a:blip r:embed="rId2">
            <a:alphaModFix/>
          </a:blip>
          <a:srcRect b="0" l="0" r="0" t="0"/>
          <a:stretch/>
        </p:blipFill>
        <p:spPr>
          <a:xfrm>
            <a:off x="-225520" y="3510365"/>
            <a:ext cx="3191533" cy="194326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53" name="Shape 53"/>
        <p:cNvGrpSpPr/>
        <p:nvPr/>
      </p:nvGrpSpPr>
      <p:grpSpPr>
        <a:xfrm>
          <a:off x="0" y="0"/>
          <a:ext cx="0" cy="0"/>
          <a:chOff x="0" y="0"/>
          <a:chExt cx="0" cy="0"/>
        </a:xfrm>
      </p:grpSpPr>
      <p:sp>
        <p:nvSpPr>
          <p:cNvPr id="54" name="Google Shape;54;p12"/>
          <p:cNvSpPr txBox="1"/>
          <p:nvPr>
            <p:ph idx="1" type="body"/>
          </p:nvPr>
        </p:nvSpPr>
        <p:spPr>
          <a:xfrm>
            <a:off x="0" y="0"/>
            <a:ext cx="6903000" cy="51435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1"/>
              </a:buClr>
              <a:buSzPts val="2400"/>
              <a:buNone/>
              <a:defRPr sz="2400"/>
            </a:lvl1pPr>
            <a:lvl2pPr indent="-361950" lvl="1" marL="914400" algn="l">
              <a:lnSpc>
                <a:spcPct val="90000"/>
              </a:lnSpc>
              <a:spcBef>
                <a:spcPts val="400"/>
              </a:spcBef>
              <a:spcAft>
                <a:spcPts val="0"/>
              </a:spcAft>
              <a:buClr>
                <a:schemeClr val="lt1"/>
              </a:buClr>
              <a:buSzPts val="2100"/>
              <a:buChar char="•"/>
              <a:defRPr sz="2100"/>
            </a:lvl2pPr>
            <a:lvl3pPr indent="-342900" lvl="2" marL="1371600" algn="l">
              <a:lnSpc>
                <a:spcPct val="90000"/>
              </a:lnSpc>
              <a:spcBef>
                <a:spcPts val="400"/>
              </a:spcBef>
              <a:spcAft>
                <a:spcPts val="0"/>
              </a:spcAft>
              <a:buClr>
                <a:schemeClr val="lt1"/>
              </a:buClr>
              <a:buSzPts val="1800"/>
              <a:buChar char="•"/>
              <a:defRPr sz="1800"/>
            </a:lvl3pPr>
            <a:lvl4pPr indent="-323850" lvl="3" marL="1828800" algn="l">
              <a:lnSpc>
                <a:spcPct val="90000"/>
              </a:lnSpc>
              <a:spcBef>
                <a:spcPts val="400"/>
              </a:spcBef>
              <a:spcAft>
                <a:spcPts val="0"/>
              </a:spcAft>
              <a:buClr>
                <a:schemeClr val="lt1"/>
              </a:buClr>
              <a:buSzPts val="1500"/>
              <a:buChar char="•"/>
              <a:defRPr sz="1500"/>
            </a:lvl4pPr>
            <a:lvl5pPr indent="-323850" lvl="4" marL="2286000" algn="l">
              <a:lnSpc>
                <a:spcPct val="90000"/>
              </a:lnSpc>
              <a:spcBef>
                <a:spcPts val="400"/>
              </a:spcBef>
              <a:spcAft>
                <a:spcPts val="0"/>
              </a:spcAft>
              <a:buClr>
                <a:schemeClr val="lt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5" name="Google Shape;55;p12"/>
          <p:cNvSpPr txBox="1"/>
          <p:nvPr>
            <p:ph idx="2" type="body"/>
          </p:nvPr>
        </p:nvSpPr>
        <p:spPr>
          <a:xfrm>
            <a:off x="6903000" y="0"/>
            <a:ext cx="2241000" cy="5143500"/>
          </a:xfrm>
          <a:prstGeom prst="rect">
            <a:avLst/>
          </a:prstGeom>
          <a:solidFill>
            <a:srgbClr val="063532"/>
          </a:solidFill>
          <a:ln cap="flat" cmpd="sng" w="9525">
            <a:solidFill>
              <a:srgbClr val="063532"/>
            </a:solidFill>
            <a:prstDash val="solid"/>
            <a:round/>
            <a:headEnd len="sm" w="sm" type="none"/>
            <a:tailEnd len="sm" w="sm" type="none"/>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1"/>
              </a:buClr>
              <a:buSzPts val="2100"/>
              <a:buNone/>
              <a:defRPr sz="2100"/>
            </a:lvl1pPr>
            <a:lvl2pPr indent="-228600" lvl="1" marL="914400" algn="l">
              <a:lnSpc>
                <a:spcPct val="90000"/>
              </a:lnSpc>
              <a:spcBef>
                <a:spcPts val="400"/>
              </a:spcBef>
              <a:spcAft>
                <a:spcPts val="0"/>
              </a:spcAft>
              <a:buClr>
                <a:schemeClr val="lt1"/>
              </a:buClr>
              <a:buSzPts val="1100"/>
              <a:buNone/>
              <a:defRPr sz="1100"/>
            </a:lvl2pPr>
            <a:lvl3pPr indent="-228600" lvl="2" marL="1371600" algn="l">
              <a:lnSpc>
                <a:spcPct val="90000"/>
              </a:lnSpc>
              <a:spcBef>
                <a:spcPts val="400"/>
              </a:spcBef>
              <a:spcAft>
                <a:spcPts val="0"/>
              </a:spcAft>
              <a:buClr>
                <a:schemeClr val="lt1"/>
              </a:buClr>
              <a:buSzPts val="900"/>
              <a:buNone/>
              <a:defRPr sz="90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56" name="Shape 56"/>
        <p:cNvGrpSpPr/>
        <p:nvPr/>
      </p:nvGrpSpPr>
      <p:grpSpPr>
        <a:xfrm>
          <a:off x="0" y="0"/>
          <a:ext cx="0" cy="0"/>
          <a:chOff x="0" y="0"/>
          <a:chExt cx="0" cy="0"/>
        </a:xfrm>
      </p:grpSpPr>
      <p:sp>
        <p:nvSpPr>
          <p:cNvPr id="57" name="Google Shape;57;p13"/>
          <p:cNvSpPr/>
          <p:nvPr>
            <p:ph idx="2" type="pic"/>
          </p:nvPr>
        </p:nvSpPr>
        <p:spPr>
          <a:xfrm>
            <a:off x="0" y="2015"/>
            <a:ext cx="6903000" cy="51414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lt1"/>
              </a:buClr>
              <a:buSzPts val="2400"/>
              <a:buFont typeface="Arial"/>
              <a:buNone/>
              <a:defRPr b="0" i="0" sz="2400" u="none" cap="none" strike="noStrike">
                <a:solidFill>
                  <a:schemeClr val="lt1"/>
                </a:solidFill>
                <a:latin typeface="Gill Sans"/>
                <a:ea typeface="Gill Sans"/>
                <a:cs typeface="Gill Sans"/>
                <a:sym typeface="Gill Sans"/>
              </a:defRPr>
            </a:lvl1pPr>
            <a:lvl2pPr lvl="1" marR="0" rtl="0" algn="l">
              <a:lnSpc>
                <a:spcPct val="90000"/>
              </a:lnSpc>
              <a:spcBef>
                <a:spcPts val="400"/>
              </a:spcBef>
              <a:spcAft>
                <a:spcPts val="0"/>
              </a:spcAft>
              <a:buClr>
                <a:schemeClr val="lt1"/>
              </a:buClr>
              <a:buSzPts val="2100"/>
              <a:buFont typeface="Arial"/>
              <a:buNone/>
              <a:defRPr b="0" i="0" sz="2100" u="none" cap="none" strike="noStrike">
                <a:solidFill>
                  <a:schemeClr val="lt1"/>
                </a:solidFill>
                <a:latin typeface="Gill Sans"/>
                <a:ea typeface="Gill Sans"/>
                <a:cs typeface="Gill Sans"/>
                <a:sym typeface="Gill Sans"/>
              </a:defRPr>
            </a:lvl2pPr>
            <a:lvl3pPr lvl="2" marR="0" rtl="0" algn="l">
              <a:lnSpc>
                <a:spcPct val="90000"/>
              </a:lnSpc>
              <a:spcBef>
                <a:spcPts val="400"/>
              </a:spcBef>
              <a:spcAft>
                <a:spcPts val="0"/>
              </a:spcAft>
              <a:buClr>
                <a:schemeClr val="lt1"/>
              </a:buClr>
              <a:buSzPts val="18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Gill Sans"/>
                <a:ea typeface="Gill Sans"/>
                <a:cs typeface="Gill Sans"/>
                <a:sym typeface="Gill Sans"/>
              </a:defRPr>
            </a:lvl4pPr>
            <a:lvl5pPr lvl="4"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Gill Sans"/>
                <a:ea typeface="Gill Sans"/>
                <a:cs typeface="Gill Sans"/>
                <a:sym typeface="Gill Sans"/>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58" name="Google Shape;58;p13"/>
          <p:cNvSpPr txBox="1"/>
          <p:nvPr>
            <p:ph idx="1" type="body"/>
          </p:nvPr>
        </p:nvSpPr>
        <p:spPr>
          <a:xfrm>
            <a:off x="6903000" y="0"/>
            <a:ext cx="2241000" cy="5143500"/>
          </a:xfrm>
          <a:prstGeom prst="rect">
            <a:avLst/>
          </a:prstGeom>
          <a:solidFill>
            <a:srgbClr val="063532"/>
          </a:solidFill>
          <a:ln cap="flat" cmpd="sng" w="9525">
            <a:solidFill>
              <a:srgbClr val="063532"/>
            </a:solidFill>
            <a:prstDash val="solid"/>
            <a:round/>
            <a:headEnd len="sm" w="sm" type="none"/>
            <a:tailEnd len="sm" w="sm" type="none"/>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1"/>
              </a:buClr>
              <a:buSzPts val="2100"/>
              <a:buNone/>
              <a:defRPr sz="2100"/>
            </a:lvl1pPr>
            <a:lvl2pPr indent="-228600" lvl="1" marL="914400" algn="l">
              <a:lnSpc>
                <a:spcPct val="90000"/>
              </a:lnSpc>
              <a:spcBef>
                <a:spcPts val="400"/>
              </a:spcBef>
              <a:spcAft>
                <a:spcPts val="0"/>
              </a:spcAft>
              <a:buClr>
                <a:schemeClr val="lt1"/>
              </a:buClr>
              <a:buSzPts val="1100"/>
              <a:buNone/>
              <a:defRPr sz="1100"/>
            </a:lvl2pPr>
            <a:lvl3pPr indent="-228600" lvl="2" marL="1371600" algn="l">
              <a:lnSpc>
                <a:spcPct val="90000"/>
              </a:lnSpc>
              <a:spcBef>
                <a:spcPts val="400"/>
              </a:spcBef>
              <a:spcAft>
                <a:spcPts val="0"/>
              </a:spcAft>
              <a:buClr>
                <a:schemeClr val="lt1"/>
              </a:buClr>
              <a:buSzPts val="900"/>
              <a:buNone/>
              <a:defRPr sz="90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34275" lIns="68575" spcFirstLastPara="1" rIns="68575" wrap="square" tIns="3427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1" name="Google Shape;61;p14"/>
          <p:cNvSpPr txBox="1"/>
          <p:nvPr>
            <p:ph idx="1" type="subTitle"/>
          </p:nvPr>
        </p:nvSpPr>
        <p:spPr>
          <a:xfrm>
            <a:off x="311700" y="2834125"/>
            <a:ext cx="8520600" cy="7926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40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62" name="Google Shape;6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3"/>
          <p:cNvSpPr txBox="1"/>
          <p:nvPr>
            <p:ph type="title"/>
          </p:nvPr>
        </p:nvSpPr>
        <p:spPr>
          <a:xfrm>
            <a:off x="0" y="0"/>
            <a:ext cx="9144000" cy="994200"/>
          </a:xfrm>
          <a:prstGeom prst="rect">
            <a:avLst/>
          </a:prstGeom>
          <a:solidFill>
            <a:srgbClr val="063532"/>
          </a:solidFill>
          <a:ln cap="flat" cmpd="sng" w="9525">
            <a:solidFill>
              <a:srgbClr val="063532"/>
            </a:solidFill>
            <a:prstDash val="solid"/>
            <a:round/>
            <a:headEnd len="sm" w="sm" type="none"/>
            <a:tailEnd len="sm" w="sm" type="none"/>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 name="Google Shape;14;p3"/>
          <p:cNvSpPr txBox="1"/>
          <p:nvPr>
            <p:ph idx="1" type="body"/>
          </p:nvPr>
        </p:nvSpPr>
        <p:spPr>
          <a:xfrm>
            <a:off x="371983" y="1136237"/>
            <a:ext cx="8400000" cy="3810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1"/>
              </a:buClr>
              <a:buSzPts val="1400"/>
              <a:buNone/>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5" name="Shape 15"/>
        <p:cNvGrpSpPr/>
        <p:nvPr/>
      </p:nvGrpSpPr>
      <p:grpSpPr>
        <a:xfrm>
          <a:off x="0" y="0"/>
          <a:ext cx="0" cy="0"/>
          <a:chOff x="0" y="0"/>
          <a:chExt cx="0" cy="0"/>
        </a:xfrm>
      </p:grpSpPr>
      <p:sp>
        <p:nvSpPr>
          <p:cNvPr id="16" name="Google Shape;16;p4"/>
          <p:cNvSpPr txBox="1"/>
          <p:nvPr>
            <p:ph type="title"/>
          </p:nvPr>
        </p:nvSpPr>
        <p:spPr>
          <a:xfrm>
            <a:off x="623888" y="1282304"/>
            <a:ext cx="7886700" cy="21396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4500"/>
              <a:buFont typeface="Gill Sans"/>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5"/>
          <p:cNvSpPr txBox="1"/>
          <p:nvPr>
            <p:ph type="title"/>
          </p:nvPr>
        </p:nvSpPr>
        <p:spPr>
          <a:xfrm>
            <a:off x="0" y="0"/>
            <a:ext cx="9144000" cy="994200"/>
          </a:xfrm>
          <a:prstGeom prst="rect">
            <a:avLst/>
          </a:prstGeom>
          <a:solidFill>
            <a:srgbClr val="063532"/>
          </a:solidFill>
          <a:ln cap="flat" cmpd="sng" w="9525">
            <a:solidFill>
              <a:srgbClr val="063532"/>
            </a:solidFill>
            <a:prstDash val="solid"/>
            <a:round/>
            <a:headEnd len="sm" w="sm" type="none"/>
            <a:tailEnd len="sm" w="sm" type="none"/>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 name="Google Shape;19;p5"/>
          <p:cNvSpPr txBox="1"/>
          <p:nvPr>
            <p:ph idx="1" type="body"/>
          </p:nvPr>
        </p:nvSpPr>
        <p:spPr>
          <a:xfrm>
            <a:off x="0" y="1180874"/>
            <a:ext cx="4514700" cy="381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1"/>
              </a:buClr>
              <a:buSzPts val="2100"/>
              <a:buNone/>
              <a:defRPr sz="2100"/>
            </a:lvl1pPr>
            <a:lvl2pPr indent="-342900" lvl="1" marL="914400" algn="l">
              <a:lnSpc>
                <a:spcPct val="90000"/>
              </a:lnSpc>
              <a:spcBef>
                <a:spcPts val="400"/>
              </a:spcBef>
              <a:spcAft>
                <a:spcPts val="0"/>
              </a:spcAft>
              <a:buClr>
                <a:schemeClr val="lt1"/>
              </a:buClr>
              <a:buSzPts val="1800"/>
              <a:buChar char="•"/>
              <a:defRPr sz="1800"/>
            </a:lvl2pPr>
            <a:lvl3pPr indent="-323850" lvl="2" marL="1371600" algn="l">
              <a:lnSpc>
                <a:spcPct val="90000"/>
              </a:lnSpc>
              <a:spcBef>
                <a:spcPts val="400"/>
              </a:spcBef>
              <a:spcAft>
                <a:spcPts val="0"/>
              </a:spcAft>
              <a:buClr>
                <a:schemeClr val="lt1"/>
              </a:buClr>
              <a:buSzPts val="1500"/>
              <a:buChar char="•"/>
              <a:defRPr sz="1500"/>
            </a:lvl3pPr>
            <a:lvl4pPr indent="-317500" lvl="3" marL="1828800" algn="l">
              <a:lnSpc>
                <a:spcPct val="90000"/>
              </a:lnSpc>
              <a:spcBef>
                <a:spcPts val="400"/>
              </a:spcBef>
              <a:spcAft>
                <a:spcPts val="0"/>
              </a:spcAft>
              <a:buClr>
                <a:schemeClr val="lt1"/>
              </a:buClr>
              <a:buSzPts val="1400"/>
              <a:buChar char="•"/>
              <a:defRPr sz="1400"/>
            </a:lvl4pPr>
            <a:lvl5pPr indent="-304800" lvl="4" marL="2286000" algn="l">
              <a:lnSpc>
                <a:spcPct val="90000"/>
              </a:lnSpc>
              <a:spcBef>
                <a:spcPts val="400"/>
              </a:spcBef>
              <a:spcAft>
                <a:spcPts val="0"/>
              </a:spcAft>
              <a:buClr>
                <a:schemeClr val="lt1"/>
              </a:buClr>
              <a:buSzPts val="1200"/>
              <a:buChar char="•"/>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 name="Google Shape;20;p5"/>
          <p:cNvSpPr txBox="1"/>
          <p:nvPr>
            <p:ph idx="2" type="body"/>
          </p:nvPr>
        </p:nvSpPr>
        <p:spPr>
          <a:xfrm>
            <a:off x="4629149" y="1180874"/>
            <a:ext cx="4514700" cy="381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1"/>
              </a:buClr>
              <a:buSzPts val="2100"/>
              <a:buNone/>
              <a:defRPr sz="2100"/>
            </a:lvl1pPr>
            <a:lvl2pPr indent="-342900" lvl="1" marL="914400" algn="l">
              <a:lnSpc>
                <a:spcPct val="90000"/>
              </a:lnSpc>
              <a:spcBef>
                <a:spcPts val="400"/>
              </a:spcBef>
              <a:spcAft>
                <a:spcPts val="0"/>
              </a:spcAft>
              <a:buClr>
                <a:schemeClr val="lt1"/>
              </a:buClr>
              <a:buSzPts val="1800"/>
              <a:buChar char="•"/>
              <a:defRPr sz="1800"/>
            </a:lvl2pPr>
            <a:lvl3pPr indent="-323850" lvl="2" marL="1371600" algn="l">
              <a:lnSpc>
                <a:spcPct val="90000"/>
              </a:lnSpc>
              <a:spcBef>
                <a:spcPts val="400"/>
              </a:spcBef>
              <a:spcAft>
                <a:spcPts val="0"/>
              </a:spcAft>
              <a:buClr>
                <a:schemeClr val="lt1"/>
              </a:buClr>
              <a:buSzPts val="1500"/>
              <a:buChar char="•"/>
              <a:defRPr sz="1500"/>
            </a:lvl3pPr>
            <a:lvl4pPr indent="-317500" lvl="3" marL="1828800" algn="l">
              <a:lnSpc>
                <a:spcPct val="90000"/>
              </a:lnSpc>
              <a:spcBef>
                <a:spcPts val="400"/>
              </a:spcBef>
              <a:spcAft>
                <a:spcPts val="0"/>
              </a:spcAft>
              <a:buClr>
                <a:schemeClr val="lt1"/>
              </a:buClr>
              <a:buSzPts val="1400"/>
              <a:buChar char="•"/>
              <a:defRPr sz="1400"/>
            </a:lvl4pPr>
            <a:lvl5pPr indent="-304800" lvl="4" marL="2286000" algn="l">
              <a:lnSpc>
                <a:spcPct val="90000"/>
              </a:lnSpc>
              <a:spcBef>
                <a:spcPts val="400"/>
              </a:spcBef>
              <a:spcAft>
                <a:spcPts val="0"/>
              </a:spcAft>
              <a:buClr>
                <a:schemeClr val="lt1"/>
              </a:buClr>
              <a:buSzPts val="1200"/>
              <a:buChar char="•"/>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21" name="Google Shape;21;p5"/>
          <p:cNvCxnSpPr>
            <a:stCxn id="18" idx="2"/>
          </p:cNvCxnSpPr>
          <p:nvPr/>
        </p:nvCxnSpPr>
        <p:spPr>
          <a:xfrm>
            <a:off x="4572000" y="994200"/>
            <a:ext cx="0" cy="4149300"/>
          </a:xfrm>
          <a:prstGeom prst="straightConnector1">
            <a:avLst/>
          </a:prstGeom>
          <a:noFill/>
          <a:ln cap="flat" cmpd="sng" w="50800">
            <a:solidFill>
              <a:srgbClr val="063532"/>
            </a:solidFill>
            <a:prstDash val="solid"/>
            <a:miter lim="800000"/>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22" name="Shape 22"/>
        <p:cNvGrpSpPr/>
        <p:nvPr/>
      </p:nvGrpSpPr>
      <p:grpSpPr>
        <a:xfrm>
          <a:off x="0" y="0"/>
          <a:ext cx="0" cy="0"/>
          <a:chOff x="0" y="0"/>
          <a:chExt cx="0" cy="0"/>
        </a:xfrm>
      </p:grpSpPr>
      <p:sp>
        <p:nvSpPr>
          <p:cNvPr id="23" name="Google Shape;23;p6"/>
          <p:cNvSpPr txBox="1"/>
          <p:nvPr>
            <p:ph type="title"/>
          </p:nvPr>
        </p:nvSpPr>
        <p:spPr>
          <a:xfrm>
            <a:off x="0" y="0"/>
            <a:ext cx="9144000" cy="994200"/>
          </a:xfrm>
          <a:prstGeom prst="rect">
            <a:avLst/>
          </a:prstGeom>
          <a:solidFill>
            <a:srgbClr val="063532"/>
          </a:solidFill>
          <a:ln cap="flat" cmpd="sng" w="9525">
            <a:solidFill>
              <a:srgbClr val="063532"/>
            </a:solidFill>
            <a:prstDash val="solid"/>
            <a:round/>
            <a:headEnd len="sm" w="sm" type="none"/>
            <a:tailEnd len="sm" w="sm" type="none"/>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 name="Google Shape;24;p6"/>
          <p:cNvSpPr txBox="1"/>
          <p:nvPr>
            <p:ph idx="1" type="body"/>
          </p:nvPr>
        </p:nvSpPr>
        <p:spPr>
          <a:xfrm>
            <a:off x="0" y="1180874"/>
            <a:ext cx="4514700" cy="381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1"/>
              </a:buClr>
              <a:buSzPts val="2100"/>
              <a:buNone/>
              <a:defRPr sz="2100"/>
            </a:lvl1pPr>
            <a:lvl2pPr indent="-342900" lvl="1" marL="914400" algn="l">
              <a:lnSpc>
                <a:spcPct val="90000"/>
              </a:lnSpc>
              <a:spcBef>
                <a:spcPts val="400"/>
              </a:spcBef>
              <a:spcAft>
                <a:spcPts val="0"/>
              </a:spcAft>
              <a:buClr>
                <a:schemeClr val="lt1"/>
              </a:buClr>
              <a:buSzPts val="1800"/>
              <a:buChar char="•"/>
              <a:defRPr sz="1800"/>
            </a:lvl2pPr>
            <a:lvl3pPr indent="-323850" lvl="2" marL="1371600" algn="l">
              <a:lnSpc>
                <a:spcPct val="90000"/>
              </a:lnSpc>
              <a:spcBef>
                <a:spcPts val="400"/>
              </a:spcBef>
              <a:spcAft>
                <a:spcPts val="0"/>
              </a:spcAft>
              <a:buClr>
                <a:schemeClr val="lt1"/>
              </a:buClr>
              <a:buSzPts val="1500"/>
              <a:buChar char="•"/>
              <a:defRPr sz="1500"/>
            </a:lvl3pPr>
            <a:lvl4pPr indent="-317500" lvl="3" marL="1828800" algn="l">
              <a:lnSpc>
                <a:spcPct val="90000"/>
              </a:lnSpc>
              <a:spcBef>
                <a:spcPts val="400"/>
              </a:spcBef>
              <a:spcAft>
                <a:spcPts val="0"/>
              </a:spcAft>
              <a:buClr>
                <a:schemeClr val="lt1"/>
              </a:buClr>
              <a:buSzPts val="1400"/>
              <a:buChar char="•"/>
              <a:defRPr sz="1400"/>
            </a:lvl4pPr>
            <a:lvl5pPr indent="-304800" lvl="4" marL="2286000" algn="l">
              <a:lnSpc>
                <a:spcPct val="90000"/>
              </a:lnSpc>
              <a:spcBef>
                <a:spcPts val="400"/>
              </a:spcBef>
              <a:spcAft>
                <a:spcPts val="0"/>
              </a:spcAft>
              <a:buClr>
                <a:schemeClr val="lt1"/>
              </a:buClr>
              <a:buSzPts val="1200"/>
              <a:buChar char="•"/>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5" name="Google Shape;25;p6"/>
          <p:cNvSpPr txBox="1"/>
          <p:nvPr>
            <p:ph idx="2" type="body"/>
          </p:nvPr>
        </p:nvSpPr>
        <p:spPr>
          <a:xfrm>
            <a:off x="4629149" y="1180874"/>
            <a:ext cx="4514700" cy="381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1"/>
              </a:buClr>
              <a:buSzPts val="2100"/>
              <a:buNone/>
              <a:defRPr sz="2100"/>
            </a:lvl1pPr>
            <a:lvl2pPr indent="-342900" lvl="1" marL="914400" algn="l">
              <a:lnSpc>
                <a:spcPct val="90000"/>
              </a:lnSpc>
              <a:spcBef>
                <a:spcPts val="400"/>
              </a:spcBef>
              <a:spcAft>
                <a:spcPts val="0"/>
              </a:spcAft>
              <a:buClr>
                <a:schemeClr val="lt1"/>
              </a:buClr>
              <a:buSzPts val="1800"/>
              <a:buChar char="•"/>
              <a:defRPr sz="1800"/>
            </a:lvl2pPr>
            <a:lvl3pPr indent="-323850" lvl="2" marL="1371600" algn="l">
              <a:lnSpc>
                <a:spcPct val="90000"/>
              </a:lnSpc>
              <a:spcBef>
                <a:spcPts val="400"/>
              </a:spcBef>
              <a:spcAft>
                <a:spcPts val="0"/>
              </a:spcAft>
              <a:buClr>
                <a:schemeClr val="lt1"/>
              </a:buClr>
              <a:buSzPts val="1500"/>
              <a:buChar char="•"/>
              <a:defRPr sz="1500"/>
            </a:lvl3pPr>
            <a:lvl4pPr indent="-317500" lvl="3" marL="1828800" algn="l">
              <a:lnSpc>
                <a:spcPct val="90000"/>
              </a:lnSpc>
              <a:spcBef>
                <a:spcPts val="400"/>
              </a:spcBef>
              <a:spcAft>
                <a:spcPts val="0"/>
              </a:spcAft>
              <a:buClr>
                <a:schemeClr val="lt1"/>
              </a:buClr>
              <a:buSzPts val="1400"/>
              <a:buChar char="•"/>
              <a:defRPr sz="1400"/>
            </a:lvl4pPr>
            <a:lvl5pPr indent="-304800" lvl="4" marL="2286000" algn="l">
              <a:lnSpc>
                <a:spcPct val="90000"/>
              </a:lnSpc>
              <a:spcBef>
                <a:spcPts val="400"/>
              </a:spcBef>
              <a:spcAft>
                <a:spcPts val="0"/>
              </a:spcAft>
              <a:buClr>
                <a:schemeClr val="lt1"/>
              </a:buClr>
              <a:buSzPts val="1200"/>
              <a:buChar char="•"/>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26" name="Google Shape;26;p6"/>
          <p:cNvCxnSpPr>
            <a:stCxn id="23" idx="2"/>
          </p:cNvCxnSpPr>
          <p:nvPr/>
        </p:nvCxnSpPr>
        <p:spPr>
          <a:xfrm>
            <a:off x="4572000" y="994200"/>
            <a:ext cx="0" cy="4149300"/>
          </a:xfrm>
          <a:prstGeom prst="straightConnector1">
            <a:avLst/>
          </a:prstGeom>
          <a:noFill/>
          <a:ln cap="flat" cmpd="sng" w="50800">
            <a:solidFill>
              <a:srgbClr val="063532"/>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
  <p:cSld name="Two Image">
    <p:spTree>
      <p:nvGrpSpPr>
        <p:cNvPr id="27" name="Shape 27"/>
        <p:cNvGrpSpPr/>
        <p:nvPr/>
      </p:nvGrpSpPr>
      <p:grpSpPr>
        <a:xfrm>
          <a:off x="0" y="0"/>
          <a:ext cx="0" cy="0"/>
          <a:chOff x="0" y="0"/>
          <a:chExt cx="0" cy="0"/>
        </a:xfrm>
      </p:grpSpPr>
      <p:sp>
        <p:nvSpPr>
          <p:cNvPr id="28" name="Google Shape;28;p7"/>
          <p:cNvSpPr txBox="1"/>
          <p:nvPr>
            <p:ph type="title"/>
          </p:nvPr>
        </p:nvSpPr>
        <p:spPr>
          <a:xfrm>
            <a:off x="0" y="0"/>
            <a:ext cx="9144000" cy="994200"/>
          </a:xfrm>
          <a:prstGeom prst="rect">
            <a:avLst/>
          </a:prstGeom>
          <a:solidFill>
            <a:srgbClr val="063532"/>
          </a:solidFill>
          <a:ln cap="flat" cmpd="sng" w="9525">
            <a:solidFill>
              <a:srgbClr val="063532"/>
            </a:solidFill>
            <a:prstDash val="solid"/>
            <a:round/>
            <a:headEnd len="sm" w="sm" type="none"/>
            <a:tailEnd len="sm" w="sm" type="none"/>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 name="Google Shape;29;p7"/>
          <p:cNvSpPr/>
          <p:nvPr>
            <p:ph idx="2" type="pic"/>
          </p:nvPr>
        </p:nvSpPr>
        <p:spPr>
          <a:xfrm>
            <a:off x="0" y="994172"/>
            <a:ext cx="4572000" cy="4149300"/>
          </a:xfrm>
          <a:prstGeom prst="rect">
            <a:avLst/>
          </a:prstGeom>
          <a:noFill/>
          <a:ln cap="flat" cmpd="sng" w="38100">
            <a:solidFill>
              <a:srgbClr val="063532"/>
            </a:solidFill>
            <a:prstDash val="solid"/>
            <a:round/>
            <a:headEnd len="sm" w="sm" type="none"/>
            <a:tailEnd len="sm" w="sm" type="none"/>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lt1"/>
              </a:buClr>
              <a:buSzPts val="2700"/>
              <a:buFont typeface="Arial"/>
              <a:buNone/>
              <a:defRPr b="0" i="0" sz="2700" u="none" cap="none" strike="noStrike">
                <a:solidFill>
                  <a:schemeClr val="lt1"/>
                </a:solidFill>
                <a:latin typeface="Gill Sans"/>
                <a:ea typeface="Gill Sans"/>
                <a:cs typeface="Gill Sans"/>
                <a:sym typeface="Gill Sans"/>
              </a:defRPr>
            </a:lvl1pPr>
            <a:lvl2pPr lvl="1" marR="0" rtl="0" algn="l">
              <a:lnSpc>
                <a:spcPct val="90000"/>
              </a:lnSpc>
              <a:spcBef>
                <a:spcPts val="400"/>
              </a:spcBef>
              <a:spcAft>
                <a:spcPts val="0"/>
              </a:spcAft>
              <a:buClr>
                <a:schemeClr val="lt1"/>
              </a:buClr>
              <a:buSzPts val="2400"/>
              <a:buFont typeface="Arial"/>
              <a:buChar char="•"/>
              <a:defRPr b="0" i="0" sz="2400" u="none" cap="none" strike="noStrike">
                <a:solidFill>
                  <a:schemeClr val="lt1"/>
                </a:solidFill>
                <a:latin typeface="Gill Sans"/>
                <a:ea typeface="Gill Sans"/>
                <a:cs typeface="Gill Sans"/>
                <a:sym typeface="Gill Sans"/>
              </a:defRPr>
            </a:lvl2pPr>
            <a:lvl3pPr lvl="2" marR="0" rtl="0" algn="l">
              <a:lnSpc>
                <a:spcPct val="90000"/>
              </a:lnSpc>
              <a:spcBef>
                <a:spcPts val="400"/>
              </a:spcBef>
              <a:spcAft>
                <a:spcPts val="0"/>
              </a:spcAft>
              <a:buClr>
                <a:schemeClr val="lt1"/>
              </a:buClr>
              <a:buSzPts val="2100"/>
              <a:buFont typeface="Arial"/>
              <a:buChar char="•"/>
              <a:defRPr b="0" i="0" sz="2100" u="none" cap="none" strike="noStrike">
                <a:solidFill>
                  <a:schemeClr val="lt1"/>
                </a:solidFill>
                <a:latin typeface="Gill Sans"/>
                <a:ea typeface="Gill Sans"/>
                <a:cs typeface="Gill Sans"/>
                <a:sym typeface="Gill Sans"/>
              </a:defRPr>
            </a:lvl3pPr>
            <a:lvl4pPr lvl="3"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4pPr>
            <a:lvl5pPr lvl="4"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Gill Sans"/>
                <a:ea typeface="Gill Sans"/>
                <a:cs typeface="Gill Sans"/>
                <a:sym typeface="Gill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0" name="Google Shape;30;p7"/>
          <p:cNvSpPr/>
          <p:nvPr>
            <p:ph idx="3" type="pic"/>
          </p:nvPr>
        </p:nvSpPr>
        <p:spPr>
          <a:xfrm>
            <a:off x="4572000" y="994172"/>
            <a:ext cx="4572000" cy="4149300"/>
          </a:xfrm>
          <a:prstGeom prst="rect">
            <a:avLst/>
          </a:prstGeom>
          <a:noFill/>
          <a:ln cap="flat" cmpd="sng" w="38100">
            <a:solidFill>
              <a:srgbClr val="063532"/>
            </a:solidFill>
            <a:prstDash val="solid"/>
            <a:round/>
            <a:headEnd len="sm" w="sm" type="none"/>
            <a:tailEnd len="sm" w="sm" type="none"/>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lt1"/>
              </a:buClr>
              <a:buSzPts val="2700"/>
              <a:buFont typeface="Arial"/>
              <a:buNone/>
              <a:defRPr b="0" i="0" sz="2700" u="none" cap="none" strike="noStrike">
                <a:solidFill>
                  <a:schemeClr val="lt1"/>
                </a:solidFill>
                <a:latin typeface="Gill Sans"/>
                <a:ea typeface="Gill Sans"/>
                <a:cs typeface="Gill Sans"/>
                <a:sym typeface="Gill Sans"/>
              </a:defRPr>
            </a:lvl1pPr>
            <a:lvl2pPr lvl="1" marR="0" rtl="0" algn="l">
              <a:lnSpc>
                <a:spcPct val="90000"/>
              </a:lnSpc>
              <a:spcBef>
                <a:spcPts val="400"/>
              </a:spcBef>
              <a:spcAft>
                <a:spcPts val="0"/>
              </a:spcAft>
              <a:buClr>
                <a:schemeClr val="lt1"/>
              </a:buClr>
              <a:buSzPts val="2400"/>
              <a:buFont typeface="Arial"/>
              <a:buChar char="•"/>
              <a:defRPr b="0" i="0" sz="2400" u="none" cap="none" strike="noStrike">
                <a:solidFill>
                  <a:schemeClr val="lt1"/>
                </a:solidFill>
                <a:latin typeface="Gill Sans"/>
                <a:ea typeface="Gill Sans"/>
                <a:cs typeface="Gill Sans"/>
                <a:sym typeface="Gill Sans"/>
              </a:defRPr>
            </a:lvl2pPr>
            <a:lvl3pPr lvl="2" marR="0" rtl="0" algn="l">
              <a:lnSpc>
                <a:spcPct val="90000"/>
              </a:lnSpc>
              <a:spcBef>
                <a:spcPts val="400"/>
              </a:spcBef>
              <a:spcAft>
                <a:spcPts val="0"/>
              </a:spcAft>
              <a:buClr>
                <a:schemeClr val="lt1"/>
              </a:buClr>
              <a:buSzPts val="2100"/>
              <a:buFont typeface="Arial"/>
              <a:buChar char="•"/>
              <a:defRPr b="0" i="0" sz="2100" u="none" cap="none" strike="noStrike">
                <a:solidFill>
                  <a:schemeClr val="lt1"/>
                </a:solidFill>
                <a:latin typeface="Gill Sans"/>
                <a:ea typeface="Gill Sans"/>
                <a:cs typeface="Gill Sans"/>
                <a:sym typeface="Gill Sans"/>
              </a:defRPr>
            </a:lvl3pPr>
            <a:lvl4pPr lvl="3"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4pPr>
            <a:lvl5pPr lvl="4"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Gill Sans"/>
                <a:ea typeface="Gill Sans"/>
                <a:cs typeface="Gill Sans"/>
                <a:sym typeface="Gill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1" name="Google Shape;31;p7"/>
          <p:cNvSpPr txBox="1"/>
          <p:nvPr>
            <p:ph idx="1" type="body"/>
          </p:nvPr>
        </p:nvSpPr>
        <p:spPr>
          <a:xfrm>
            <a:off x="5204310" y="4422886"/>
            <a:ext cx="3307500" cy="685800"/>
          </a:xfrm>
          <a:prstGeom prst="rect">
            <a:avLst/>
          </a:prstGeom>
          <a:solidFill>
            <a:srgbClr val="063532">
              <a:alpha val="49803"/>
            </a:srgbClr>
          </a:solidFill>
          <a:ln>
            <a:noFill/>
          </a:ln>
          <a:effectLst>
            <a:outerShdw blurRad="50800" rotWithShape="0" dir="16200000" dist="38100">
              <a:srgbClr val="000000">
                <a:alpha val="40000"/>
              </a:srgbClr>
            </a:outerShdw>
          </a:effectLst>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2100"/>
              <a:buNone/>
              <a:defRPr sz="2100">
                <a:solidFill>
                  <a:schemeClr val="lt1"/>
                </a:solidFill>
                <a:latin typeface="Calibri"/>
                <a:ea typeface="Calibri"/>
                <a:cs typeface="Calibri"/>
                <a:sym typeface="Calibri"/>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 name="Google Shape;32;p7"/>
          <p:cNvSpPr txBox="1"/>
          <p:nvPr>
            <p:ph idx="4" type="body"/>
          </p:nvPr>
        </p:nvSpPr>
        <p:spPr>
          <a:xfrm>
            <a:off x="632310" y="4422886"/>
            <a:ext cx="3307500" cy="685800"/>
          </a:xfrm>
          <a:prstGeom prst="rect">
            <a:avLst/>
          </a:prstGeom>
          <a:solidFill>
            <a:srgbClr val="063532">
              <a:alpha val="49803"/>
            </a:srgbClr>
          </a:solidFill>
          <a:ln>
            <a:noFill/>
          </a:ln>
          <a:effectLst>
            <a:outerShdw blurRad="50800" rotWithShape="0" dir="16200000" dist="38100">
              <a:srgbClr val="000000">
                <a:alpha val="40000"/>
              </a:srgbClr>
            </a:outerShdw>
          </a:effectLst>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2100"/>
              <a:buNone/>
              <a:defRPr sz="2100">
                <a:solidFill>
                  <a:schemeClr val="lt1"/>
                </a:solidFill>
                <a:latin typeface="Calibri"/>
                <a:ea typeface="Calibri"/>
                <a:cs typeface="Calibri"/>
                <a:sym typeface="Calibri"/>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mage">
  <p:cSld name="Three Image">
    <p:spTree>
      <p:nvGrpSpPr>
        <p:cNvPr id="33" name="Shape 33"/>
        <p:cNvGrpSpPr/>
        <p:nvPr/>
      </p:nvGrpSpPr>
      <p:grpSpPr>
        <a:xfrm>
          <a:off x="0" y="0"/>
          <a:ext cx="0" cy="0"/>
          <a:chOff x="0" y="0"/>
          <a:chExt cx="0" cy="0"/>
        </a:xfrm>
      </p:grpSpPr>
      <p:sp>
        <p:nvSpPr>
          <p:cNvPr id="34" name="Google Shape;34;p8"/>
          <p:cNvSpPr txBox="1"/>
          <p:nvPr>
            <p:ph type="title"/>
          </p:nvPr>
        </p:nvSpPr>
        <p:spPr>
          <a:xfrm>
            <a:off x="0" y="0"/>
            <a:ext cx="9144000" cy="994200"/>
          </a:xfrm>
          <a:prstGeom prst="rect">
            <a:avLst/>
          </a:prstGeom>
          <a:solidFill>
            <a:srgbClr val="063532"/>
          </a:solidFill>
          <a:ln cap="flat" cmpd="sng" w="9525">
            <a:solidFill>
              <a:srgbClr val="063532"/>
            </a:solidFill>
            <a:prstDash val="solid"/>
            <a:round/>
            <a:headEnd len="sm" w="sm" type="none"/>
            <a:tailEnd len="sm" w="sm" type="none"/>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5" name="Google Shape;35;p8"/>
          <p:cNvSpPr/>
          <p:nvPr>
            <p:ph idx="2" type="pic"/>
          </p:nvPr>
        </p:nvSpPr>
        <p:spPr>
          <a:xfrm>
            <a:off x="0" y="994172"/>
            <a:ext cx="3051000" cy="4149300"/>
          </a:xfrm>
          <a:prstGeom prst="rect">
            <a:avLst/>
          </a:prstGeom>
          <a:noFill/>
          <a:ln cap="flat" cmpd="sng" w="38100">
            <a:solidFill>
              <a:srgbClr val="063532"/>
            </a:solidFill>
            <a:prstDash val="solid"/>
            <a:round/>
            <a:headEnd len="sm" w="sm" type="none"/>
            <a:tailEnd len="sm" w="sm" type="none"/>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lt1"/>
              </a:buClr>
              <a:buSzPts val="2700"/>
              <a:buFont typeface="Arial"/>
              <a:buNone/>
              <a:defRPr b="0" i="0" sz="2700" u="none" cap="none" strike="noStrike">
                <a:solidFill>
                  <a:schemeClr val="lt1"/>
                </a:solidFill>
                <a:latin typeface="Gill Sans"/>
                <a:ea typeface="Gill Sans"/>
                <a:cs typeface="Gill Sans"/>
                <a:sym typeface="Gill Sans"/>
              </a:defRPr>
            </a:lvl1pPr>
            <a:lvl2pPr lvl="1" marR="0" rtl="0" algn="l">
              <a:lnSpc>
                <a:spcPct val="90000"/>
              </a:lnSpc>
              <a:spcBef>
                <a:spcPts val="400"/>
              </a:spcBef>
              <a:spcAft>
                <a:spcPts val="0"/>
              </a:spcAft>
              <a:buClr>
                <a:schemeClr val="lt1"/>
              </a:buClr>
              <a:buSzPts val="2400"/>
              <a:buFont typeface="Arial"/>
              <a:buChar char="•"/>
              <a:defRPr b="0" i="0" sz="2400" u="none" cap="none" strike="noStrike">
                <a:solidFill>
                  <a:schemeClr val="lt1"/>
                </a:solidFill>
                <a:latin typeface="Gill Sans"/>
                <a:ea typeface="Gill Sans"/>
                <a:cs typeface="Gill Sans"/>
                <a:sym typeface="Gill Sans"/>
              </a:defRPr>
            </a:lvl2pPr>
            <a:lvl3pPr lvl="2" marR="0" rtl="0" algn="l">
              <a:lnSpc>
                <a:spcPct val="90000"/>
              </a:lnSpc>
              <a:spcBef>
                <a:spcPts val="400"/>
              </a:spcBef>
              <a:spcAft>
                <a:spcPts val="0"/>
              </a:spcAft>
              <a:buClr>
                <a:schemeClr val="lt1"/>
              </a:buClr>
              <a:buSzPts val="2100"/>
              <a:buFont typeface="Arial"/>
              <a:buChar char="•"/>
              <a:defRPr b="0" i="0" sz="2100" u="none" cap="none" strike="noStrike">
                <a:solidFill>
                  <a:schemeClr val="lt1"/>
                </a:solidFill>
                <a:latin typeface="Gill Sans"/>
                <a:ea typeface="Gill Sans"/>
                <a:cs typeface="Gill Sans"/>
                <a:sym typeface="Gill Sans"/>
              </a:defRPr>
            </a:lvl3pPr>
            <a:lvl4pPr lvl="3"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4pPr>
            <a:lvl5pPr lvl="4"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Gill Sans"/>
                <a:ea typeface="Gill Sans"/>
                <a:cs typeface="Gill Sans"/>
                <a:sym typeface="Gill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6" name="Google Shape;36;p8"/>
          <p:cNvSpPr/>
          <p:nvPr>
            <p:ph idx="3" type="pic"/>
          </p:nvPr>
        </p:nvSpPr>
        <p:spPr>
          <a:xfrm>
            <a:off x="3065879" y="994172"/>
            <a:ext cx="3051000" cy="4149300"/>
          </a:xfrm>
          <a:prstGeom prst="rect">
            <a:avLst/>
          </a:prstGeom>
          <a:noFill/>
          <a:ln cap="flat" cmpd="sng" w="38100">
            <a:solidFill>
              <a:srgbClr val="063532"/>
            </a:solidFill>
            <a:prstDash val="solid"/>
            <a:round/>
            <a:headEnd len="sm" w="sm" type="none"/>
            <a:tailEnd len="sm" w="sm" type="none"/>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lt1"/>
              </a:buClr>
              <a:buSzPts val="2700"/>
              <a:buFont typeface="Arial"/>
              <a:buNone/>
              <a:defRPr b="0" i="0" sz="2700" u="none" cap="none" strike="noStrike">
                <a:solidFill>
                  <a:schemeClr val="lt1"/>
                </a:solidFill>
                <a:latin typeface="Gill Sans"/>
                <a:ea typeface="Gill Sans"/>
                <a:cs typeface="Gill Sans"/>
                <a:sym typeface="Gill Sans"/>
              </a:defRPr>
            </a:lvl1pPr>
            <a:lvl2pPr lvl="1" marR="0" rtl="0" algn="l">
              <a:lnSpc>
                <a:spcPct val="90000"/>
              </a:lnSpc>
              <a:spcBef>
                <a:spcPts val="400"/>
              </a:spcBef>
              <a:spcAft>
                <a:spcPts val="0"/>
              </a:spcAft>
              <a:buClr>
                <a:schemeClr val="lt1"/>
              </a:buClr>
              <a:buSzPts val="2400"/>
              <a:buFont typeface="Arial"/>
              <a:buChar char="•"/>
              <a:defRPr b="0" i="0" sz="2400" u="none" cap="none" strike="noStrike">
                <a:solidFill>
                  <a:schemeClr val="lt1"/>
                </a:solidFill>
                <a:latin typeface="Gill Sans"/>
                <a:ea typeface="Gill Sans"/>
                <a:cs typeface="Gill Sans"/>
                <a:sym typeface="Gill Sans"/>
              </a:defRPr>
            </a:lvl2pPr>
            <a:lvl3pPr lvl="2" marR="0" rtl="0" algn="l">
              <a:lnSpc>
                <a:spcPct val="90000"/>
              </a:lnSpc>
              <a:spcBef>
                <a:spcPts val="400"/>
              </a:spcBef>
              <a:spcAft>
                <a:spcPts val="0"/>
              </a:spcAft>
              <a:buClr>
                <a:schemeClr val="lt1"/>
              </a:buClr>
              <a:buSzPts val="2100"/>
              <a:buFont typeface="Arial"/>
              <a:buChar char="•"/>
              <a:defRPr b="0" i="0" sz="2100" u="none" cap="none" strike="noStrike">
                <a:solidFill>
                  <a:schemeClr val="lt1"/>
                </a:solidFill>
                <a:latin typeface="Gill Sans"/>
                <a:ea typeface="Gill Sans"/>
                <a:cs typeface="Gill Sans"/>
                <a:sym typeface="Gill Sans"/>
              </a:defRPr>
            </a:lvl3pPr>
            <a:lvl4pPr lvl="3"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4pPr>
            <a:lvl5pPr lvl="4"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Gill Sans"/>
                <a:ea typeface="Gill Sans"/>
                <a:cs typeface="Gill Sans"/>
                <a:sym typeface="Gill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7" name="Google Shape;37;p8"/>
          <p:cNvSpPr txBox="1"/>
          <p:nvPr>
            <p:ph idx="1" type="body"/>
          </p:nvPr>
        </p:nvSpPr>
        <p:spPr>
          <a:xfrm>
            <a:off x="3080759" y="1204900"/>
            <a:ext cx="3051000" cy="685800"/>
          </a:xfrm>
          <a:prstGeom prst="rect">
            <a:avLst/>
          </a:prstGeom>
          <a:solidFill>
            <a:srgbClr val="063532">
              <a:alpha val="49803"/>
            </a:srgbClr>
          </a:solidFill>
          <a:ln>
            <a:noFill/>
          </a:ln>
          <a:effectLst>
            <a:outerShdw blurRad="50800" rotWithShape="0" dir="16200000" dist="38100">
              <a:srgbClr val="000000">
                <a:alpha val="40000"/>
              </a:srgbClr>
            </a:outerShdw>
          </a:effectLst>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2100"/>
              <a:buNone/>
              <a:defRPr sz="2100">
                <a:solidFill>
                  <a:schemeClr val="lt1"/>
                </a:solidFill>
                <a:latin typeface="Calibri"/>
                <a:ea typeface="Calibri"/>
                <a:cs typeface="Calibri"/>
                <a:sym typeface="Calibri"/>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8" name="Google Shape;38;p8"/>
          <p:cNvSpPr txBox="1"/>
          <p:nvPr>
            <p:ph idx="4" type="body"/>
          </p:nvPr>
        </p:nvSpPr>
        <p:spPr>
          <a:xfrm>
            <a:off x="0" y="1204900"/>
            <a:ext cx="3051000" cy="685800"/>
          </a:xfrm>
          <a:prstGeom prst="rect">
            <a:avLst/>
          </a:prstGeom>
          <a:solidFill>
            <a:srgbClr val="063532">
              <a:alpha val="49803"/>
            </a:srgbClr>
          </a:solidFill>
          <a:ln>
            <a:noFill/>
          </a:ln>
          <a:effectLst>
            <a:outerShdw blurRad="50800" rotWithShape="0" dir="16200000" dist="38100">
              <a:srgbClr val="000000">
                <a:alpha val="40000"/>
              </a:srgbClr>
            </a:outerShdw>
          </a:effectLst>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2100"/>
              <a:buNone/>
              <a:defRPr sz="2100">
                <a:solidFill>
                  <a:schemeClr val="lt1"/>
                </a:solidFill>
                <a:latin typeface="Calibri"/>
                <a:ea typeface="Calibri"/>
                <a:cs typeface="Calibri"/>
                <a:sym typeface="Calibri"/>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9" name="Google Shape;39;p8"/>
          <p:cNvSpPr/>
          <p:nvPr>
            <p:ph idx="5" type="pic"/>
          </p:nvPr>
        </p:nvSpPr>
        <p:spPr>
          <a:xfrm>
            <a:off x="6146638" y="994171"/>
            <a:ext cx="3051000" cy="4149300"/>
          </a:xfrm>
          <a:prstGeom prst="rect">
            <a:avLst/>
          </a:prstGeom>
          <a:noFill/>
          <a:ln cap="flat" cmpd="sng" w="38100">
            <a:solidFill>
              <a:srgbClr val="063532"/>
            </a:solidFill>
            <a:prstDash val="solid"/>
            <a:round/>
            <a:headEnd len="sm" w="sm" type="none"/>
            <a:tailEnd len="sm" w="sm" type="none"/>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lt1"/>
              </a:buClr>
              <a:buSzPts val="2700"/>
              <a:buFont typeface="Arial"/>
              <a:buNone/>
              <a:defRPr b="0" i="0" sz="2700" u="none" cap="none" strike="noStrike">
                <a:solidFill>
                  <a:schemeClr val="lt1"/>
                </a:solidFill>
                <a:latin typeface="Gill Sans"/>
                <a:ea typeface="Gill Sans"/>
                <a:cs typeface="Gill Sans"/>
                <a:sym typeface="Gill Sans"/>
              </a:defRPr>
            </a:lvl1pPr>
            <a:lvl2pPr lvl="1" marR="0" rtl="0" algn="l">
              <a:lnSpc>
                <a:spcPct val="90000"/>
              </a:lnSpc>
              <a:spcBef>
                <a:spcPts val="400"/>
              </a:spcBef>
              <a:spcAft>
                <a:spcPts val="0"/>
              </a:spcAft>
              <a:buClr>
                <a:schemeClr val="lt1"/>
              </a:buClr>
              <a:buSzPts val="2400"/>
              <a:buFont typeface="Arial"/>
              <a:buChar char="•"/>
              <a:defRPr b="0" i="0" sz="2400" u="none" cap="none" strike="noStrike">
                <a:solidFill>
                  <a:schemeClr val="lt1"/>
                </a:solidFill>
                <a:latin typeface="Gill Sans"/>
                <a:ea typeface="Gill Sans"/>
                <a:cs typeface="Gill Sans"/>
                <a:sym typeface="Gill Sans"/>
              </a:defRPr>
            </a:lvl2pPr>
            <a:lvl3pPr lvl="2" marR="0" rtl="0" algn="l">
              <a:lnSpc>
                <a:spcPct val="90000"/>
              </a:lnSpc>
              <a:spcBef>
                <a:spcPts val="400"/>
              </a:spcBef>
              <a:spcAft>
                <a:spcPts val="0"/>
              </a:spcAft>
              <a:buClr>
                <a:schemeClr val="lt1"/>
              </a:buClr>
              <a:buSzPts val="2100"/>
              <a:buFont typeface="Arial"/>
              <a:buChar char="•"/>
              <a:defRPr b="0" i="0" sz="2100" u="none" cap="none" strike="noStrike">
                <a:solidFill>
                  <a:schemeClr val="lt1"/>
                </a:solidFill>
                <a:latin typeface="Gill Sans"/>
                <a:ea typeface="Gill Sans"/>
                <a:cs typeface="Gill Sans"/>
                <a:sym typeface="Gill Sans"/>
              </a:defRPr>
            </a:lvl3pPr>
            <a:lvl4pPr lvl="3"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4pPr>
            <a:lvl5pPr lvl="4"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Gill Sans"/>
                <a:ea typeface="Gill Sans"/>
                <a:cs typeface="Gill Sans"/>
                <a:sym typeface="Gill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0" name="Google Shape;40;p8"/>
          <p:cNvSpPr txBox="1"/>
          <p:nvPr>
            <p:ph idx="6" type="body"/>
          </p:nvPr>
        </p:nvSpPr>
        <p:spPr>
          <a:xfrm>
            <a:off x="6146638" y="1204900"/>
            <a:ext cx="3051000" cy="685800"/>
          </a:xfrm>
          <a:prstGeom prst="rect">
            <a:avLst/>
          </a:prstGeom>
          <a:solidFill>
            <a:srgbClr val="063532">
              <a:alpha val="49803"/>
            </a:srgbClr>
          </a:solidFill>
          <a:ln>
            <a:noFill/>
          </a:ln>
          <a:effectLst>
            <a:outerShdw blurRad="50800" rotWithShape="0" dir="16200000" dist="38100">
              <a:srgbClr val="000000">
                <a:alpha val="40000"/>
              </a:srgbClr>
            </a:outerShdw>
          </a:effectLst>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2100"/>
              <a:buNone/>
              <a:defRPr sz="2100">
                <a:solidFill>
                  <a:schemeClr val="lt1"/>
                </a:solidFill>
                <a:latin typeface="Calibri"/>
                <a:ea typeface="Calibri"/>
                <a:cs typeface="Calibri"/>
                <a:sym typeface="Calibri"/>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Image">
  <p:cSld name="Four Image">
    <p:spTree>
      <p:nvGrpSpPr>
        <p:cNvPr id="41" name="Shape 41"/>
        <p:cNvGrpSpPr/>
        <p:nvPr/>
      </p:nvGrpSpPr>
      <p:grpSpPr>
        <a:xfrm>
          <a:off x="0" y="0"/>
          <a:ext cx="0" cy="0"/>
          <a:chOff x="0" y="0"/>
          <a:chExt cx="0" cy="0"/>
        </a:xfrm>
      </p:grpSpPr>
      <p:sp>
        <p:nvSpPr>
          <p:cNvPr id="42" name="Google Shape;42;p9"/>
          <p:cNvSpPr/>
          <p:nvPr>
            <p:ph idx="2" type="pic"/>
          </p:nvPr>
        </p:nvSpPr>
        <p:spPr>
          <a:xfrm>
            <a:off x="0" y="0"/>
            <a:ext cx="4572000" cy="2565000"/>
          </a:xfrm>
          <a:prstGeom prst="rect">
            <a:avLst/>
          </a:prstGeom>
          <a:noFill/>
          <a:ln cap="flat" cmpd="sng" w="38100">
            <a:solidFill>
              <a:srgbClr val="063532"/>
            </a:solidFill>
            <a:prstDash val="solid"/>
            <a:round/>
            <a:headEnd len="sm" w="sm" type="none"/>
            <a:tailEnd len="sm" w="sm" type="none"/>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lt1"/>
              </a:buClr>
              <a:buSzPts val="2700"/>
              <a:buFont typeface="Arial"/>
              <a:buNone/>
              <a:defRPr b="0" i="0" sz="2700" u="none" cap="none" strike="noStrike">
                <a:solidFill>
                  <a:schemeClr val="lt1"/>
                </a:solidFill>
                <a:latin typeface="Gill Sans"/>
                <a:ea typeface="Gill Sans"/>
                <a:cs typeface="Gill Sans"/>
                <a:sym typeface="Gill Sans"/>
              </a:defRPr>
            </a:lvl1pPr>
            <a:lvl2pPr lvl="1" marR="0" rtl="0" algn="l">
              <a:lnSpc>
                <a:spcPct val="90000"/>
              </a:lnSpc>
              <a:spcBef>
                <a:spcPts val="400"/>
              </a:spcBef>
              <a:spcAft>
                <a:spcPts val="0"/>
              </a:spcAft>
              <a:buClr>
                <a:schemeClr val="lt1"/>
              </a:buClr>
              <a:buSzPts val="2400"/>
              <a:buFont typeface="Arial"/>
              <a:buChar char="•"/>
              <a:defRPr b="0" i="0" sz="2400" u="none" cap="none" strike="noStrike">
                <a:solidFill>
                  <a:schemeClr val="lt1"/>
                </a:solidFill>
                <a:latin typeface="Gill Sans"/>
                <a:ea typeface="Gill Sans"/>
                <a:cs typeface="Gill Sans"/>
                <a:sym typeface="Gill Sans"/>
              </a:defRPr>
            </a:lvl2pPr>
            <a:lvl3pPr lvl="2" marR="0" rtl="0" algn="l">
              <a:lnSpc>
                <a:spcPct val="90000"/>
              </a:lnSpc>
              <a:spcBef>
                <a:spcPts val="400"/>
              </a:spcBef>
              <a:spcAft>
                <a:spcPts val="0"/>
              </a:spcAft>
              <a:buClr>
                <a:schemeClr val="lt1"/>
              </a:buClr>
              <a:buSzPts val="2100"/>
              <a:buFont typeface="Arial"/>
              <a:buChar char="•"/>
              <a:defRPr b="0" i="0" sz="2100" u="none" cap="none" strike="noStrike">
                <a:solidFill>
                  <a:schemeClr val="lt1"/>
                </a:solidFill>
                <a:latin typeface="Gill Sans"/>
                <a:ea typeface="Gill Sans"/>
                <a:cs typeface="Gill Sans"/>
                <a:sym typeface="Gill Sans"/>
              </a:defRPr>
            </a:lvl3pPr>
            <a:lvl4pPr lvl="3"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4pPr>
            <a:lvl5pPr lvl="4"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Gill Sans"/>
                <a:ea typeface="Gill Sans"/>
                <a:cs typeface="Gill Sans"/>
                <a:sym typeface="Gill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3" name="Google Shape;43;p9"/>
          <p:cNvSpPr/>
          <p:nvPr>
            <p:ph idx="3" type="pic"/>
          </p:nvPr>
        </p:nvSpPr>
        <p:spPr>
          <a:xfrm>
            <a:off x="0" y="2578500"/>
            <a:ext cx="4572000" cy="2565000"/>
          </a:xfrm>
          <a:prstGeom prst="rect">
            <a:avLst/>
          </a:prstGeom>
          <a:noFill/>
          <a:ln cap="flat" cmpd="sng" w="38100">
            <a:solidFill>
              <a:srgbClr val="063532"/>
            </a:solidFill>
            <a:prstDash val="solid"/>
            <a:round/>
            <a:headEnd len="sm" w="sm" type="none"/>
            <a:tailEnd len="sm" w="sm" type="none"/>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lt1"/>
              </a:buClr>
              <a:buSzPts val="2700"/>
              <a:buFont typeface="Arial"/>
              <a:buNone/>
              <a:defRPr b="0" i="0" sz="2700" u="none" cap="none" strike="noStrike">
                <a:solidFill>
                  <a:schemeClr val="lt1"/>
                </a:solidFill>
                <a:latin typeface="Gill Sans"/>
                <a:ea typeface="Gill Sans"/>
                <a:cs typeface="Gill Sans"/>
                <a:sym typeface="Gill Sans"/>
              </a:defRPr>
            </a:lvl1pPr>
            <a:lvl2pPr lvl="1" marR="0" rtl="0" algn="l">
              <a:lnSpc>
                <a:spcPct val="90000"/>
              </a:lnSpc>
              <a:spcBef>
                <a:spcPts val="400"/>
              </a:spcBef>
              <a:spcAft>
                <a:spcPts val="0"/>
              </a:spcAft>
              <a:buClr>
                <a:schemeClr val="lt1"/>
              </a:buClr>
              <a:buSzPts val="2400"/>
              <a:buFont typeface="Arial"/>
              <a:buChar char="•"/>
              <a:defRPr b="0" i="0" sz="2400" u="none" cap="none" strike="noStrike">
                <a:solidFill>
                  <a:schemeClr val="lt1"/>
                </a:solidFill>
                <a:latin typeface="Gill Sans"/>
                <a:ea typeface="Gill Sans"/>
                <a:cs typeface="Gill Sans"/>
                <a:sym typeface="Gill Sans"/>
              </a:defRPr>
            </a:lvl2pPr>
            <a:lvl3pPr lvl="2" marR="0" rtl="0" algn="l">
              <a:lnSpc>
                <a:spcPct val="90000"/>
              </a:lnSpc>
              <a:spcBef>
                <a:spcPts val="400"/>
              </a:spcBef>
              <a:spcAft>
                <a:spcPts val="0"/>
              </a:spcAft>
              <a:buClr>
                <a:schemeClr val="lt1"/>
              </a:buClr>
              <a:buSzPts val="2100"/>
              <a:buFont typeface="Arial"/>
              <a:buChar char="•"/>
              <a:defRPr b="0" i="0" sz="2100" u="none" cap="none" strike="noStrike">
                <a:solidFill>
                  <a:schemeClr val="lt1"/>
                </a:solidFill>
                <a:latin typeface="Gill Sans"/>
                <a:ea typeface="Gill Sans"/>
                <a:cs typeface="Gill Sans"/>
                <a:sym typeface="Gill Sans"/>
              </a:defRPr>
            </a:lvl3pPr>
            <a:lvl4pPr lvl="3"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4pPr>
            <a:lvl5pPr lvl="4"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Gill Sans"/>
                <a:ea typeface="Gill Sans"/>
                <a:cs typeface="Gill Sans"/>
                <a:sym typeface="Gill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4" name="Google Shape;44;p9"/>
          <p:cNvSpPr/>
          <p:nvPr>
            <p:ph idx="4" type="pic"/>
          </p:nvPr>
        </p:nvSpPr>
        <p:spPr>
          <a:xfrm>
            <a:off x="4572000" y="2578500"/>
            <a:ext cx="4572000" cy="2565000"/>
          </a:xfrm>
          <a:prstGeom prst="rect">
            <a:avLst/>
          </a:prstGeom>
          <a:noFill/>
          <a:ln cap="flat" cmpd="sng" w="38100">
            <a:solidFill>
              <a:srgbClr val="063532"/>
            </a:solidFill>
            <a:prstDash val="solid"/>
            <a:round/>
            <a:headEnd len="sm" w="sm" type="none"/>
            <a:tailEnd len="sm" w="sm" type="none"/>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lt1"/>
              </a:buClr>
              <a:buSzPts val="2700"/>
              <a:buFont typeface="Arial"/>
              <a:buNone/>
              <a:defRPr b="0" i="0" sz="2700" u="none" cap="none" strike="noStrike">
                <a:solidFill>
                  <a:schemeClr val="lt1"/>
                </a:solidFill>
                <a:latin typeface="Gill Sans"/>
                <a:ea typeface="Gill Sans"/>
                <a:cs typeface="Gill Sans"/>
                <a:sym typeface="Gill Sans"/>
              </a:defRPr>
            </a:lvl1pPr>
            <a:lvl2pPr lvl="1" marR="0" rtl="0" algn="l">
              <a:lnSpc>
                <a:spcPct val="90000"/>
              </a:lnSpc>
              <a:spcBef>
                <a:spcPts val="400"/>
              </a:spcBef>
              <a:spcAft>
                <a:spcPts val="0"/>
              </a:spcAft>
              <a:buClr>
                <a:schemeClr val="lt1"/>
              </a:buClr>
              <a:buSzPts val="2400"/>
              <a:buFont typeface="Arial"/>
              <a:buChar char="•"/>
              <a:defRPr b="0" i="0" sz="2400" u="none" cap="none" strike="noStrike">
                <a:solidFill>
                  <a:schemeClr val="lt1"/>
                </a:solidFill>
                <a:latin typeface="Gill Sans"/>
                <a:ea typeface="Gill Sans"/>
                <a:cs typeface="Gill Sans"/>
                <a:sym typeface="Gill Sans"/>
              </a:defRPr>
            </a:lvl2pPr>
            <a:lvl3pPr lvl="2" marR="0" rtl="0" algn="l">
              <a:lnSpc>
                <a:spcPct val="90000"/>
              </a:lnSpc>
              <a:spcBef>
                <a:spcPts val="400"/>
              </a:spcBef>
              <a:spcAft>
                <a:spcPts val="0"/>
              </a:spcAft>
              <a:buClr>
                <a:schemeClr val="lt1"/>
              </a:buClr>
              <a:buSzPts val="2100"/>
              <a:buFont typeface="Arial"/>
              <a:buChar char="•"/>
              <a:defRPr b="0" i="0" sz="2100" u="none" cap="none" strike="noStrike">
                <a:solidFill>
                  <a:schemeClr val="lt1"/>
                </a:solidFill>
                <a:latin typeface="Gill Sans"/>
                <a:ea typeface="Gill Sans"/>
                <a:cs typeface="Gill Sans"/>
                <a:sym typeface="Gill Sans"/>
              </a:defRPr>
            </a:lvl3pPr>
            <a:lvl4pPr lvl="3"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4pPr>
            <a:lvl5pPr lvl="4"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Gill Sans"/>
                <a:ea typeface="Gill Sans"/>
                <a:cs typeface="Gill Sans"/>
                <a:sym typeface="Gill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5" name="Google Shape;45;p9"/>
          <p:cNvSpPr txBox="1"/>
          <p:nvPr>
            <p:ph idx="1" type="body"/>
          </p:nvPr>
        </p:nvSpPr>
        <p:spPr>
          <a:xfrm>
            <a:off x="0" y="2112886"/>
            <a:ext cx="4572000" cy="452100"/>
          </a:xfrm>
          <a:prstGeom prst="rect">
            <a:avLst/>
          </a:prstGeom>
          <a:solidFill>
            <a:srgbClr val="063532">
              <a:alpha val="49803"/>
            </a:srgbClr>
          </a:solidFill>
          <a:ln>
            <a:noFill/>
          </a:ln>
          <a:effectLst>
            <a:outerShdw blurRad="50800" rotWithShape="0" dir="16200000" dist="38100">
              <a:srgbClr val="000000">
                <a:alpha val="40000"/>
              </a:srgbClr>
            </a:outerShdw>
          </a:effectLst>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1800"/>
              <a:buNone/>
              <a:defRPr sz="1800">
                <a:solidFill>
                  <a:schemeClr val="lt1"/>
                </a:solidFill>
                <a:latin typeface="Calibri"/>
                <a:ea typeface="Calibri"/>
                <a:cs typeface="Calibri"/>
                <a:sym typeface="Calibri"/>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6" name="Google Shape;46;p9"/>
          <p:cNvSpPr/>
          <p:nvPr>
            <p:ph idx="5" type="pic"/>
          </p:nvPr>
        </p:nvSpPr>
        <p:spPr>
          <a:xfrm>
            <a:off x="4572000" y="0"/>
            <a:ext cx="4572000" cy="2565000"/>
          </a:xfrm>
          <a:prstGeom prst="rect">
            <a:avLst/>
          </a:prstGeom>
          <a:noFill/>
          <a:ln cap="flat" cmpd="sng" w="38100">
            <a:solidFill>
              <a:srgbClr val="063532"/>
            </a:solidFill>
            <a:prstDash val="solid"/>
            <a:round/>
            <a:headEnd len="sm" w="sm" type="none"/>
            <a:tailEnd len="sm" w="sm" type="none"/>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lt1"/>
              </a:buClr>
              <a:buSzPts val="2700"/>
              <a:buFont typeface="Arial"/>
              <a:buNone/>
              <a:defRPr b="0" i="0" sz="2700" u="none" cap="none" strike="noStrike">
                <a:solidFill>
                  <a:schemeClr val="lt1"/>
                </a:solidFill>
                <a:latin typeface="Gill Sans"/>
                <a:ea typeface="Gill Sans"/>
                <a:cs typeface="Gill Sans"/>
                <a:sym typeface="Gill Sans"/>
              </a:defRPr>
            </a:lvl1pPr>
            <a:lvl2pPr lvl="1" marR="0" rtl="0" algn="l">
              <a:lnSpc>
                <a:spcPct val="90000"/>
              </a:lnSpc>
              <a:spcBef>
                <a:spcPts val="400"/>
              </a:spcBef>
              <a:spcAft>
                <a:spcPts val="0"/>
              </a:spcAft>
              <a:buClr>
                <a:schemeClr val="lt1"/>
              </a:buClr>
              <a:buSzPts val="2400"/>
              <a:buFont typeface="Arial"/>
              <a:buChar char="•"/>
              <a:defRPr b="0" i="0" sz="2400" u="none" cap="none" strike="noStrike">
                <a:solidFill>
                  <a:schemeClr val="lt1"/>
                </a:solidFill>
                <a:latin typeface="Gill Sans"/>
                <a:ea typeface="Gill Sans"/>
                <a:cs typeface="Gill Sans"/>
                <a:sym typeface="Gill Sans"/>
              </a:defRPr>
            </a:lvl2pPr>
            <a:lvl3pPr lvl="2" marR="0" rtl="0" algn="l">
              <a:lnSpc>
                <a:spcPct val="90000"/>
              </a:lnSpc>
              <a:spcBef>
                <a:spcPts val="400"/>
              </a:spcBef>
              <a:spcAft>
                <a:spcPts val="0"/>
              </a:spcAft>
              <a:buClr>
                <a:schemeClr val="lt1"/>
              </a:buClr>
              <a:buSzPts val="2100"/>
              <a:buFont typeface="Arial"/>
              <a:buChar char="•"/>
              <a:defRPr b="0" i="0" sz="2100" u="none" cap="none" strike="noStrike">
                <a:solidFill>
                  <a:schemeClr val="lt1"/>
                </a:solidFill>
                <a:latin typeface="Gill Sans"/>
                <a:ea typeface="Gill Sans"/>
                <a:cs typeface="Gill Sans"/>
                <a:sym typeface="Gill Sans"/>
              </a:defRPr>
            </a:lvl3pPr>
            <a:lvl4pPr lvl="3"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4pPr>
            <a:lvl5pPr lvl="4"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Gill Sans"/>
                <a:ea typeface="Gill Sans"/>
                <a:cs typeface="Gill Sans"/>
                <a:sym typeface="Gill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7" name="Google Shape;47;p9"/>
          <p:cNvSpPr txBox="1"/>
          <p:nvPr>
            <p:ph idx="6" type="body"/>
          </p:nvPr>
        </p:nvSpPr>
        <p:spPr>
          <a:xfrm>
            <a:off x="4594995" y="2112885"/>
            <a:ext cx="4572000" cy="452100"/>
          </a:xfrm>
          <a:prstGeom prst="rect">
            <a:avLst/>
          </a:prstGeom>
          <a:solidFill>
            <a:srgbClr val="063532">
              <a:alpha val="49803"/>
            </a:srgbClr>
          </a:solidFill>
          <a:ln>
            <a:noFill/>
          </a:ln>
          <a:effectLst>
            <a:outerShdw blurRad="50800" rotWithShape="0" dir="16200000" dist="38100">
              <a:srgbClr val="000000">
                <a:alpha val="40000"/>
              </a:srgbClr>
            </a:outerShdw>
          </a:effectLst>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1800"/>
              <a:buNone/>
              <a:defRPr sz="1800">
                <a:solidFill>
                  <a:schemeClr val="lt1"/>
                </a:solidFill>
                <a:latin typeface="Calibri"/>
                <a:ea typeface="Calibri"/>
                <a:cs typeface="Calibri"/>
                <a:sym typeface="Calibri"/>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8" name="Google Shape;48;p9"/>
          <p:cNvSpPr txBox="1"/>
          <p:nvPr>
            <p:ph idx="7" type="body"/>
          </p:nvPr>
        </p:nvSpPr>
        <p:spPr>
          <a:xfrm>
            <a:off x="0" y="4677886"/>
            <a:ext cx="4572000" cy="452100"/>
          </a:xfrm>
          <a:prstGeom prst="rect">
            <a:avLst/>
          </a:prstGeom>
          <a:solidFill>
            <a:srgbClr val="063532">
              <a:alpha val="49803"/>
            </a:srgbClr>
          </a:solidFill>
          <a:ln>
            <a:noFill/>
          </a:ln>
          <a:effectLst>
            <a:outerShdw blurRad="50800" rotWithShape="0" dir="16200000" dist="38100">
              <a:srgbClr val="000000">
                <a:alpha val="40000"/>
              </a:srgbClr>
            </a:outerShdw>
          </a:effectLst>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1800"/>
              <a:buNone/>
              <a:defRPr sz="1800">
                <a:solidFill>
                  <a:schemeClr val="lt1"/>
                </a:solidFill>
                <a:latin typeface="Calibri"/>
                <a:ea typeface="Calibri"/>
                <a:cs typeface="Calibri"/>
                <a:sym typeface="Calibri"/>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9" name="Google Shape;49;p9"/>
          <p:cNvSpPr txBox="1"/>
          <p:nvPr>
            <p:ph idx="8" type="body"/>
          </p:nvPr>
        </p:nvSpPr>
        <p:spPr>
          <a:xfrm>
            <a:off x="4572000" y="4677886"/>
            <a:ext cx="4572000" cy="452100"/>
          </a:xfrm>
          <a:prstGeom prst="rect">
            <a:avLst/>
          </a:prstGeom>
          <a:solidFill>
            <a:srgbClr val="063532">
              <a:alpha val="49803"/>
            </a:srgbClr>
          </a:solidFill>
          <a:ln>
            <a:noFill/>
          </a:ln>
          <a:effectLst>
            <a:outerShdw blurRad="50800" rotWithShape="0" dir="16200000" dist="38100">
              <a:srgbClr val="000000">
                <a:alpha val="40000"/>
              </a:srgbClr>
            </a:outerShdw>
          </a:effectLst>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1800"/>
              <a:buNone/>
              <a:defRPr sz="1800">
                <a:solidFill>
                  <a:schemeClr val="lt1"/>
                </a:solidFill>
                <a:latin typeface="Calibri"/>
                <a:ea typeface="Calibri"/>
                <a:cs typeface="Calibri"/>
                <a:sym typeface="Calibri"/>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10"/>
          <p:cNvSpPr txBox="1"/>
          <p:nvPr>
            <p:ph type="title"/>
          </p:nvPr>
        </p:nvSpPr>
        <p:spPr>
          <a:xfrm>
            <a:off x="0" y="0"/>
            <a:ext cx="9144000" cy="994200"/>
          </a:xfrm>
          <a:prstGeom prst="rect">
            <a:avLst/>
          </a:prstGeom>
          <a:solidFill>
            <a:srgbClr val="063532"/>
          </a:solidFill>
          <a:ln cap="flat" cmpd="sng" w="9525">
            <a:solidFill>
              <a:srgbClr val="063532"/>
            </a:solidFill>
            <a:prstDash val="solid"/>
            <a:round/>
            <a:headEnd len="sm" w="sm" type="none"/>
            <a:tailEnd len="sm" w="sm" type="none"/>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A06E"/>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994200"/>
          </a:xfrm>
          <a:prstGeom prst="rect">
            <a:avLst/>
          </a:prstGeom>
          <a:solidFill>
            <a:srgbClr val="063532"/>
          </a:solidFill>
          <a:ln cap="flat" cmpd="sng" w="9525">
            <a:solidFill>
              <a:srgbClr val="063532"/>
            </a:solidFill>
            <a:prstDash val="solid"/>
            <a:round/>
            <a:headEnd len="sm" w="sm" type="none"/>
            <a:tailEnd len="sm" w="sm" type="none"/>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lt1"/>
              </a:buClr>
              <a:buSzPts val="3300"/>
              <a:buFont typeface="Gill Sans"/>
              <a:buNone/>
              <a:defRPr b="0" i="0" sz="3300" u="none" cap="none" strike="noStrike">
                <a:solidFill>
                  <a:schemeClr val="lt1"/>
                </a:solidFill>
                <a:latin typeface="Gill Sans"/>
                <a:ea typeface="Gill Sans"/>
                <a:cs typeface="Gill Sans"/>
                <a:sym typeface="Gill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371983" y="1136237"/>
            <a:ext cx="8400000" cy="38106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2700"/>
              <a:buFont typeface="Arial"/>
              <a:buNone/>
              <a:defRPr b="0" i="0" sz="2700" u="none" cap="none" strike="noStrike">
                <a:solidFill>
                  <a:schemeClr val="lt1"/>
                </a:solidFill>
                <a:latin typeface="Gill Sans"/>
                <a:ea typeface="Gill Sans"/>
                <a:cs typeface="Gill Sans"/>
                <a:sym typeface="Gill Sans"/>
              </a:defRPr>
            </a:lvl1pPr>
            <a:lvl2pPr indent="-381000" lvl="1" marL="914400" marR="0" rtl="0" algn="l">
              <a:lnSpc>
                <a:spcPct val="90000"/>
              </a:lnSpc>
              <a:spcBef>
                <a:spcPts val="400"/>
              </a:spcBef>
              <a:spcAft>
                <a:spcPts val="0"/>
              </a:spcAft>
              <a:buClr>
                <a:schemeClr val="lt1"/>
              </a:buClr>
              <a:buSzPts val="2400"/>
              <a:buFont typeface="Arial"/>
              <a:buChar char="•"/>
              <a:defRPr b="0" i="0" sz="2400" u="none" cap="none" strike="noStrike">
                <a:solidFill>
                  <a:schemeClr val="lt1"/>
                </a:solidFill>
                <a:latin typeface="Gill Sans"/>
                <a:ea typeface="Gill Sans"/>
                <a:cs typeface="Gill Sans"/>
                <a:sym typeface="Gill Sans"/>
              </a:defRPr>
            </a:lvl2pPr>
            <a:lvl3pPr indent="-361950" lvl="2" marL="1371600" marR="0" rtl="0" algn="l">
              <a:lnSpc>
                <a:spcPct val="90000"/>
              </a:lnSpc>
              <a:spcBef>
                <a:spcPts val="400"/>
              </a:spcBef>
              <a:spcAft>
                <a:spcPts val="0"/>
              </a:spcAft>
              <a:buClr>
                <a:schemeClr val="lt1"/>
              </a:buClr>
              <a:buSzPts val="2100"/>
              <a:buFont typeface="Arial"/>
              <a:buChar char="•"/>
              <a:defRPr b="0" i="0" sz="2100" u="none" cap="none" strike="noStrike">
                <a:solidFill>
                  <a:schemeClr val="lt1"/>
                </a:solidFill>
                <a:latin typeface="Gill Sans"/>
                <a:ea typeface="Gill Sans"/>
                <a:cs typeface="Gill Sans"/>
                <a:sym typeface="Gill Sans"/>
              </a:defRPr>
            </a:lvl3pPr>
            <a:lvl4pPr indent="-342900" lvl="3" marL="1828800"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4pPr>
            <a:lvl5pPr indent="-323850" lvl="4" marL="22860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Gill Sans"/>
                <a:ea typeface="Gill Sans"/>
                <a:cs typeface="Gill Sans"/>
                <a:sym typeface="Gill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385125" y="1307325"/>
            <a:ext cx="8520600" cy="15642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sz="3700"/>
              <a:t>Digital Literacy 5</a:t>
            </a:r>
            <a:endParaRPr sz="3700"/>
          </a:p>
          <a:p>
            <a:pPr indent="0" lvl="0" marL="0" rtl="0" algn="ctr">
              <a:spcBef>
                <a:spcPts val="0"/>
              </a:spcBef>
              <a:spcAft>
                <a:spcPts val="0"/>
              </a:spcAft>
              <a:buNone/>
            </a:pPr>
            <a:r>
              <a:t/>
            </a:r>
            <a:endParaRPr/>
          </a:p>
          <a:p>
            <a:pPr indent="0" lvl="0" marL="0" rtl="0" algn="ctr">
              <a:spcBef>
                <a:spcPts val="0"/>
              </a:spcBef>
              <a:spcAft>
                <a:spcPts val="0"/>
              </a:spcAft>
              <a:buNone/>
            </a:pPr>
            <a:r>
              <a:rPr lang="en"/>
              <a:t>Internet Operation</a:t>
            </a:r>
            <a:endParaRPr/>
          </a:p>
          <a:p>
            <a:pPr indent="0" lvl="0" marL="0" rtl="0" algn="ctr">
              <a:spcBef>
                <a:spcPts val="0"/>
              </a:spcBef>
              <a:spcAft>
                <a:spcPts val="0"/>
              </a:spcAft>
              <a:buNone/>
            </a:pPr>
            <a:r>
              <a:t/>
            </a:r>
            <a:endParaRPr/>
          </a:p>
        </p:txBody>
      </p:sp>
      <p:sp>
        <p:nvSpPr>
          <p:cNvPr id="68" name="Google Shape;68;p15"/>
          <p:cNvSpPr txBox="1"/>
          <p:nvPr>
            <p:ph idx="1" type="subTitle"/>
          </p:nvPr>
        </p:nvSpPr>
        <p:spPr>
          <a:xfrm>
            <a:off x="311700" y="2834125"/>
            <a:ext cx="8520600" cy="7926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a:t>IP addressing and DNS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0" y="0"/>
            <a:ext cx="91440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IP addresses and DNS</a:t>
            </a:r>
            <a:endParaRPr/>
          </a:p>
        </p:txBody>
      </p:sp>
      <p:sp>
        <p:nvSpPr>
          <p:cNvPr id="74" name="Google Shape;74;p16"/>
          <p:cNvSpPr txBox="1"/>
          <p:nvPr>
            <p:ph idx="1" type="body"/>
          </p:nvPr>
        </p:nvSpPr>
        <p:spPr>
          <a:xfrm>
            <a:off x="422175" y="1271251"/>
            <a:ext cx="8400000" cy="3417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  </a:t>
            </a:r>
            <a:endParaRPr/>
          </a:p>
          <a:p>
            <a:pPr indent="-317500" lvl="0" marL="457200" rtl="0" algn="l">
              <a:spcBef>
                <a:spcPts val="800"/>
              </a:spcBef>
              <a:spcAft>
                <a:spcPts val="0"/>
              </a:spcAft>
              <a:buSzPts val="1400"/>
              <a:buChar char="●"/>
            </a:pPr>
            <a:r>
              <a:rPr lang="en"/>
              <a:t>How are resources identified and found on the internet?</a:t>
            </a:r>
            <a:endParaRPr/>
          </a:p>
          <a:p>
            <a:pPr indent="-317500" lvl="0" marL="457200" rtl="0" algn="l">
              <a:spcBef>
                <a:spcPts val="0"/>
              </a:spcBef>
              <a:spcAft>
                <a:spcPts val="0"/>
              </a:spcAft>
              <a:buSzPts val="1400"/>
              <a:buChar char="●"/>
            </a:pPr>
            <a:r>
              <a:rPr lang="en"/>
              <a:t>What is the relationship between the human-readable names we see in addresses for resources (eg. URLs or Email addresses), and numeric IP addresses?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0" y="0"/>
            <a:ext cx="91440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The hosts file</a:t>
            </a:r>
            <a:endParaRPr/>
          </a:p>
        </p:txBody>
      </p:sp>
      <p:sp>
        <p:nvSpPr>
          <p:cNvPr id="80" name="Google Shape;80;p17"/>
          <p:cNvSpPr txBox="1"/>
          <p:nvPr>
            <p:ph idx="1" type="body"/>
          </p:nvPr>
        </p:nvSpPr>
        <p:spPr>
          <a:xfrm>
            <a:off x="371983" y="1136237"/>
            <a:ext cx="8400000" cy="3810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In the old days, each internet user had a file on their own computer with a list of all the names and numbers on the internet.  Every day, a new one was published.  </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You can still look at your hosts file today (and sometimes even use it to connect to a resource you can’t find another day)</a:t>
            </a:r>
            <a:endParaRPr/>
          </a:p>
          <a:p>
            <a:pPr indent="0" lvl="0" marL="0" rtl="0" algn="l">
              <a:spcBef>
                <a:spcPts val="8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0" y="0"/>
            <a:ext cx="91440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900"/>
              <a:t>DNS: A distributed database matching names and numbers</a:t>
            </a:r>
            <a:endParaRPr sz="2900"/>
          </a:p>
        </p:txBody>
      </p:sp>
      <p:pic>
        <p:nvPicPr>
          <p:cNvPr id="86" name="Google Shape;86;p18"/>
          <p:cNvPicPr preferRelativeResize="0"/>
          <p:nvPr/>
        </p:nvPicPr>
        <p:blipFill>
          <a:blip r:embed="rId3">
            <a:alphaModFix/>
          </a:blip>
          <a:stretch>
            <a:fillRect/>
          </a:stretch>
        </p:blipFill>
        <p:spPr>
          <a:xfrm>
            <a:off x="2838950" y="1154850"/>
            <a:ext cx="3466100" cy="3585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0" y="0"/>
            <a:ext cx="91440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Query a name and IP addresses</a:t>
            </a:r>
            <a:endParaRPr/>
          </a:p>
        </p:txBody>
      </p:sp>
      <p:sp>
        <p:nvSpPr>
          <p:cNvPr id="92" name="Google Shape;92;p19"/>
          <p:cNvSpPr txBox="1"/>
          <p:nvPr>
            <p:ph idx="1" type="body"/>
          </p:nvPr>
        </p:nvSpPr>
        <p:spPr>
          <a:xfrm>
            <a:off x="371983" y="1136237"/>
            <a:ext cx="8400000" cy="3810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The ‘host’ command queries your DNS resolver to map names to numbers</a:t>
            </a:r>
            <a:endParaRPr/>
          </a:p>
          <a:p>
            <a:pPr indent="0" lvl="0" marL="0" rtl="0" algn="l">
              <a:spcBef>
                <a:spcPts val="800"/>
              </a:spcBef>
              <a:spcAft>
                <a:spcPts val="0"/>
              </a:spcAft>
              <a:buClr>
                <a:schemeClr val="dk1"/>
              </a:buClr>
              <a:buSzPts val="1100"/>
              <a:buFont typeface="Arial"/>
              <a:buNone/>
            </a:pPr>
            <a:r>
              <a:rPr lang="en"/>
              <a:t> </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pic>
        <p:nvPicPr>
          <p:cNvPr id="93" name="Google Shape;93;p19"/>
          <p:cNvPicPr preferRelativeResize="0"/>
          <p:nvPr/>
        </p:nvPicPr>
        <p:blipFill>
          <a:blip r:embed="rId3">
            <a:alphaModFix/>
          </a:blip>
          <a:stretch>
            <a:fillRect/>
          </a:stretch>
        </p:blipFill>
        <p:spPr>
          <a:xfrm>
            <a:off x="929825" y="2251100"/>
            <a:ext cx="6397476" cy="477646"/>
          </a:xfrm>
          <a:prstGeom prst="rect">
            <a:avLst/>
          </a:prstGeom>
          <a:noFill/>
          <a:ln>
            <a:noFill/>
          </a:ln>
        </p:spPr>
      </p:pic>
      <p:pic>
        <p:nvPicPr>
          <p:cNvPr id="94" name="Google Shape;94;p19"/>
          <p:cNvPicPr preferRelativeResize="0"/>
          <p:nvPr/>
        </p:nvPicPr>
        <p:blipFill>
          <a:blip r:embed="rId4">
            <a:alphaModFix/>
          </a:blip>
          <a:stretch>
            <a:fillRect/>
          </a:stretch>
        </p:blipFill>
        <p:spPr>
          <a:xfrm>
            <a:off x="929822" y="3299922"/>
            <a:ext cx="6397474" cy="1067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0" y="0"/>
            <a:ext cx="91440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DNS name resolution</a:t>
            </a:r>
            <a:endParaRPr/>
          </a:p>
        </p:txBody>
      </p:sp>
      <p:pic>
        <p:nvPicPr>
          <p:cNvPr id="100" name="Google Shape;100;p20"/>
          <p:cNvPicPr preferRelativeResize="0"/>
          <p:nvPr/>
        </p:nvPicPr>
        <p:blipFill>
          <a:blip r:embed="rId3">
            <a:alphaModFix/>
          </a:blip>
          <a:stretch>
            <a:fillRect/>
          </a:stretch>
        </p:blipFill>
        <p:spPr>
          <a:xfrm>
            <a:off x="705475" y="1541550"/>
            <a:ext cx="7892000" cy="2803550"/>
          </a:xfrm>
          <a:prstGeom prst="rect">
            <a:avLst/>
          </a:prstGeom>
          <a:noFill/>
          <a:ln>
            <a:noFill/>
          </a:ln>
        </p:spPr>
      </p:pic>
      <p:sp>
        <p:nvSpPr>
          <p:cNvPr id="101" name="Google Shape;101;p20"/>
          <p:cNvSpPr txBox="1"/>
          <p:nvPr/>
        </p:nvSpPr>
        <p:spPr>
          <a:xfrm>
            <a:off x="207275" y="4621475"/>
            <a:ext cx="8268000" cy="2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Gill Sans"/>
                <a:ea typeface="Gill Sans"/>
                <a:cs typeface="Gill Sans"/>
                <a:sym typeface="Gill Sans"/>
              </a:rPr>
              <a:t>By Lion Kimbro - Own work, Public Domain, https://commons.wikimedia.org/w/index.php?curid=386517</a:t>
            </a:r>
            <a:endParaRPr sz="800">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0" y="0"/>
            <a:ext cx="91440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Find out DNS information</a:t>
            </a:r>
            <a:endParaRPr/>
          </a:p>
        </p:txBody>
      </p:sp>
      <p:sp>
        <p:nvSpPr>
          <p:cNvPr id="107" name="Google Shape;107;p21"/>
          <p:cNvSpPr txBox="1"/>
          <p:nvPr>
            <p:ph idx="1" type="body"/>
          </p:nvPr>
        </p:nvSpPr>
        <p:spPr>
          <a:xfrm>
            <a:off x="371983" y="1136237"/>
            <a:ext cx="8400000" cy="3810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The ‘dig’ command reveals information about nameservers</a:t>
            </a:r>
            <a:endParaRPr/>
          </a:p>
          <a:p>
            <a:pPr indent="0" lvl="0" marL="0" rtl="0" algn="l">
              <a:spcBef>
                <a:spcPts val="800"/>
              </a:spcBef>
              <a:spcAft>
                <a:spcPts val="0"/>
              </a:spcAft>
              <a:buNone/>
            </a:pPr>
            <a:r>
              <a:rPr lang="en"/>
              <a:t>a</a:t>
            </a:r>
            <a:r>
              <a:rPr lang="en"/>
              <a:t>nd servers providing services for a domain</a:t>
            </a:r>
            <a:r>
              <a:rPr lang="en"/>
              <a:t> </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pic>
        <p:nvPicPr>
          <p:cNvPr id="108" name="Google Shape;108;p21"/>
          <p:cNvPicPr preferRelativeResize="0"/>
          <p:nvPr/>
        </p:nvPicPr>
        <p:blipFill>
          <a:blip r:embed="rId3">
            <a:alphaModFix/>
          </a:blip>
          <a:stretch>
            <a:fillRect/>
          </a:stretch>
        </p:blipFill>
        <p:spPr>
          <a:xfrm>
            <a:off x="2051537" y="2169896"/>
            <a:ext cx="5040925" cy="2570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