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Gill Sans"/>
      <p:regular r:id="rId16"/>
      <p:bold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GillSans-bold.fntdata"/><Relationship Id="rId16" Type="http://schemas.openxmlformats.org/officeDocument/2006/relationships/font" Target="fonts/GillSans-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86a34bf6ab_3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86a34bf6ab_3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8d7739966d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8d7739966d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6818"/>
              </a:lnSpc>
              <a:spcBef>
                <a:spcPts val="1200"/>
              </a:spcBef>
              <a:spcAft>
                <a:spcPts val="0"/>
              </a:spcAft>
              <a:buClr>
                <a:schemeClr val="dk1"/>
              </a:buClr>
              <a:buSzPts val="1100"/>
              <a:buFont typeface="Arial"/>
              <a:buNone/>
            </a:pPr>
            <a:r>
              <a:rPr lang="en"/>
              <a:t>User perspective : access to huge number of services and communication systems (netflix, email, websites, telephony)</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8d363f80e2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8d363f80e2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Is there anything interesting or surprising to you in this map?</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8d7739966d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8d7739966d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a:t>CS/ Engineering perspective:</a:t>
            </a:r>
            <a:endParaRPr/>
          </a:p>
          <a:p>
            <a:pPr indent="0" lvl="0" marL="0" rtl="0" algn="l">
              <a:spcBef>
                <a:spcPts val="1200"/>
              </a:spcBef>
              <a:spcAft>
                <a:spcPts val="0"/>
              </a:spcAft>
              <a:buNone/>
            </a:pPr>
            <a:r>
              <a:t/>
            </a:r>
            <a:endParaRPr/>
          </a:p>
          <a:p>
            <a:pPr indent="-298450" lvl="0" marL="457200" rtl="0" algn="l">
              <a:spcBef>
                <a:spcPts val="0"/>
              </a:spcBef>
              <a:spcAft>
                <a:spcPts val="0"/>
              </a:spcAft>
              <a:buSzPts val="1100"/>
              <a:buChar char="●"/>
            </a:pPr>
            <a:r>
              <a:rPr lang="en"/>
              <a:t>Ability to transfer data between remote computers</a:t>
            </a:r>
            <a:endParaRPr/>
          </a:p>
          <a:p>
            <a:pPr indent="-298450" lvl="0" marL="457200" rtl="0" algn="l">
              <a:spcBef>
                <a:spcPts val="0"/>
              </a:spcBef>
              <a:spcAft>
                <a:spcPts val="0"/>
              </a:spcAft>
              <a:buSzPts val="1100"/>
              <a:buChar char="●"/>
            </a:pPr>
            <a:r>
              <a:rPr lang="en"/>
              <a:t>A fault-tolerant network of networks</a:t>
            </a:r>
            <a:endParaRPr/>
          </a:p>
          <a:p>
            <a:pPr indent="-298450" lvl="0" marL="457200" rtl="0" algn="l">
              <a:spcBef>
                <a:spcPts val="0"/>
              </a:spcBef>
              <a:spcAft>
                <a:spcPts val="0"/>
              </a:spcAft>
              <a:buSzPts val="1100"/>
              <a:buChar char="●"/>
            </a:pPr>
            <a:r>
              <a:rPr lang="en"/>
              <a:t>Connected via technical ‘protocols’ based on ‘standards’</a:t>
            </a:r>
            <a:endParaRPr/>
          </a:p>
          <a:p>
            <a:pPr indent="-298450" lvl="0" marL="457200" rtl="0" algn="l">
              <a:spcBef>
                <a:spcPts val="0"/>
              </a:spcBef>
              <a:spcAft>
                <a:spcPts val="0"/>
              </a:spcAft>
              <a:buSzPts val="1100"/>
              <a:buChar char="●"/>
            </a:pPr>
            <a:r>
              <a:rPr lang="en"/>
              <a:t>Layered technology stack</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Lets take a quick look at each of these then we will get into more detail in the lab sessions.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8d7739966d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8d7739966d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Can someone talk me through what happens when someone loads a web page?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8d7739966d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8d7739966d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Whats wrong wtih the bus?</a:t>
            </a:r>
            <a:endParaRPr/>
          </a:p>
          <a:p>
            <a:pPr indent="0" lvl="0" marL="0" rtl="0" algn="l">
              <a:spcBef>
                <a:spcPts val="0"/>
              </a:spcBef>
              <a:spcAft>
                <a:spcPts val="0"/>
              </a:spcAft>
              <a:buNone/>
            </a:pPr>
            <a:r>
              <a:rPr lang="en"/>
              <a:t>Whats wrong with the tree?</a:t>
            </a:r>
            <a:endParaRPr/>
          </a:p>
          <a:p>
            <a:pPr indent="0" lvl="0" marL="0" rtl="0" algn="l">
              <a:spcBef>
                <a:spcPts val="0"/>
              </a:spcBef>
              <a:spcAft>
                <a:spcPts val="0"/>
              </a:spcAft>
              <a:buNone/>
            </a:pPr>
            <a:r>
              <a:rPr lang="en"/>
              <a:t>Whats wrong with ‘fully connected?’</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86a34bf6ab_3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86a34bf6ab_3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Can someone describe what this is about?</a:t>
            </a:r>
            <a:endParaRPr/>
          </a:p>
          <a:p>
            <a:pPr indent="0" lvl="0" marL="0" rtl="0" algn="l">
              <a:spcBef>
                <a:spcPts val="0"/>
              </a:spcBef>
              <a:spcAft>
                <a:spcPts val="0"/>
              </a:spcAft>
              <a:buNone/>
            </a:pPr>
            <a:r>
              <a:rPr lang="en"/>
              <a:t>Can you compare this to the operating systems ‘stack’?</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8d7739966d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8d7739966d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internet has been successful </a:t>
            </a:r>
            <a:r>
              <a:rPr lang="en"/>
              <a:t>because</a:t>
            </a:r>
            <a:r>
              <a:rPr lang="en"/>
              <a:t> different companies or organisations have been free to create their own software, services and products.  But they have to conform to publically </a:t>
            </a:r>
            <a:r>
              <a:rPr lang="en"/>
              <a:t>available</a:t>
            </a:r>
            <a:r>
              <a:rPr lang="en"/>
              <a:t> standards.  Adherence to the standards enables them to communicate with eachother.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Example may be an email client.</a:t>
            </a:r>
            <a:endParaRPr/>
          </a:p>
          <a:p>
            <a:pPr indent="0" lvl="0" marL="0" rtl="0" algn="l">
              <a:spcBef>
                <a:spcPts val="0"/>
              </a:spcBef>
              <a:spcAft>
                <a:spcPts val="0"/>
              </a:spcAft>
              <a:buNone/>
            </a:pPr>
            <a:r>
              <a:rPr lang="en"/>
              <a:t>These can provide user interfaces in whatever way they like, or can provide services such as bulk mailing or automated mailing.  What counts is that they use standard protocols to send and receive the data, address data to users, handle errors and other technical </a:t>
            </a:r>
            <a:r>
              <a:rPr lang="en"/>
              <a:t>necessities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Likewise the http / https protocols for accessing web pages.  These dictate the exact format of the request and response, without any concern for the content, or for the exact technical implementation of either the browser or the server.  So, you an access any web page on any computer.  </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86a34bf6ab_3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86a34bf6ab_3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
              <a:t>The ‘handshake’ is a metaphor from human behaviour.</a:t>
            </a:r>
            <a:endParaRPr/>
          </a:p>
          <a:p>
            <a:pPr indent="0" lvl="0" marL="457200" rtl="0" algn="l">
              <a:spcBef>
                <a:spcPts val="0"/>
              </a:spcBef>
              <a:spcAft>
                <a:spcPts val="0"/>
              </a:spcAft>
              <a:buNone/>
            </a:pPr>
            <a:r>
              <a:rPr lang="en"/>
              <a:t>How do you think the technological handshake is similar and different from, for example, a handshake when two diplomats meet eachother?</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bg>
      <p:bgPr>
        <a:solidFill>
          <a:srgbClr val="00A06E"/>
        </a:solidFill>
      </p:bgPr>
    </p:bg>
    <p:spTree>
      <p:nvGrpSpPr>
        <p:cNvPr id="8" name="Shape 8"/>
        <p:cNvGrpSpPr/>
        <p:nvPr/>
      </p:nvGrpSpPr>
      <p:grpSpPr>
        <a:xfrm>
          <a:off x="0" y="0"/>
          <a:ext cx="0" cy="0"/>
          <a:chOff x="0" y="0"/>
          <a:chExt cx="0" cy="0"/>
        </a:xfrm>
      </p:grpSpPr>
      <p:sp>
        <p:nvSpPr>
          <p:cNvPr id="9" name="Google Shape;9;p2"/>
          <p:cNvSpPr txBox="1"/>
          <p:nvPr>
            <p:ph type="ctrTitle"/>
          </p:nvPr>
        </p:nvSpPr>
        <p:spPr>
          <a:xfrm>
            <a:off x="1143000" y="841772"/>
            <a:ext cx="6858000" cy="1790700"/>
          </a:xfrm>
          <a:prstGeom prst="rect">
            <a:avLst/>
          </a:prstGeom>
          <a:noFill/>
          <a:ln>
            <a:noFill/>
          </a:ln>
        </p:spPr>
        <p:txBody>
          <a:bodyPr anchorCtr="0" anchor="ctr" bIns="34275" lIns="68575" spcFirstLastPara="1" rIns="68575" wrap="square" tIns="34275">
            <a:noAutofit/>
          </a:bodyPr>
          <a:lstStyle>
            <a:lvl1pPr lvl="0" algn="ctr">
              <a:lnSpc>
                <a:spcPct val="90000"/>
              </a:lnSpc>
              <a:spcBef>
                <a:spcPts val="0"/>
              </a:spcBef>
              <a:spcAft>
                <a:spcPts val="0"/>
              </a:spcAft>
              <a:buClr>
                <a:schemeClr val="lt1"/>
              </a:buClr>
              <a:buSzPts val="4500"/>
              <a:buFont typeface="Gill Sans"/>
              <a:buNone/>
              <a:defRPr sz="4500" cap="none"/>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0" name="Google Shape;10;p2"/>
          <p:cNvSpPr/>
          <p:nvPr/>
        </p:nvSpPr>
        <p:spPr>
          <a:xfrm>
            <a:off x="0" y="3820500"/>
            <a:ext cx="9144000" cy="1323000"/>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pic>
        <p:nvPicPr>
          <p:cNvPr descr="A picture containing drawing, clock&#10;&#10;Description automatically generated" id="11" name="Google Shape;11;p2"/>
          <p:cNvPicPr preferRelativeResize="0"/>
          <p:nvPr/>
        </p:nvPicPr>
        <p:blipFill rotWithShape="1">
          <a:blip r:embed="rId2">
            <a:alphaModFix/>
          </a:blip>
          <a:srcRect b="0" l="0" r="0" t="0"/>
          <a:stretch/>
        </p:blipFill>
        <p:spPr>
          <a:xfrm>
            <a:off x="-225520" y="3510365"/>
            <a:ext cx="3191533" cy="1943269"/>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p:cSld name="Content with Caption">
    <p:spTree>
      <p:nvGrpSpPr>
        <p:cNvPr id="53" name="Shape 53"/>
        <p:cNvGrpSpPr/>
        <p:nvPr/>
      </p:nvGrpSpPr>
      <p:grpSpPr>
        <a:xfrm>
          <a:off x="0" y="0"/>
          <a:ext cx="0" cy="0"/>
          <a:chOff x="0" y="0"/>
          <a:chExt cx="0" cy="0"/>
        </a:xfrm>
      </p:grpSpPr>
      <p:sp>
        <p:nvSpPr>
          <p:cNvPr id="54" name="Google Shape;54;p12"/>
          <p:cNvSpPr txBox="1"/>
          <p:nvPr>
            <p:ph idx="1" type="body"/>
          </p:nvPr>
        </p:nvSpPr>
        <p:spPr>
          <a:xfrm>
            <a:off x="0" y="0"/>
            <a:ext cx="6903000" cy="5143500"/>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800"/>
              </a:spcBef>
              <a:spcAft>
                <a:spcPts val="0"/>
              </a:spcAft>
              <a:buClr>
                <a:schemeClr val="lt1"/>
              </a:buClr>
              <a:buSzPts val="2400"/>
              <a:buNone/>
              <a:defRPr sz="2400"/>
            </a:lvl1pPr>
            <a:lvl2pPr indent="-361950" lvl="1" marL="914400" algn="l">
              <a:lnSpc>
                <a:spcPct val="90000"/>
              </a:lnSpc>
              <a:spcBef>
                <a:spcPts val="400"/>
              </a:spcBef>
              <a:spcAft>
                <a:spcPts val="0"/>
              </a:spcAft>
              <a:buClr>
                <a:schemeClr val="lt1"/>
              </a:buClr>
              <a:buSzPts val="2100"/>
              <a:buChar char="•"/>
              <a:defRPr sz="2100"/>
            </a:lvl2pPr>
            <a:lvl3pPr indent="-342900" lvl="2" marL="1371600" algn="l">
              <a:lnSpc>
                <a:spcPct val="90000"/>
              </a:lnSpc>
              <a:spcBef>
                <a:spcPts val="400"/>
              </a:spcBef>
              <a:spcAft>
                <a:spcPts val="0"/>
              </a:spcAft>
              <a:buClr>
                <a:schemeClr val="lt1"/>
              </a:buClr>
              <a:buSzPts val="1800"/>
              <a:buChar char="•"/>
              <a:defRPr sz="1800"/>
            </a:lvl3pPr>
            <a:lvl4pPr indent="-323850" lvl="3" marL="1828800" algn="l">
              <a:lnSpc>
                <a:spcPct val="90000"/>
              </a:lnSpc>
              <a:spcBef>
                <a:spcPts val="400"/>
              </a:spcBef>
              <a:spcAft>
                <a:spcPts val="0"/>
              </a:spcAft>
              <a:buClr>
                <a:schemeClr val="lt1"/>
              </a:buClr>
              <a:buSzPts val="1500"/>
              <a:buChar char="•"/>
              <a:defRPr sz="1500"/>
            </a:lvl4pPr>
            <a:lvl5pPr indent="-323850" lvl="4" marL="2286000" algn="l">
              <a:lnSpc>
                <a:spcPct val="90000"/>
              </a:lnSpc>
              <a:spcBef>
                <a:spcPts val="400"/>
              </a:spcBef>
              <a:spcAft>
                <a:spcPts val="0"/>
              </a:spcAft>
              <a:buClr>
                <a:schemeClr val="lt1"/>
              </a:buClr>
              <a:buSzPts val="1500"/>
              <a:buChar char="•"/>
              <a:defRPr sz="1500"/>
            </a:lvl5pPr>
            <a:lvl6pPr indent="-323850" lvl="5" marL="2743200" algn="l">
              <a:lnSpc>
                <a:spcPct val="90000"/>
              </a:lnSpc>
              <a:spcBef>
                <a:spcPts val="400"/>
              </a:spcBef>
              <a:spcAft>
                <a:spcPts val="0"/>
              </a:spcAft>
              <a:buClr>
                <a:schemeClr val="dk1"/>
              </a:buClr>
              <a:buSzPts val="1500"/>
              <a:buChar char="•"/>
              <a:defRPr sz="1500"/>
            </a:lvl6pPr>
            <a:lvl7pPr indent="-323850" lvl="6" marL="3200400" algn="l">
              <a:lnSpc>
                <a:spcPct val="90000"/>
              </a:lnSpc>
              <a:spcBef>
                <a:spcPts val="400"/>
              </a:spcBef>
              <a:spcAft>
                <a:spcPts val="0"/>
              </a:spcAft>
              <a:buClr>
                <a:schemeClr val="dk1"/>
              </a:buClr>
              <a:buSzPts val="1500"/>
              <a:buChar char="•"/>
              <a:defRPr sz="1500"/>
            </a:lvl7pPr>
            <a:lvl8pPr indent="-323850" lvl="7" marL="3657600" algn="l">
              <a:lnSpc>
                <a:spcPct val="90000"/>
              </a:lnSpc>
              <a:spcBef>
                <a:spcPts val="400"/>
              </a:spcBef>
              <a:spcAft>
                <a:spcPts val="0"/>
              </a:spcAft>
              <a:buClr>
                <a:schemeClr val="dk1"/>
              </a:buClr>
              <a:buSzPts val="1500"/>
              <a:buChar char="•"/>
              <a:defRPr sz="1500"/>
            </a:lvl8pPr>
            <a:lvl9pPr indent="-323850" lvl="8" marL="4114800" algn="l">
              <a:lnSpc>
                <a:spcPct val="90000"/>
              </a:lnSpc>
              <a:spcBef>
                <a:spcPts val="400"/>
              </a:spcBef>
              <a:spcAft>
                <a:spcPts val="0"/>
              </a:spcAft>
              <a:buClr>
                <a:schemeClr val="dk1"/>
              </a:buClr>
              <a:buSzPts val="1500"/>
              <a:buChar char="•"/>
              <a:defRPr sz="1500"/>
            </a:lvl9pPr>
          </a:lstStyle>
          <a:p/>
        </p:txBody>
      </p:sp>
      <p:sp>
        <p:nvSpPr>
          <p:cNvPr id="55" name="Google Shape;55;p12"/>
          <p:cNvSpPr txBox="1"/>
          <p:nvPr>
            <p:ph idx="2" type="body"/>
          </p:nvPr>
        </p:nvSpPr>
        <p:spPr>
          <a:xfrm>
            <a:off x="6903000" y="0"/>
            <a:ext cx="2241000" cy="5143500"/>
          </a:xfrm>
          <a:prstGeom prst="rect">
            <a:avLst/>
          </a:prstGeom>
          <a:solidFill>
            <a:srgbClr val="063532"/>
          </a:solidFill>
          <a:ln cap="flat" cmpd="sng" w="9525">
            <a:solidFill>
              <a:srgbClr val="063532"/>
            </a:solidFill>
            <a:prstDash val="solid"/>
            <a:round/>
            <a:headEnd len="sm" w="sm" type="none"/>
            <a:tailEnd len="sm" w="sm" type="none"/>
          </a:ln>
        </p:spPr>
        <p:txBody>
          <a:bodyPr anchorCtr="0" anchor="t" bIns="34275" lIns="68575" spcFirstLastPara="1" rIns="68575" wrap="square" tIns="34275">
            <a:noAutofit/>
          </a:bodyPr>
          <a:lstStyle>
            <a:lvl1pPr indent="-228600" lvl="0" marL="457200" algn="l">
              <a:lnSpc>
                <a:spcPct val="90000"/>
              </a:lnSpc>
              <a:spcBef>
                <a:spcPts val="800"/>
              </a:spcBef>
              <a:spcAft>
                <a:spcPts val="0"/>
              </a:spcAft>
              <a:buClr>
                <a:schemeClr val="lt1"/>
              </a:buClr>
              <a:buSzPts val="2100"/>
              <a:buNone/>
              <a:defRPr sz="2100"/>
            </a:lvl1pPr>
            <a:lvl2pPr indent="-228600" lvl="1" marL="914400" algn="l">
              <a:lnSpc>
                <a:spcPct val="90000"/>
              </a:lnSpc>
              <a:spcBef>
                <a:spcPts val="400"/>
              </a:spcBef>
              <a:spcAft>
                <a:spcPts val="0"/>
              </a:spcAft>
              <a:buClr>
                <a:schemeClr val="lt1"/>
              </a:buClr>
              <a:buSzPts val="1100"/>
              <a:buNone/>
              <a:defRPr sz="1100"/>
            </a:lvl2pPr>
            <a:lvl3pPr indent="-228600" lvl="2" marL="1371600" algn="l">
              <a:lnSpc>
                <a:spcPct val="90000"/>
              </a:lnSpc>
              <a:spcBef>
                <a:spcPts val="400"/>
              </a:spcBef>
              <a:spcAft>
                <a:spcPts val="0"/>
              </a:spcAft>
              <a:buClr>
                <a:schemeClr val="lt1"/>
              </a:buClr>
              <a:buSzPts val="900"/>
              <a:buNone/>
              <a:defRPr sz="900"/>
            </a:lvl3pPr>
            <a:lvl4pPr indent="-228600" lvl="3" marL="1828800" algn="l">
              <a:lnSpc>
                <a:spcPct val="90000"/>
              </a:lnSpc>
              <a:spcBef>
                <a:spcPts val="400"/>
              </a:spcBef>
              <a:spcAft>
                <a:spcPts val="0"/>
              </a:spcAft>
              <a:buClr>
                <a:schemeClr val="lt1"/>
              </a:buClr>
              <a:buSzPts val="800"/>
              <a:buNone/>
              <a:defRPr sz="800"/>
            </a:lvl4pPr>
            <a:lvl5pPr indent="-228600" lvl="4" marL="2286000" algn="l">
              <a:lnSpc>
                <a:spcPct val="90000"/>
              </a:lnSpc>
              <a:spcBef>
                <a:spcPts val="400"/>
              </a:spcBef>
              <a:spcAft>
                <a:spcPts val="0"/>
              </a:spcAft>
              <a:buClr>
                <a:schemeClr val="lt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p:cSld name="Picture with Caption">
    <p:spTree>
      <p:nvGrpSpPr>
        <p:cNvPr id="56" name="Shape 56"/>
        <p:cNvGrpSpPr/>
        <p:nvPr/>
      </p:nvGrpSpPr>
      <p:grpSpPr>
        <a:xfrm>
          <a:off x="0" y="0"/>
          <a:ext cx="0" cy="0"/>
          <a:chOff x="0" y="0"/>
          <a:chExt cx="0" cy="0"/>
        </a:xfrm>
      </p:grpSpPr>
      <p:sp>
        <p:nvSpPr>
          <p:cNvPr id="57" name="Google Shape;57;p13"/>
          <p:cNvSpPr/>
          <p:nvPr>
            <p:ph idx="2" type="pic"/>
          </p:nvPr>
        </p:nvSpPr>
        <p:spPr>
          <a:xfrm>
            <a:off x="0" y="2015"/>
            <a:ext cx="6903000" cy="5141400"/>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chemeClr val="lt1"/>
              </a:buClr>
              <a:buSzPts val="2400"/>
              <a:buFont typeface="Arial"/>
              <a:buNone/>
              <a:defRPr b="0" i="0" sz="2400" u="none" cap="none" strike="noStrike">
                <a:solidFill>
                  <a:schemeClr val="lt1"/>
                </a:solidFill>
                <a:latin typeface="Gill Sans"/>
                <a:ea typeface="Gill Sans"/>
                <a:cs typeface="Gill Sans"/>
                <a:sym typeface="Gill Sans"/>
              </a:defRPr>
            </a:lvl1pPr>
            <a:lvl2pPr lvl="1" marR="0" rtl="0" algn="l">
              <a:lnSpc>
                <a:spcPct val="90000"/>
              </a:lnSpc>
              <a:spcBef>
                <a:spcPts val="400"/>
              </a:spcBef>
              <a:spcAft>
                <a:spcPts val="0"/>
              </a:spcAft>
              <a:buClr>
                <a:schemeClr val="lt1"/>
              </a:buClr>
              <a:buSzPts val="2100"/>
              <a:buFont typeface="Arial"/>
              <a:buNone/>
              <a:defRPr b="0" i="0" sz="2100" u="none" cap="none" strike="noStrike">
                <a:solidFill>
                  <a:schemeClr val="lt1"/>
                </a:solidFill>
                <a:latin typeface="Gill Sans"/>
                <a:ea typeface="Gill Sans"/>
                <a:cs typeface="Gill Sans"/>
                <a:sym typeface="Gill Sans"/>
              </a:defRPr>
            </a:lvl2pPr>
            <a:lvl3pPr lvl="2" marR="0" rtl="0" algn="l">
              <a:lnSpc>
                <a:spcPct val="90000"/>
              </a:lnSpc>
              <a:spcBef>
                <a:spcPts val="400"/>
              </a:spcBef>
              <a:spcAft>
                <a:spcPts val="0"/>
              </a:spcAft>
              <a:buClr>
                <a:schemeClr val="lt1"/>
              </a:buClr>
              <a:buSzPts val="1800"/>
              <a:buFont typeface="Arial"/>
              <a:buNone/>
              <a:defRPr b="0" i="0" sz="1800" u="none" cap="none" strike="noStrike">
                <a:solidFill>
                  <a:schemeClr val="lt1"/>
                </a:solidFill>
                <a:latin typeface="Gill Sans"/>
                <a:ea typeface="Gill Sans"/>
                <a:cs typeface="Gill Sans"/>
                <a:sym typeface="Gill Sans"/>
              </a:defRPr>
            </a:lvl3pPr>
            <a:lvl4pPr lvl="3" marR="0" rtl="0" algn="l">
              <a:lnSpc>
                <a:spcPct val="90000"/>
              </a:lnSpc>
              <a:spcBef>
                <a:spcPts val="400"/>
              </a:spcBef>
              <a:spcAft>
                <a:spcPts val="0"/>
              </a:spcAft>
              <a:buClr>
                <a:schemeClr val="lt1"/>
              </a:buClr>
              <a:buSzPts val="1500"/>
              <a:buFont typeface="Arial"/>
              <a:buNone/>
              <a:defRPr b="0" i="0" sz="1500" u="none" cap="none" strike="noStrike">
                <a:solidFill>
                  <a:schemeClr val="lt1"/>
                </a:solidFill>
                <a:latin typeface="Gill Sans"/>
                <a:ea typeface="Gill Sans"/>
                <a:cs typeface="Gill Sans"/>
                <a:sym typeface="Gill Sans"/>
              </a:defRPr>
            </a:lvl4pPr>
            <a:lvl5pPr lvl="4" marR="0" rtl="0" algn="l">
              <a:lnSpc>
                <a:spcPct val="90000"/>
              </a:lnSpc>
              <a:spcBef>
                <a:spcPts val="400"/>
              </a:spcBef>
              <a:spcAft>
                <a:spcPts val="0"/>
              </a:spcAft>
              <a:buClr>
                <a:schemeClr val="lt1"/>
              </a:buClr>
              <a:buSzPts val="1500"/>
              <a:buFont typeface="Arial"/>
              <a:buNone/>
              <a:defRPr b="0" i="0" sz="1500" u="none" cap="none" strike="noStrike">
                <a:solidFill>
                  <a:schemeClr val="lt1"/>
                </a:solidFill>
                <a:latin typeface="Gill Sans"/>
                <a:ea typeface="Gill Sans"/>
                <a:cs typeface="Gill Sans"/>
                <a:sym typeface="Gill Sans"/>
              </a:defRPr>
            </a:lvl5pPr>
            <a:lvl6pPr lvl="5"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6pPr>
            <a:lvl7pPr lvl="6"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7pPr>
            <a:lvl8pPr lvl="7"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8pPr>
            <a:lvl9pPr lvl="8"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9pPr>
          </a:lstStyle>
          <a:p/>
        </p:txBody>
      </p:sp>
      <p:sp>
        <p:nvSpPr>
          <p:cNvPr id="58" name="Google Shape;58;p13"/>
          <p:cNvSpPr txBox="1"/>
          <p:nvPr>
            <p:ph idx="1" type="body"/>
          </p:nvPr>
        </p:nvSpPr>
        <p:spPr>
          <a:xfrm>
            <a:off x="6903000" y="0"/>
            <a:ext cx="2241000" cy="5143500"/>
          </a:xfrm>
          <a:prstGeom prst="rect">
            <a:avLst/>
          </a:prstGeom>
          <a:solidFill>
            <a:srgbClr val="063532"/>
          </a:solidFill>
          <a:ln cap="flat" cmpd="sng" w="9525">
            <a:solidFill>
              <a:srgbClr val="063532"/>
            </a:solidFill>
            <a:prstDash val="solid"/>
            <a:round/>
            <a:headEnd len="sm" w="sm" type="none"/>
            <a:tailEnd len="sm" w="sm" type="none"/>
          </a:ln>
        </p:spPr>
        <p:txBody>
          <a:bodyPr anchorCtr="0" anchor="t" bIns="34275" lIns="68575" spcFirstLastPara="1" rIns="68575" wrap="square" tIns="34275">
            <a:noAutofit/>
          </a:bodyPr>
          <a:lstStyle>
            <a:lvl1pPr indent="-228600" lvl="0" marL="457200" algn="l">
              <a:lnSpc>
                <a:spcPct val="90000"/>
              </a:lnSpc>
              <a:spcBef>
                <a:spcPts val="800"/>
              </a:spcBef>
              <a:spcAft>
                <a:spcPts val="0"/>
              </a:spcAft>
              <a:buClr>
                <a:schemeClr val="lt1"/>
              </a:buClr>
              <a:buSzPts val="2100"/>
              <a:buNone/>
              <a:defRPr sz="2100"/>
            </a:lvl1pPr>
            <a:lvl2pPr indent="-228600" lvl="1" marL="914400" algn="l">
              <a:lnSpc>
                <a:spcPct val="90000"/>
              </a:lnSpc>
              <a:spcBef>
                <a:spcPts val="400"/>
              </a:spcBef>
              <a:spcAft>
                <a:spcPts val="0"/>
              </a:spcAft>
              <a:buClr>
                <a:schemeClr val="lt1"/>
              </a:buClr>
              <a:buSzPts val="1100"/>
              <a:buNone/>
              <a:defRPr sz="1100"/>
            </a:lvl2pPr>
            <a:lvl3pPr indent="-228600" lvl="2" marL="1371600" algn="l">
              <a:lnSpc>
                <a:spcPct val="90000"/>
              </a:lnSpc>
              <a:spcBef>
                <a:spcPts val="400"/>
              </a:spcBef>
              <a:spcAft>
                <a:spcPts val="0"/>
              </a:spcAft>
              <a:buClr>
                <a:schemeClr val="lt1"/>
              </a:buClr>
              <a:buSzPts val="900"/>
              <a:buNone/>
              <a:defRPr sz="900"/>
            </a:lvl3pPr>
            <a:lvl4pPr indent="-228600" lvl="3" marL="1828800" algn="l">
              <a:lnSpc>
                <a:spcPct val="90000"/>
              </a:lnSpc>
              <a:spcBef>
                <a:spcPts val="400"/>
              </a:spcBef>
              <a:spcAft>
                <a:spcPts val="0"/>
              </a:spcAft>
              <a:buClr>
                <a:schemeClr val="lt1"/>
              </a:buClr>
              <a:buSzPts val="800"/>
              <a:buNone/>
              <a:defRPr sz="800"/>
            </a:lvl4pPr>
            <a:lvl5pPr indent="-228600" lvl="4" marL="2286000" algn="l">
              <a:lnSpc>
                <a:spcPct val="90000"/>
              </a:lnSpc>
              <a:spcBef>
                <a:spcPts val="400"/>
              </a:spcBef>
              <a:spcAft>
                <a:spcPts val="0"/>
              </a:spcAft>
              <a:buClr>
                <a:schemeClr val="lt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9" name="Shape 59"/>
        <p:cNvGrpSpPr/>
        <p:nvPr/>
      </p:nvGrpSpPr>
      <p:grpSpPr>
        <a:xfrm>
          <a:off x="0" y="0"/>
          <a:ext cx="0" cy="0"/>
          <a:chOff x="0" y="0"/>
          <a:chExt cx="0" cy="0"/>
        </a:xfrm>
      </p:grpSpPr>
      <p:sp>
        <p:nvSpPr>
          <p:cNvPr id="60" name="Google Shape;60;p14"/>
          <p:cNvSpPr txBox="1"/>
          <p:nvPr>
            <p:ph type="ctrTitle"/>
          </p:nvPr>
        </p:nvSpPr>
        <p:spPr>
          <a:xfrm>
            <a:off x="311708" y="744575"/>
            <a:ext cx="8520600" cy="2052600"/>
          </a:xfrm>
          <a:prstGeom prst="rect">
            <a:avLst/>
          </a:prstGeom>
        </p:spPr>
        <p:txBody>
          <a:bodyPr anchorCtr="0" anchor="b" bIns="34275" lIns="68575" spcFirstLastPara="1" rIns="68575" wrap="square" tIns="3427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61" name="Google Shape;61;p14"/>
          <p:cNvSpPr txBox="1"/>
          <p:nvPr>
            <p:ph idx="1" type="subTitle"/>
          </p:nvPr>
        </p:nvSpPr>
        <p:spPr>
          <a:xfrm>
            <a:off x="311700" y="2834125"/>
            <a:ext cx="8520600" cy="792600"/>
          </a:xfrm>
          <a:prstGeom prst="rect">
            <a:avLst/>
          </a:prstGeom>
        </p:spPr>
        <p:txBody>
          <a:bodyPr anchorCtr="0" anchor="t" bIns="34275" lIns="68575" spcFirstLastPara="1" rIns="68575" wrap="square" tIns="34275">
            <a:noAutofit/>
          </a:bodyPr>
          <a:lstStyle>
            <a:lvl1pPr lvl="0" rtl="0" algn="ctr">
              <a:lnSpc>
                <a:spcPct val="100000"/>
              </a:lnSpc>
              <a:spcBef>
                <a:spcPts val="800"/>
              </a:spcBef>
              <a:spcAft>
                <a:spcPts val="0"/>
              </a:spcAft>
              <a:buSzPts val="2800"/>
              <a:buNone/>
              <a:defRPr sz="2800"/>
            </a:lvl1pPr>
            <a:lvl2pPr lvl="1" rtl="0" algn="ctr">
              <a:lnSpc>
                <a:spcPct val="100000"/>
              </a:lnSpc>
              <a:spcBef>
                <a:spcPts val="400"/>
              </a:spcBef>
              <a:spcAft>
                <a:spcPts val="0"/>
              </a:spcAft>
              <a:buSzPts val="2800"/>
              <a:buNone/>
              <a:defRPr sz="2800"/>
            </a:lvl2pPr>
            <a:lvl3pPr lvl="2" rtl="0" algn="ctr">
              <a:lnSpc>
                <a:spcPct val="100000"/>
              </a:lnSpc>
              <a:spcBef>
                <a:spcPts val="400"/>
              </a:spcBef>
              <a:spcAft>
                <a:spcPts val="0"/>
              </a:spcAft>
              <a:buSzPts val="2800"/>
              <a:buNone/>
              <a:defRPr sz="2800"/>
            </a:lvl3pPr>
            <a:lvl4pPr lvl="3" rtl="0" algn="ctr">
              <a:lnSpc>
                <a:spcPct val="100000"/>
              </a:lnSpc>
              <a:spcBef>
                <a:spcPts val="400"/>
              </a:spcBef>
              <a:spcAft>
                <a:spcPts val="0"/>
              </a:spcAft>
              <a:buSzPts val="2800"/>
              <a:buNone/>
              <a:defRPr sz="2800"/>
            </a:lvl4pPr>
            <a:lvl5pPr lvl="4" rtl="0" algn="ctr">
              <a:lnSpc>
                <a:spcPct val="100000"/>
              </a:lnSpc>
              <a:spcBef>
                <a:spcPts val="400"/>
              </a:spcBef>
              <a:spcAft>
                <a:spcPts val="0"/>
              </a:spcAft>
              <a:buSzPts val="2800"/>
              <a:buNone/>
              <a:defRPr sz="2800"/>
            </a:lvl5pPr>
            <a:lvl6pPr lvl="5" rtl="0" algn="ctr">
              <a:lnSpc>
                <a:spcPct val="100000"/>
              </a:lnSpc>
              <a:spcBef>
                <a:spcPts val="400"/>
              </a:spcBef>
              <a:spcAft>
                <a:spcPts val="0"/>
              </a:spcAft>
              <a:buSzPts val="2800"/>
              <a:buNone/>
              <a:defRPr sz="2800"/>
            </a:lvl6pPr>
            <a:lvl7pPr lvl="6" rtl="0" algn="ctr">
              <a:lnSpc>
                <a:spcPct val="100000"/>
              </a:lnSpc>
              <a:spcBef>
                <a:spcPts val="400"/>
              </a:spcBef>
              <a:spcAft>
                <a:spcPts val="0"/>
              </a:spcAft>
              <a:buSzPts val="2800"/>
              <a:buNone/>
              <a:defRPr sz="2800"/>
            </a:lvl7pPr>
            <a:lvl8pPr lvl="7" rtl="0" algn="ctr">
              <a:lnSpc>
                <a:spcPct val="100000"/>
              </a:lnSpc>
              <a:spcBef>
                <a:spcPts val="400"/>
              </a:spcBef>
              <a:spcAft>
                <a:spcPts val="0"/>
              </a:spcAft>
              <a:buSzPts val="2800"/>
              <a:buNone/>
              <a:defRPr sz="2800"/>
            </a:lvl8pPr>
            <a:lvl9pPr lvl="8" rtl="0" algn="ctr">
              <a:lnSpc>
                <a:spcPct val="100000"/>
              </a:lnSpc>
              <a:spcBef>
                <a:spcPts val="400"/>
              </a:spcBef>
              <a:spcAft>
                <a:spcPts val="0"/>
              </a:spcAft>
              <a:buSzPts val="2800"/>
              <a:buNone/>
              <a:defRPr sz="2800"/>
            </a:lvl9pPr>
          </a:lstStyle>
          <a:p/>
        </p:txBody>
      </p:sp>
      <p:sp>
        <p:nvSpPr>
          <p:cNvPr id="62" name="Google Shape;62;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2" name="Shape 12"/>
        <p:cNvGrpSpPr/>
        <p:nvPr/>
      </p:nvGrpSpPr>
      <p:grpSpPr>
        <a:xfrm>
          <a:off x="0" y="0"/>
          <a:ext cx="0" cy="0"/>
          <a:chOff x="0" y="0"/>
          <a:chExt cx="0" cy="0"/>
        </a:xfrm>
      </p:grpSpPr>
      <p:sp>
        <p:nvSpPr>
          <p:cNvPr id="13" name="Google Shape;13;p3"/>
          <p:cNvSpPr txBox="1"/>
          <p:nvPr>
            <p:ph type="title"/>
          </p:nvPr>
        </p:nvSpPr>
        <p:spPr>
          <a:xfrm>
            <a:off x="0" y="0"/>
            <a:ext cx="9144000" cy="994200"/>
          </a:xfrm>
          <a:prstGeom prst="rect">
            <a:avLst/>
          </a:prstGeom>
          <a:solidFill>
            <a:srgbClr val="063532"/>
          </a:solidFill>
          <a:ln cap="flat" cmpd="sng" w="9525">
            <a:solidFill>
              <a:srgbClr val="063532"/>
            </a:solidFill>
            <a:prstDash val="solid"/>
            <a:round/>
            <a:headEnd len="sm" w="sm" type="none"/>
            <a:tailEnd len="sm" w="sm" type="none"/>
          </a:ln>
        </p:spPr>
        <p:txBody>
          <a:bodyPr anchorCtr="0" anchor="ctr" bIns="34275" lIns="68575" spcFirstLastPara="1" rIns="68575" wrap="square" tIns="34275">
            <a:noAutofit/>
          </a:bodyPr>
          <a:lstStyle>
            <a:lvl1pPr lvl="0" algn="l">
              <a:lnSpc>
                <a:spcPct val="90000"/>
              </a:lnSpc>
              <a:spcBef>
                <a:spcPts val="0"/>
              </a:spcBef>
              <a:spcAft>
                <a:spcPts val="0"/>
              </a:spcAft>
              <a:buClr>
                <a:schemeClr val="lt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4" name="Google Shape;14;p3"/>
          <p:cNvSpPr txBox="1"/>
          <p:nvPr>
            <p:ph idx="1" type="body"/>
          </p:nvPr>
        </p:nvSpPr>
        <p:spPr>
          <a:xfrm>
            <a:off x="371983" y="1136237"/>
            <a:ext cx="8400000" cy="3810600"/>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800"/>
              </a:spcBef>
              <a:spcAft>
                <a:spcPts val="0"/>
              </a:spcAft>
              <a:buClr>
                <a:schemeClr val="lt1"/>
              </a:buClr>
              <a:buSzPts val="1400"/>
              <a:buNone/>
              <a:defRPr/>
            </a:lvl1pPr>
            <a:lvl2pPr indent="-317500" lvl="1" marL="914400" algn="l">
              <a:lnSpc>
                <a:spcPct val="90000"/>
              </a:lnSpc>
              <a:spcBef>
                <a:spcPts val="400"/>
              </a:spcBef>
              <a:spcAft>
                <a:spcPts val="0"/>
              </a:spcAft>
              <a:buClr>
                <a:schemeClr val="lt1"/>
              </a:buClr>
              <a:buSzPts val="1400"/>
              <a:buChar char="•"/>
              <a:defRPr/>
            </a:lvl2pPr>
            <a:lvl3pPr indent="-317500" lvl="2" marL="1371600" algn="l">
              <a:lnSpc>
                <a:spcPct val="90000"/>
              </a:lnSpc>
              <a:spcBef>
                <a:spcPts val="400"/>
              </a:spcBef>
              <a:spcAft>
                <a:spcPts val="0"/>
              </a:spcAft>
              <a:buClr>
                <a:schemeClr val="lt1"/>
              </a:buClr>
              <a:buSzPts val="1400"/>
              <a:buChar char="•"/>
              <a:defRPr/>
            </a:lvl3pPr>
            <a:lvl4pPr indent="-317500" lvl="3" marL="1828800" algn="l">
              <a:lnSpc>
                <a:spcPct val="90000"/>
              </a:lnSpc>
              <a:spcBef>
                <a:spcPts val="400"/>
              </a:spcBef>
              <a:spcAft>
                <a:spcPts val="0"/>
              </a:spcAft>
              <a:buClr>
                <a:schemeClr val="lt1"/>
              </a:buClr>
              <a:buSzPts val="1400"/>
              <a:buChar char="•"/>
              <a:defRPr/>
            </a:lvl4pPr>
            <a:lvl5pPr indent="-317500" lvl="4" marL="2286000" algn="l">
              <a:lnSpc>
                <a:spcPct val="90000"/>
              </a:lnSpc>
              <a:spcBef>
                <a:spcPts val="400"/>
              </a:spcBef>
              <a:spcAft>
                <a:spcPts val="0"/>
              </a:spcAft>
              <a:buClr>
                <a:schemeClr val="lt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spTree>
      <p:nvGrpSpPr>
        <p:cNvPr id="15" name="Shape 15"/>
        <p:cNvGrpSpPr/>
        <p:nvPr/>
      </p:nvGrpSpPr>
      <p:grpSpPr>
        <a:xfrm>
          <a:off x="0" y="0"/>
          <a:ext cx="0" cy="0"/>
          <a:chOff x="0" y="0"/>
          <a:chExt cx="0" cy="0"/>
        </a:xfrm>
      </p:grpSpPr>
      <p:sp>
        <p:nvSpPr>
          <p:cNvPr id="16" name="Google Shape;16;p4"/>
          <p:cNvSpPr txBox="1"/>
          <p:nvPr>
            <p:ph type="title"/>
          </p:nvPr>
        </p:nvSpPr>
        <p:spPr>
          <a:xfrm>
            <a:off x="623888" y="1282304"/>
            <a:ext cx="7886700" cy="2139600"/>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chemeClr val="lt1"/>
              </a:buClr>
              <a:buSzPts val="4500"/>
              <a:buFont typeface="Gill Sans"/>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7" name="Shape 17"/>
        <p:cNvGrpSpPr/>
        <p:nvPr/>
      </p:nvGrpSpPr>
      <p:grpSpPr>
        <a:xfrm>
          <a:off x="0" y="0"/>
          <a:ext cx="0" cy="0"/>
          <a:chOff x="0" y="0"/>
          <a:chExt cx="0" cy="0"/>
        </a:xfrm>
      </p:grpSpPr>
      <p:sp>
        <p:nvSpPr>
          <p:cNvPr id="18" name="Google Shape;18;p5"/>
          <p:cNvSpPr txBox="1"/>
          <p:nvPr>
            <p:ph type="title"/>
          </p:nvPr>
        </p:nvSpPr>
        <p:spPr>
          <a:xfrm>
            <a:off x="0" y="0"/>
            <a:ext cx="9144000" cy="994200"/>
          </a:xfrm>
          <a:prstGeom prst="rect">
            <a:avLst/>
          </a:prstGeom>
          <a:solidFill>
            <a:srgbClr val="063532"/>
          </a:solidFill>
          <a:ln cap="flat" cmpd="sng" w="9525">
            <a:solidFill>
              <a:srgbClr val="063532"/>
            </a:solidFill>
            <a:prstDash val="solid"/>
            <a:round/>
            <a:headEnd len="sm" w="sm" type="none"/>
            <a:tailEnd len="sm" w="sm" type="none"/>
          </a:ln>
        </p:spPr>
        <p:txBody>
          <a:bodyPr anchorCtr="0" anchor="ctr" bIns="34275" lIns="68575" spcFirstLastPara="1" rIns="68575" wrap="square" tIns="34275">
            <a:noAutofit/>
          </a:bodyPr>
          <a:lstStyle>
            <a:lvl1pPr lvl="0" algn="l">
              <a:lnSpc>
                <a:spcPct val="90000"/>
              </a:lnSpc>
              <a:spcBef>
                <a:spcPts val="0"/>
              </a:spcBef>
              <a:spcAft>
                <a:spcPts val="0"/>
              </a:spcAft>
              <a:buClr>
                <a:schemeClr val="lt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9" name="Google Shape;19;p5"/>
          <p:cNvSpPr txBox="1"/>
          <p:nvPr>
            <p:ph idx="1" type="body"/>
          </p:nvPr>
        </p:nvSpPr>
        <p:spPr>
          <a:xfrm>
            <a:off x="0" y="1180874"/>
            <a:ext cx="4514700" cy="3818700"/>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800"/>
              </a:spcBef>
              <a:spcAft>
                <a:spcPts val="0"/>
              </a:spcAft>
              <a:buClr>
                <a:schemeClr val="lt1"/>
              </a:buClr>
              <a:buSzPts val="2100"/>
              <a:buNone/>
              <a:defRPr sz="2100"/>
            </a:lvl1pPr>
            <a:lvl2pPr indent="-342900" lvl="1" marL="914400" algn="l">
              <a:lnSpc>
                <a:spcPct val="90000"/>
              </a:lnSpc>
              <a:spcBef>
                <a:spcPts val="400"/>
              </a:spcBef>
              <a:spcAft>
                <a:spcPts val="0"/>
              </a:spcAft>
              <a:buClr>
                <a:schemeClr val="lt1"/>
              </a:buClr>
              <a:buSzPts val="1800"/>
              <a:buChar char="•"/>
              <a:defRPr sz="1800"/>
            </a:lvl2pPr>
            <a:lvl3pPr indent="-323850" lvl="2" marL="1371600" algn="l">
              <a:lnSpc>
                <a:spcPct val="90000"/>
              </a:lnSpc>
              <a:spcBef>
                <a:spcPts val="400"/>
              </a:spcBef>
              <a:spcAft>
                <a:spcPts val="0"/>
              </a:spcAft>
              <a:buClr>
                <a:schemeClr val="lt1"/>
              </a:buClr>
              <a:buSzPts val="1500"/>
              <a:buChar char="•"/>
              <a:defRPr sz="1500"/>
            </a:lvl3pPr>
            <a:lvl4pPr indent="-317500" lvl="3" marL="1828800" algn="l">
              <a:lnSpc>
                <a:spcPct val="90000"/>
              </a:lnSpc>
              <a:spcBef>
                <a:spcPts val="400"/>
              </a:spcBef>
              <a:spcAft>
                <a:spcPts val="0"/>
              </a:spcAft>
              <a:buClr>
                <a:schemeClr val="lt1"/>
              </a:buClr>
              <a:buSzPts val="1400"/>
              <a:buChar char="•"/>
              <a:defRPr sz="1400"/>
            </a:lvl4pPr>
            <a:lvl5pPr indent="-304800" lvl="4" marL="2286000" algn="l">
              <a:lnSpc>
                <a:spcPct val="90000"/>
              </a:lnSpc>
              <a:spcBef>
                <a:spcPts val="400"/>
              </a:spcBef>
              <a:spcAft>
                <a:spcPts val="0"/>
              </a:spcAft>
              <a:buClr>
                <a:schemeClr val="lt1"/>
              </a:buClr>
              <a:buSzPts val="1200"/>
              <a:buChar char="•"/>
              <a:defRPr sz="1200"/>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20" name="Google Shape;20;p5"/>
          <p:cNvSpPr txBox="1"/>
          <p:nvPr>
            <p:ph idx="2" type="body"/>
          </p:nvPr>
        </p:nvSpPr>
        <p:spPr>
          <a:xfrm>
            <a:off x="4629149" y="1180874"/>
            <a:ext cx="4514700" cy="3818700"/>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800"/>
              </a:spcBef>
              <a:spcAft>
                <a:spcPts val="0"/>
              </a:spcAft>
              <a:buClr>
                <a:schemeClr val="lt1"/>
              </a:buClr>
              <a:buSzPts val="2100"/>
              <a:buNone/>
              <a:defRPr sz="2100"/>
            </a:lvl1pPr>
            <a:lvl2pPr indent="-342900" lvl="1" marL="914400" algn="l">
              <a:lnSpc>
                <a:spcPct val="90000"/>
              </a:lnSpc>
              <a:spcBef>
                <a:spcPts val="400"/>
              </a:spcBef>
              <a:spcAft>
                <a:spcPts val="0"/>
              </a:spcAft>
              <a:buClr>
                <a:schemeClr val="lt1"/>
              </a:buClr>
              <a:buSzPts val="1800"/>
              <a:buChar char="•"/>
              <a:defRPr sz="1800"/>
            </a:lvl2pPr>
            <a:lvl3pPr indent="-323850" lvl="2" marL="1371600" algn="l">
              <a:lnSpc>
                <a:spcPct val="90000"/>
              </a:lnSpc>
              <a:spcBef>
                <a:spcPts val="400"/>
              </a:spcBef>
              <a:spcAft>
                <a:spcPts val="0"/>
              </a:spcAft>
              <a:buClr>
                <a:schemeClr val="lt1"/>
              </a:buClr>
              <a:buSzPts val="1500"/>
              <a:buChar char="•"/>
              <a:defRPr sz="1500"/>
            </a:lvl3pPr>
            <a:lvl4pPr indent="-317500" lvl="3" marL="1828800" algn="l">
              <a:lnSpc>
                <a:spcPct val="90000"/>
              </a:lnSpc>
              <a:spcBef>
                <a:spcPts val="400"/>
              </a:spcBef>
              <a:spcAft>
                <a:spcPts val="0"/>
              </a:spcAft>
              <a:buClr>
                <a:schemeClr val="lt1"/>
              </a:buClr>
              <a:buSzPts val="1400"/>
              <a:buChar char="•"/>
              <a:defRPr sz="1400"/>
            </a:lvl4pPr>
            <a:lvl5pPr indent="-304800" lvl="4" marL="2286000" algn="l">
              <a:lnSpc>
                <a:spcPct val="90000"/>
              </a:lnSpc>
              <a:spcBef>
                <a:spcPts val="400"/>
              </a:spcBef>
              <a:spcAft>
                <a:spcPts val="0"/>
              </a:spcAft>
              <a:buClr>
                <a:schemeClr val="lt1"/>
              </a:buClr>
              <a:buSzPts val="1200"/>
              <a:buChar char="•"/>
              <a:defRPr sz="1200"/>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cxnSp>
        <p:nvCxnSpPr>
          <p:cNvPr id="21" name="Google Shape;21;p5"/>
          <p:cNvCxnSpPr>
            <a:stCxn id="18" idx="2"/>
          </p:cNvCxnSpPr>
          <p:nvPr/>
        </p:nvCxnSpPr>
        <p:spPr>
          <a:xfrm>
            <a:off x="4572000" y="994200"/>
            <a:ext cx="0" cy="4149300"/>
          </a:xfrm>
          <a:prstGeom prst="straightConnector1">
            <a:avLst/>
          </a:prstGeom>
          <a:noFill/>
          <a:ln cap="flat" cmpd="sng" w="50800">
            <a:solidFill>
              <a:srgbClr val="063532"/>
            </a:solidFill>
            <a:prstDash val="solid"/>
            <a:miter lim="800000"/>
            <a:headEnd len="sm" w="sm" type="none"/>
            <a:tailEnd len="sm" w="sm"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wo Content">
  <p:cSld name="1_Two Content">
    <p:spTree>
      <p:nvGrpSpPr>
        <p:cNvPr id="22" name="Shape 22"/>
        <p:cNvGrpSpPr/>
        <p:nvPr/>
      </p:nvGrpSpPr>
      <p:grpSpPr>
        <a:xfrm>
          <a:off x="0" y="0"/>
          <a:ext cx="0" cy="0"/>
          <a:chOff x="0" y="0"/>
          <a:chExt cx="0" cy="0"/>
        </a:xfrm>
      </p:grpSpPr>
      <p:sp>
        <p:nvSpPr>
          <p:cNvPr id="23" name="Google Shape;23;p6"/>
          <p:cNvSpPr txBox="1"/>
          <p:nvPr>
            <p:ph type="title"/>
          </p:nvPr>
        </p:nvSpPr>
        <p:spPr>
          <a:xfrm>
            <a:off x="0" y="0"/>
            <a:ext cx="9144000" cy="994200"/>
          </a:xfrm>
          <a:prstGeom prst="rect">
            <a:avLst/>
          </a:prstGeom>
          <a:solidFill>
            <a:srgbClr val="063532"/>
          </a:solidFill>
          <a:ln cap="flat" cmpd="sng" w="9525">
            <a:solidFill>
              <a:srgbClr val="063532"/>
            </a:solidFill>
            <a:prstDash val="solid"/>
            <a:round/>
            <a:headEnd len="sm" w="sm" type="none"/>
            <a:tailEnd len="sm" w="sm" type="none"/>
          </a:ln>
        </p:spPr>
        <p:txBody>
          <a:bodyPr anchorCtr="0" anchor="ctr" bIns="34275" lIns="68575" spcFirstLastPara="1" rIns="68575" wrap="square" tIns="34275">
            <a:noAutofit/>
          </a:bodyPr>
          <a:lstStyle>
            <a:lvl1pPr lvl="0" algn="l">
              <a:lnSpc>
                <a:spcPct val="90000"/>
              </a:lnSpc>
              <a:spcBef>
                <a:spcPts val="0"/>
              </a:spcBef>
              <a:spcAft>
                <a:spcPts val="0"/>
              </a:spcAft>
              <a:buClr>
                <a:schemeClr val="lt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24" name="Google Shape;24;p6"/>
          <p:cNvSpPr txBox="1"/>
          <p:nvPr>
            <p:ph idx="1" type="body"/>
          </p:nvPr>
        </p:nvSpPr>
        <p:spPr>
          <a:xfrm>
            <a:off x="0" y="1180874"/>
            <a:ext cx="4514700" cy="3818700"/>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800"/>
              </a:spcBef>
              <a:spcAft>
                <a:spcPts val="0"/>
              </a:spcAft>
              <a:buClr>
                <a:schemeClr val="lt1"/>
              </a:buClr>
              <a:buSzPts val="2100"/>
              <a:buNone/>
              <a:defRPr sz="2100"/>
            </a:lvl1pPr>
            <a:lvl2pPr indent="-342900" lvl="1" marL="914400" algn="l">
              <a:lnSpc>
                <a:spcPct val="90000"/>
              </a:lnSpc>
              <a:spcBef>
                <a:spcPts val="400"/>
              </a:spcBef>
              <a:spcAft>
                <a:spcPts val="0"/>
              </a:spcAft>
              <a:buClr>
                <a:schemeClr val="lt1"/>
              </a:buClr>
              <a:buSzPts val="1800"/>
              <a:buChar char="•"/>
              <a:defRPr sz="1800"/>
            </a:lvl2pPr>
            <a:lvl3pPr indent="-323850" lvl="2" marL="1371600" algn="l">
              <a:lnSpc>
                <a:spcPct val="90000"/>
              </a:lnSpc>
              <a:spcBef>
                <a:spcPts val="400"/>
              </a:spcBef>
              <a:spcAft>
                <a:spcPts val="0"/>
              </a:spcAft>
              <a:buClr>
                <a:schemeClr val="lt1"/>
              </a:buClr>
              <a:buSzPts val="1500"/>
              <a:buChar char="•"/>
              <a:defRPr sz="1500"/>
            </a:lvl3pPr>
            <a:lvl4pPr indent="-317500" lvl="3" marL="1828800" algn="l">
              <a:lnSpc>
                <a:spcPct val="90000"/>
              </a:lnSpc>
              <a:spcBef>
                <a:spcPts val="400"/>
              </a:spcBef>
              <a:spcAft>
                <a:spcPts val="0"/>
              </a:spcAft>
              <a:buClr>
                <a:schemeClr val="lt1"/>
              </a:buClr>
              <a:buSzPts val="1400"/>
              <a:buChar char="•"/>
              <a:defRPr sz="1400"/>
            </a:lvl4pPr>
            <a:lvl5pPr indent="-304800" lvl="4" marL="2286000" algn="l">
              <a:lnSpc>
                <a:spcPct val="90000"/>
              </a:lnSpc>
              <a:spcBef>
                <a:spcPts val="400"/>
              </a:spcBef>
              <a:spcAft>
                <a:spcPts val="0"/>
              </a:spcAft>
              <a:buClr>
                <a:schemeClr val="lt1"/>
              </a:buClr>
              <a:buSzPts val="1200"/>
              <a:buChar char="•"/>
              <a:defRPr sz="1200"/>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25" name="Google Shape;25;p6"/>
          <p:cNvSpPr txBox="1"/>
          <p:nvPr>
            <p:ph idx="2" type="body"/>
          </p:nvPr>
        </p:nvSpPr>
        <p:spPr>
          <a:xfrm>
            <a:off x="4629149" y="1180874"/>
            <a:ext cx="4514700" cy="3818700"/>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800"/>
              </a:spcBef>
              <a:spcAft>
                <a:spcPts val="0"/>
              </a:spcAft>
              <a:buClr>
                <a:schemeClr val="lt1"/>
              </a:buClr>
              <a:buSzPts val="2100"/>
              <a:buNone/>
              <a:defRPr sz="2100"/>
            </a:lvl1pPr>
            <a:lvl2pPr indent="-342900" lvl="1" marL="914400" algn="l">
              <a:lnSpc>
                <a:spcPct val="90000"/>
              </a:lnSpc>
              <a:spcBef>
                <a:spcPts val="400"/>
              </a:spcBef>
              <a:spcAft>
                <a:spcPts val="0"/>
              </a:spcAft>
              <a:buClr>
                <a:schemeClr val="lt1"/>
              </a:buClr>
              <a:buSzPts val="1800"/>
              <a:buChar char="•"/>
              <a:defRPr sz="1800"/>
            </a:lvl2pPr>
            <a:lvl3pPr indent="-323850" lvl="2" marL="1371600" algn="l">
              <a:lnSpc>
                <a:spcPct val="90000"/>
              </a:lnSpc>
              <a:spcBef>
                <a:spcPts val="400"/>
              </a:spcBef>
              <a:spcAft>
                <a:spcPts val="0"/>
              </a:spcAft>
              <a:buClr>
                <a:schemeClr val="lt1"/>
              </a:buClr>
              <a:buSzPts val="1500"/>
              <a:buChar char="•"/>
              <a:defRPr sz="1500"/>
            </a:lvl3pPr>
            <a:lvl4pPr indent="-317500" lvl="3" marL="1828800" algn="l">
              <a:lnSpc>
                <a:spcPct val="90000"/>
              </a:lnSpc>
              <a:spcBef>
                <a:spcPts val="400"/>
              </a:spcBef>
              <a:spcAft>
                <a:spcPts val="0"/>
              </a:spcAft>
              <a:buClr>
                <a:schemeClr val="lt1"/>
              </a:buClr>
              <a:buSzPts val="1400"/>
              <a:buChar char="•"/>
              <a:defRPr sz="1400"/>
            </a:lvl4pPr>
            <a:lvl5pPr indent="-304800" lvl="4" marL="2286000" algn="l">
              <a:lnSpc>
                <a:spcPct val="90000"/>
              </a:lnSpc>
              <a:spcBef>
                <a:spcPts val="400"/>
              </a:spcBef>
              <a:spcAft>
                <a:spcPts val="0"/>
              </a:spcAft>
              <a:buClr>
                <a:schemeClr val="lt1"/>
              </a:buClr>
              <a:buSzPts val="1200"/>
              <a:buChar char="•"/>
              <a:defRPr sz="1200"/>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cxnSp>
        <p:nvCxnSpPr>
          <p:cNvPr id="26" name="Google Shape;26;p6"/>
          <p:cNvCxnSpPr>
            <a:stCxn id="23" idx="2"/>
          </p:cNvCxnSpPr>
          <p:nvPr/>
        </p:nvCxnSpPr>
        <p:spPr>
          <a:xfrm>
            <a:off x="4572000" y="994200"/>
            <a:ext cx="0" cy="4149300"/>
          </a:xfrm>
          <a:prstGeom prst="straightConnector1">
            <a:avLst/>
          </a:prstGeom>
          <a:noFill/>
          <a:ln cap="flat" cmpd="sng" w="50800">
            <a:solidFill>
              <a:srgbClr val="063532"/>
            </a:solidFill>
            <a:prstDash val="solid"/>
            <a:miter lim="800000"/>
            <a:headEnd len="sm" w="sm" type="none"/>
            <a:tailEnd len="sm" w="sm"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Image">
  <p:cSld name="Two Image">
    <p:spTree>
      <p:nvGrpSpPr>
        <p:cNvPr id="27" name="Shape 27"/>
        <p:cNvGrpSpPr/>
        <p:nvPr/>
      </p:nvGrpSpPr>
      <p:grpSpPr>
        <a:xfrm>
          <a:off x="0" y="0"/>
          <a:ext cx="0" cy="0"/>
          <a:chOff x="0" y="0"/>
          <a:chExt cx="0" cy="0"/>
        </a:xfrm>
      </p:grpSpPr>
      <p:sp>
        <p:nvSpPr>
          <p:cNvPr id="28" name="Google Shape;28;p7"/>
          <p:cNvSpPr txBox="1"/>
          <p:nvPr>
            <p:ph type="title"/>
          </p:nvPr>
        </p:nvSpPr>
        <p:spPr>
          <a:xfrm>
            <a:off x="0" y="0"/>
            <a:ext cx="9144000" cy="994200"/>
          </a:xfrm>
          <a:prstGeom prst="rect">
            <a:avLst/>
          </a:prstGeom>
          <a:solidFill>
            <a:srgbClr val="063532"/>
          </a:solidFill>
          <a:ln cap="flat" cmpd="sng" w="9525">
            <a:solidFill>
              <a:srgbClr val="063532"/>
            </a:solidFill>
            <a:prstDash val="solid"/>
            <a:round/>
            <a:headEnd len="sm" w="sm" type="none"/>
            <a:tailEnd len="sm" w="sm" type="none"/>
          </a:ln>
        </p:spPr>
        <p:txBody>
          <a:bodyPr anchorCtr="0" anchor="ctr" bIns="34275" lIns="68575" spcFirstLastPara="1" rIns="68575" wrap="square" tIns="34275">
            <a:noAutofit/>
          </a:bodyPr>
          <a:lstStyle>
            <a:lvl1pPr lvl="0" algn="l">
              <a:lnSpc>
                <a:spcPct val="90000"/>
              </a:lnSpc>
              <a:spcBef>
                <a:spcPts val="0"/>
              </a:spcBef>
              <a:spcAft>
                <a:spcPts val="0"/>
              </a:spcAft>
              <a:buClr>
                <a:schemeClr val="lt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29" name="Google Shape;29;p7"/>
          <p:cNvSpPr/>
          <p:nvPr>
            <p:ph idx="2" type="pic"/>
          </p:nvPr>
        </p:nvSpPr>
        <p:spPr>
          <a:xfrm>
            <a:off x="0" y="994172"/>
            <a:ext cx="4572000" cy="4149300"/>
          </a:xfrm>
          <a:prstGeom prst="rect">
            <a:avLst/>
          </a:prstGeom>
          <a:noFill/>
          <a:ln cap="flat" cmpd="sng" w="38100">
            <a:solidFill>
              <a:srgbClr val="063532"/>
            </a:solidFill>
            <a:prstDash val="solid"/>
            <a:round/>
            <a:headEnd len="sm" w="sm" type="none"/>
            <a:tailEnd len="sm" w="sm" type="none"/>
          </a:ln>
        </p:spPr>
        <p:txBody>
          <a:bodyPr anchorCtr="0" anchor="t" bIns="34275" lIns="68575" spcFirstLastPara="1" rIns="68575" wrap="square" tIns="34275">
            <a:noAutofit/>
          </a:bodyPr>
          <a:lstStyle>
            <a:lvl1pPr lvl="0" marR="0" rtl="0" algn="l">
              <a:lnSpc>
                <a:spcPct val="90000"/>
              </a:lnSpc>
              <a:spcBef>
                <a:spcPts val="800"/>
              </a:spcBef>
              <a:spcAft>
                <a:spcPts val="0"/>
              </a:spcAft>
              <a:buClr>
                <a:schemeClr val="lt1"/>
              </a:buClr>
              <a:buSzPts val="2700"/>
              <a:buFont typeface="Arial"/>
              <a:buNone/>
              <a:defRPr b="0" i="0" sz="2700" u="none" cap="none" strike="noStrike">
                <a:solidFill>
                  <a:schemeClr val="lt1"/>
                </a:solidFill>
                <a:latin typeface="Gill Sans"/>
                <a:ea typeface="Gill Sans"/>
                <a:cs typeface="Gill Sans"/>
                <a:sym typeface="Gill Sans"/>
              </a:defRPr>
            </a:lvl1pPr>
            <a:lvl2pPr lvl="1" marR="0" rtl="0" algn="l">
              <a:lnSpc>
                <a:spcPct val="90000"/>
              </a:lnSpc>
              <a:spcBef>
                <a:spcPts val="400"/>
              </a:spcBef>
              <a:spcAft>
                <a:spcPts val="0"/>
              </a:spcAft>
              <a:buClr>
                <a:schemeClr val="lt1"/>
              </a:buClr>
              <a:buSzPts val="2400"/>
              <a:buFont typeface="Arial"/>
              <a:buChar char="•"/>
              <a:defRPr b="0" i="0" sz="2400" u="none" cap="none" strike="noStrike">
                <a:solidFill>
                  <a:schemeClr val="lt1"/>
                </a:solidFill>
                <a:latin typeface="Gill Sans"/>
                <a:ea typeface="Gill Sans"/>
                <a:cs typeface="Gill Sans"/>
                <a:sym typeface="Gill Sans"/>
              </a:defRPr>
            </a:lvl2pPr>
            <a:lvl3pPr lvl="2" marR="0" rtl="0" algn="l">
              <a:lnSpc>
                <a:spcPct val="90000"/>
              </a:lnSpc>
              <a:spcBef>
                <a:spcPts val="400"/>
              </a:spcBef>
              <a:spcAft>
                <a:spcPts val="0"/>
              </a:spcAft>
              <a:buClr>
                <a:schemeClr val="lt1"/>
              </a:buClr>
              <a:buSzPts val="2100"/>
              <a:buFont typeface="Arial"/>
              <a:buChar char="•"/>
              <a:defRPr b="0" i="0" sz="2100" u="none" cap="none" strike="noStrike">
                <a:solidFill>
                  <a:schemeClr val="lt1"/>
                </a:solidFill>
                <a:latin typeface="Gill Sans"/>
                <a:ea typeface="Gill Sans"/>
                <a:cs typeface="Gill Sans"/>
                <a:sym typeface="Gill Sans"/>
              </a:defRPr>
            </a:lvl3pPr>
            <a:lvl4pPr lvl="3" marR="0" rtl="0" algn="l">
              <a:lnSpc>
                <a:spcPct val="90000"/>
              </a:lnSpc>
              <a:spcBef>
                <a:spcPts val="400"/>
              </a:spcBef>
              <a:spcAft>
                <a:spcPts val="0"/>
              </a:spcAft>
              <a:buClr>
                <a:schemeClr val="lt1"/>
              </a:buClr>
              <a:buSzPts val="1800"/>
              <a:buFont typeface="Arial"/>
              <a:buChar char="•"/>
              <a:defRPr b="0" i="0" sz="1800" u="none" cap="none" strike="noStrike">
                <a:solidFill>
                  <a:schemeClr val="lt1"/>
                </a:solidFill>
                <a:latin typeface="Gill Sans"/>
                <a:ea typeface="Gill Sans"/>
                <a:cs typeface="Gill Sans"/>
                <a:sym typeface="Gill Sans"/>
              </a:defRPr>
            </a:lvl4pPr>
            <a:lvl5pPr lvl="4" marR="0" rtl="0" algn="l">
              <a:lnSpc>
                <a:spcPct val="90000"/>
              </a:lnSpc>
              <a:spcBef>
                <a:spcPts val="400"/>
              </a:spcBef>
              <a:spcAft>
                <a:spcPts val="0"/>
              </a:spcAft>
              <a:buClr>
                <a:schemeClr val="lt1"/>
              </a:buClr>
              <a:buSzPts val="1500"/>
              <a:buFont typeface="Arial"/>
              <a:buChar char="•"/>
              <a:defRPr b="0" i="0" sz="1500" u="none" cap="none" strike="noStrike">
                <a:solidFill>
                  <a:schemeClr val="lt1"/>
                </a:solidFill>
                <a:latin typeface="Gill Sans"/>
                <a:ea typeface="Gill Sans"/>
                <a:cs typeface="Gill Sans"/>
                <a:sym typeface="Gill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30" name="Google Shape;30;p7"/>
          <p:cNvSpPr/>
          <p:nvPr>
            <p:ph idx="3" type="pic"/>
          </p:nvPr>
        </p:nvSpPr>
        <p:spPr>
          <a:xfrm>
            <a:off x="4572000" y="994172"/>
            <a:ext cx="4572000" cy="4149300"/>
          </a:xfrm>
          <a:prstGeom prst="rect">
            <a:avLst/>
          </a:prstGeom>
          <a:noFill/>
          <a:ln cap="flat" cmpd="sng" w="38100">
            <a:solidFill>
              <a:srgbClr val="063532"/>
            </a:solidFill>
            <a:prstDash val="solid"/>
            <a:round/>
            <a:headEnd len="sm" w="sm" type="none"/>
            <a:tailEnd len="sm" w="sm" type="none"/>
          </a:ln>
        </p:spPr>
        <p:txBody>
          <a:bodyPr anchorCtr="0" anchor="t" bIns="34275" lIns="68575" spcFirstLastPara="1" rIns="68575" wrap="square" tIns="34275">
            <a:noAutofit/>
          </a:bodyPr>
          <a:lstStyle>
            <a:lvl1pPr lvl="0" marR="0" rtl="0" algn="l">
              <a:lnSpc>
                <a:spcPct val="90000"/>
              </a:lnSpc>
              <a:spcBef>
                <a:spcPts val="800"/>
              </a:spcBef>
              <a:spcAft>
                <a:spcPts val="0"/>
              </a:spcAft>
              <a:buClr>
                <a:schemeClr val="lt1"/>
              </a:buClr>
              <a:buSzPts val="2700"/>
              <a:buFont typeface="Arial"/>
              <a:buNone/>
              <a:defRPr b="0" i="0" sz="2700" u="none" cap="none" strike="noStrike">
                <a:solidFill>
                  <a:schemeClr val="lt1"/>
                </a:solidFill>
                <a:latin typeface="Gill Sans"/>
                <a:ea typeface="Gill Sans"/>
                <a:cs typeface="Gill Sans"/>
                <a:sym typeface="Gill Sans"/>
              </a:defRPr>
            </a:lvl1pPr>
            <a:lvl2pPr lvl="1" marR="0" rtl="0" algn="l">
              <a:lnSpc>
                <a:spcPct val="90000"/>
              </a:lnSpc>
              <a:spcBef>
                <a:spcPts val="400"/>
              </a:spcBef>
              <a:spcAft>
                <a:spcPts val="0"/>
              </a:spcAft>
              <a:buClr>
                <a:schemeClr val="lt1"/>
              </a:buClr>
              <a:buSzPts val="2400"/>
              <a:buFont typeface="Arial"/>
              <a:buChar char="•"/>
              <a:defRPr b="0" i="0" sz="2400" u="none" cap="none" strike="noStrike">
                <a:solidFill>
                  <a:schemeClr val="lt1"/>
                </a:solidFill>
                <a:latin typeface="Gill Sans"/>
                <a:ea typeface="Gill Sans"/>
                <a:cs typeface="Gill Sans"/>
                <a:sym typeface="Gill Sans"/>
              </a:defRPr>
            </a:lvl2pPr>
            <a:lvl3pPr lvl="2" marR="0" rtl="0" algn="l">
              <a:lnSpc>
                <a:spcPct val="90000"/>
              </a:lnSpc>
              <a:spcBef>
                <a:spcPts val="400"/>
              </a:spcBef>
              <a:spcAft>
                <a:spcPts val="0"/>
              </a:spcAft>
              <a:buClr>
                <a:schemeClr val="lt1"/>
              </a:buClr>
              <a:buSzPts val="2100"/>
              <a:buFont typeface="Arial"/>
              <a:buChar char="•"/>
              <a:defRPr b="0" i="0" sz="2100" u="none" cap="none" strike="noStrike">
                <a:solidFill>
                  <a:schemeClr val="lt1"/>
                </a:solidFill>
                <a:latin typeface="Gill Sans"/>
                <a:ea typeface="Gill Sans"/>
                <a:cs typeface="Gill Sans"/>
                <a:sym typeface="Gill Sans"/>
              </a:defRPr>
            </a:lvl3pPr>
            <a:lvl4pPr lvl="3" marR="0" rtl="0" algn="l">
              <a:lnSpc>
                <a:spcPct val="90000"/>
              </a:lnSpc>
              <a:spcBef>
                <a:spcPts val="400"/>
              </a:spcBef>
              <a:spcAft>
                <a:spcPts val="0"/>
              </a:spcAft>
              <a:buClr>
                <a:schemeClr val="lt1"/>
              </a:buClr>
              <a:buSzPts val="1800"/>
              <a:buFont typeface="Arial"/>
              <a:buChar char="•"/>
              <a:defRPr b="0" i="0" sz="1800" u="none" cap="none" strike="noStrike">
                <a:solidFill>
                  <a:schemeClr val="lt1"/>
                </a:solidFill>
                <a:latin typeface="Gill Sans"/>
                <a:ea typeface="Gill Sans"/>
                <a:cs typeface="Gill Sans"/>
                <a:sym typeface="Gill Sans"/>
              </a:defRPr>
            </a:lvl4pPr>
            <a:lvl5pPr lvl="4" marR="0" rtl="0" algn="l">
              <a:lnSpc>
                <a:spcPct val="90000"/>
              </a:lnSpc>
              <a:spcBef>
                <a:spcPts val="400"/>
              </a:spcBef>
              <a:spcAft>
                <a:spcPts val="0"/>
              </a:spcAft>
              <a:buClr>
                <a:schemeClr val="lt1"/>
              </a:buClr>
              <a:buSzPts val="1500"/>
              <a:buFont typeface="Arial"/>
              <a:buChar char="•"/>
              <a:defRPr b="0" i="0" sz="1500" u="none" cap="none" strike="noStrike">
                <a:solidFill>
                  <a:schemeClr val="lt1"/>
                </a:solidFill>
                <a:latin typeface="Gill Sans"/>
                <a:ea typeface="Gill Sans"/>
                <a:cs typeface="Gill Sans"/>
                <a:sym typeface="Gill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31" name="Google Shape;31;p7"/>
          <p:cNvSpPr txBox="1"/>
          <p:nvPr>
            <p:ph idx="1" type="body"/>
          </p:nvPr>
        </p:nvSpPr>
        <p:spPr>
          <a:xfrm>
            <a:off x="5204310" y="4422886"/>
            <a:ext cx="3307500" cy="685800"/>
          </a:xfrm>
          <a:prstGeom prst="rect">
            <a:avLst/>
          </a:prstGeom>
          <a:solidFill>
            <a:srgbClr val="063532">
              <a:alpha val="49803"/>
            </a:srgbClr>
          </a:solidFill>
          <a:ln>
            <a:noFill/>
          </a:ln>
          <a:effectLst>
            <a:outerShdw blurRad="50800" rotWithShape="0" dir="16200000" dist="38100">
              <a:srgbClr val="000000">
                <a:alpha val="40000"/>
              </a:srgbClr>
            </a:outerShdw>
          </a:effectLst>
        </p:spPr>
        <p:txBody>
          <a:bodyPr anchorCtr="0" anchor="ctr" bIns="34275" lIns="68575" spcFirstLastPara="1" rIns="68575" wrap="square" tIns="34275">
            <a:noAutofit/>
          </a:bodyPr>
          <a:lstStyle>
            <a:lvl1pPr indent="-228600" lvl="0" marL="457200" algn="ctr">
              <a:lnSpc>
                <a:spcPct val="90000"/>
              </a:lnSpc>
              <a:spcBef>
                <a:spcPts val="800"/>
              </a:spcBef>
              <a:spcAft>
                <a:spcPts val="0"/>
              </a:spcAft>
              <a:buClr>
                <a:schemeClr val="lt1"/>
              </a:buClr>
              <a:buSzPts val="2100"/>
              <a:buNone/>
              <a:defRPr sz="2100">
                <a:solidFill>
                  <a:schemeClr val="lt1"/>
                </a:solidFill>
                <a:latin typeface="Calibri"/>
                <a:ea typeface="Calibri"/>
                <a:cs typeface="Calibri"/>
                <a:sym typeface="Calibri"/>
              </a:defRPr>
            </a:lvl1pPr>
            <a:lvl2pPr indent="-317500" lvl="1" marL="914400" algn="l">
              <a:lnSpc>
                <a:spcPct val="90000"/>
              </a:lnSpc>
              <a:spcBef>
                <a:spcPts val="400"/>
              </a:spcBef>
              <a:spcAft>
                <a:spcPts val="0"/>
              </a:spcAft>
              <a:buClr>
                <a:schemeClr val="lt1"/>
              </a:buClr>
              <a:buSzPts val="1400"/>
              <a:buChar char="•"/>
              <a:defRPr/>
            </a:lvl2pPr>
            <a:lvl3pPr indent="-317500" lvl="2" marL="1371600" algn="l">
              <a:lnSpc>
                <a:spcPct val="90000"/>
              </a:lnSpc>
              <a:spcBef>
                <a:spcPts val="400"/>
              </a:spcBef>
              <a:spcAft>
                <a:spcPts val="0"/>
              </a:spcAft>
              <a:buClr>
                <a:schemeClr val="lt1"/>
              </a:buClr>
              <a:buSzPts val="1400"/>
              <a:buChar char="•"/>
              <a:defRPr/>
            </a:lvl3pPr>
            <a:lvl4pPr indent="-317500" lvl="3" marL="1828800" algn="l">
              <a:lnSpc>
                <a:spcPct val="90000"/>
              </a:lnSpc>
              <a:spcBef>
                <a:spcPts val="400"/>
              </a:spcBef>
              <a:spcAft>
                <a:spcPts val="0"/>
              </a:spcAft>
              <a:buClr>
                <a:schemeClr val="lt1"/>
              </a:buClr>
              <a:buSzPts val="1400"/>
              <a:buChar char="•"/>
              <a:defRPr/>
            </a:lvl4pPr>
            <a:lvl5pPr indent="-317500" lvl="4" marL="2286000" algn="l">
              <a:lnSpc>
                <a:spcPct val="90000"/>
              </a:lnSpc>
              <a:spcBef>
                <a:spcPts val="400"/>
              </a:spcBef>
              <a:spcAft>
                <a:spcPts val="0"/>
              </a:spcAft>
              <a:buClr>
                <a:schemeClr val="lt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32" name="Google Shape;32;p7"/>
          <p:cNvSpPr txBox="1"/>
          <p:nvPr>
            <p:ph idx="4" type="body"/>
          </p:nvPr>
        </p:nvSpPr>
        <p:spPr>
          <a:xfrm>
            <a:off x="632310" y="4422886"/>
            <a:ext cx="3307500" cy="685800"/>
          </a:xfrm>
          <a:prstGeom prst="rect">
            <a:avLst/>
          </a:prstGeom>
          <a:solidFill>
            <a:srgbClr val="063532">
              <a:alpha val="49803"/>
            </a:srgbClr>
          </a:solidFill>
          <a:ln>
            <a:noFill/>
          </a:ln>
          <a:effectLst>
            <a:outerShdw blurRad="50800" rotWithShape="0" dir="16200000" dist="38100">
              <a:srgbClr val="000000">
                <a:alpha val="40000"/>
              </a:srgbClr>
            </a:outerShdw>
          </a:effectLst>
        </p:spPr>
        <p:txBody>
          <a:bodyPr anchorCtr="0" anchor="ctr" bIns="34275" lIns="68575" spcFirstLastPara="1" rIns="68575" wrap="square" tIns="34275">
            <a:noAutofit/>
          </a:bodyPr>
          <a:lstStyle>
            <a:lvl1pPr indent="-228600" lvl="0" marL="457200" algn="ctr">
              <a:lnSpc>
                <a:spcPct val="90000"/>
              </a:lnSpc>
              <a:spcBef>
                <a:spcPts val="800"/>
              </a:spcBef>
              <a:spcAft>
                <a:spcPts val="0"/>
              </a:spcAft>
              <a:buClr>
                <a:schemeClr val="lt1"/>
              </a:buClr>
              <a:buSzPts val="2100"/>
              <a:buNone/>
              <a:defRPr sz="2100">
                <a:solidFill>
                  <a:schemeClr val="lt1"/>
                </a:solidFill>
                <a:latin typeface="Calibri"/>
                <a:ea typeface="Calibri"/>
                <a:cs typeface="Calibri"/>
                <a:sym typeface="Calibri"/>
              </a:defRPr>
            </a:lvl1pPr>
            <a:lvl2pPr indent="-317500" lvl="1" marL="914400" algn="l">
              <a:lnSpc>
                <a:spcPct val="90000"/>
              </a:lnSpc>
              <a:spcBef>
                <a:spcPts val="400"/>
              </a:spcBef>
              <a:spcAft>
                <a:spcPts val="0"/>
              </a:spcAft>
              <a:buClr>
                <a:schemeClr val="lt1"/>
              </a:buClr>
              <a:buSzPts val="1400"/>
              <a:buChar char="•"/>
              <a:defRPr/>
            </a:lvl2pPr>
            <a:lvl3pPr indent="-317500" lvl="2" marL="1371600" algn="l">
              <a:lnSpc>
                <a:spcPct val="90000"/>
              </a:lnSpc>
              <a:spcBef>
                <a:spcPts val="400"/>
              </a:spcBef>
              <a:spcAft>
                <a:spcPts val="0"/>
              </a:spcAft>
              <a:buClr>
                <a:schemeClr val="lt1"/>
              </a:buClr>
              <a:buSzPts val="1400"/>
              <a:buChar char="•"/>
              <a:defRPr/>
            </a:lvl3pPr>
            <a:lvl4pPr indent="-317500" lvl="3" marL="1828800" algn="l">
              <a:lnSpc>
                <a:spcPct val="90000"/>
              </a:lnSpc>
              <a:spcBef>
                <a:spcPts val="400"/>
              </a:spcBef>
              <a:spcAft>
                <a:spcPts val="0"/>
              </a:spcAft>
              <a:buClr>
                <a:schemeClr val="lt1"/>
              </a:buClr>
              <a:buSzPts val="1400"/>
              <a:buChar char="•"/>
              <a:defRPr/>
            </a:lvl4pPr>
            <a:lvl5pPr indent="-317500" lvl="4" marL="2286000" algn="l">
              <a:lnSpc>
                <a:spcPct val="90000"/>
              </a:lnSpc>
              <a:spcBef>
                <a:spcPts val="400"/>
              </a:spcBef>
              <a:spcAft>
                <a:spcPts val="0"/>
              </a:spcAft>
              <a:buClr>
                <a:schemeClr val="lt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Image">
  <p:cSld name="Three Image">
    <p:spTree>
      <p:nvGrpSpPr>
        <p:cNvPr id="33" name="Shape 33"/>
        <p:cNvGrpSpPr/>
        <p:nvPr/>
      </p:nvGrpSpPr>
      <p:grpSpPr>
        <a:xfrm>
          <a:off x="0" y="0"/>
          <a:ext cx="0" cy="0"/>
          <a:chOff x="0" y="0"/>
          <a:chExt cx="0" cy="0"/>
        </a:xfrm>
      </p:grpSpPr>
      <p:sp>
        <p:nvSpPr>
          <p:cNvPr id="34" name="Google Shape;34;p8"/>
          <p:cNvSpPr txBox="1"/>
          <p:nvPr>
            <p:ph type="title"/>
          </p:nvPr>
        </p:nvSpPr>
        <p:spPr>
          <a:xfrm>
            <a:off x="0" y="0"/>
            <a:ext cx="9144000" cy="994200"/>
          </a:xfrm>
          <a:prstGeom prst="rect">
            <a:avLst/>
          </a:prstGeom>
          <a:solidFill>
            <a:srgbClr val="063532"/>
          </a:solidFill>
          <a:ln cap="flat" cmpd="sng" w="9525">
            <a:solidFill>
              <a:srgbClr val="063532"/>
            </a:solidFill>
            <a:prstDash val="solid"/>
            <a:round/>
            <a:headEnd len="sm" w="sm" type="none"/>
            <a:tailEnd len="sm" w="sm" type="none"/>
          </a:ln>
        </p:spPr>
        <p:txBody>
          <a:bodyPr anchorCtr="0" anchor="ctr" bIns="34275" lIns="68575" spcFirstLastPara="1" rIns="68575" wrap="square" tIns="34275">
            <a:noAutofit/>
          </a:bodyPr>
          <a:lstStyle>
            <a:lvl1pPr lvl="0" algn="l">
              <a:lnSpc>
                <a:spcPct val="90000"/>
              </a:lnSpc>
              <a:spcBef>
                <a:spcPts val="0"/>
              </a:spcBef>
              <a:spcAft>
                <a:spcPts val="0"/>
              </a:spcAft>
              <a:buClr>
                <a:schemeClr val="lt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35" name="Google Shape;35;p8"/>
          <p:cNvSpPr/>
          <p:nvPr>
            <p:ph idx="2" type="pic"/>
          </p:nvPr>
        </p:nvSpPr>
        <p:spPr>
          <a:xfrm>
            <a:off x="0" y="994172"/>
            <a:ext cx="3051000" cy="4149300"/>
          </a:xfrm>
          <a:prstGeom prst="rect">
            <a:avLst/>
          </a:prstGeom>
          <a:noFill/>
          <a:ln cap="flat" cmpd="sng" w="38100">
            <a:solidFill>
              <a:srgbClr val="063532"/>
            </a:solidFill>
            <a:prstDash val="solid"/>
            <a:round/>
            <a:headEnd len="sm" w="sm" type="none"/>
            <a:tailEnd len="sm" w="sm" type="none"/>
          </a:ln>
        </p:spPr>
        <p:txBody>
          <a:bodyPr anchorCtr="0" anchor="t" bIns="34275" lIns="68575" spcFirstLastPara="1" rIns="68575" wrap="square" tIns="34275">
            <a:noAutofit/>
          </a:bodyPr>
          <a:lstStyle>
            <a:lvl1pPr lvl="0" marR="0" rtl="0" algn="l">
              <a:lnSpc>
                <a:spcPct val="90000"/>
              </a:lnSpc>
              <a:spcBef>
                <a:spcPts val="800"/>
              </a:spcBef>
              <a:spcAft>
                <a:spcPts val="0"/>
              </a:spcAft>
              <a:buClr>
                <a:schemeClr val="lt1"/>
              </a:buClr>
              <a:buSzPts val="2700"/>
              <a:buFont typeface="Arial"/>
              <a:buNone/>
              <a:defRPr b="0" i="0" sz="2700" u="none" cap="none" strike="noStrike">
                <a:solidFill>
                  <a:schemeClr val="lt1"/>
                </a:solidFill>
                <a:latin typeface="Gill Sans"/>
                <a:ea typeface="Gill Sans"/>
                <a:cs typeface="Gill Sans"/>
                <a:sym typeface="Gill Sans"/>
              </a:defRPr>
            </a:lvl1pPr>
            <a:lvl2pPr lvl="1" marR="0" rtl="0" algn="l">
              <a:lnSpc>
                <a:spcPct val="90000"/>
              </a:lnSpc>
              <a:spcBef>
                <a:spcPts val="400"/>
              </a:spcBef>
              <a:spcAft>
                <a:spcPts val="0"/>
              </a:spcAft>
              <a:buClr>
                <a:schemeClr val="lt1"/>
              </a:buClr>
              <a:buSzPts val="2400"/>
              <a:buFont typeface="Arial"/>
              <a:buChar char="•"/>
              <a:defRPr b="0" i="0" sz="2400" u="none" cap="none" strike="noStrike">
                <a:solidFill>
                  <a:schemeClr val="lt1"/>
                </a:solidFill>
                <a:latin typeface="Gill Sans"/>
                <a:ea typeface="Gill Sans"/>
                <a:cs typeface="Gill Sans"/>
                <a:sym typeface="Gill Sans"/>
              </a:defRPr>
            </a:lvl2pPr>
            <a:lvl3pPr lvl="2" marR="0" rtl="0" algn="l">
              <a:lnSpc>
                <a:spcPct val="90000"/>
              </a:lnSpc>
              <a:spcBef>
                <a:spcPts val="400"/>
              </a:spcBef>
              <a:spcAft>
                <a:spcPts val="0"/>
              </a:spcAft>
              <a:buClr>
                <a:schemeClr val="lt1"/>
              </a:buClr>
              <a:buSzPts val="2100"/>
              <a:buFont typeface="Arial"/>
              <a:buChar char="•"/>
              <a:defRPr b="0" i="0" sz="2100" u="none" cap="none" strike="noStrike">
                <a:solidFill>
                  <a:schemeClr val="lt1"/>
                </a:solidFill>
                <a:latin typeface="Gill Sans"/>
                <a:ea typeface="Gill Sans"/>
                <a:cs typeface="Gill Sans"/>
                <a:sym typeface="Gill Sans"/>
              </a:defRPr>
            </a:lvl3pPr>
            <a:lvl4pPr lvl="3" marR="0" rtl="0" algn="l">
              <a:lnSpc>
                <a:spcPct val="90000"/>
              </a:lnSpc>
              <a:spcBef>
                <a:spcPts val="400"/>
              </a:spcBef>
              <a:spcAft>
                <a:spcPts val="0"/>
              </a:spcAft>
              <a:buClr>
                <a:schemeClr val="lt1"/>
              </a:buClr>
              <a:buSzPts val="1800"/>
              <a:buFont typeface="Arial"/>
              <a:buChar char="•"/>
              <a:defRPr b="0" i="0" sz="1800" u="none" cap="none" strike="noStrike">
                <a:solidFill>
                  <a:schemeClr val="lt1"/>
                </a:solidFill>
                <a:latin typeface="Gill Sans"/>
                <a:ea typeface="Gill Sans"/>
                <a:cs typeface="Gill Sans"/>
                <a:sym typeface="Gill Sans"/>
              </a:defRPr>
            </a:lvl4pPr>
            <a:lvl5pPr lvl="4" marR="0" rtl="0" algn="l">
              <a:lnSpc>
                <a:spcPct val="90000"/>
              </a:lnSpc>
              <a:spcBef>
                <a:spcPts val="400"/>
              </a:spcBef>
              <a:spcAft>
                <a:spcPts val="0"/>
              </a:spcAft>
              <a:buClr>
                <a:schemeClr val="lt1"/>
              </a:buClr>
              <a:buSzPts val="1500"/>
              <a:buFont typeface="Arial"/>
              <a:buChar char="•"/>
              <a:defRPr b="0" i="0" sz="1500" u="none" cap="none" strike="noStrike">
                <a:solidFill>
                  <a:schemeClr val="lt1"/>
                </a:solidFill>
                <a:latin typeface="Gill Sans"/>
                <a:ea typeface="Gill Sans"/>
                <a:cs typeface="Gill Sans"/>
                <a:sym typeface="Gill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36" name="Google Shape;36;p8"/>
          <p:cNvSpPr/>
          <p:nvPr>
            <p:ph idx="3" type="pic"/>
          </p:nvPr>
        </p:nvSpPr>
        <p:spPr>
          <a:xfrm>
            <a:off x="3065879" y="994172"/>
            <a:ext cx="3051000" cy="4149300"/>
          </a:xfrm>
          <a:prstGeom prst="rect">
            <a:avLst/>
          </a:prstGeom>
          <a:noFill/>
          <a:ln cap="flat" cmpd="sng" w="38100">
            <a:solidFill>
              <a:srgbClr val="063532"/>
            </a:solidFill>
            <a:prstDash val="solid"/>
            <a:round/>
            <a:headEnd len="sm" w="sm" type="none"/>
            <a:tailEnd len="sm" w="sm" type="none"/>
          </a:ln>
        </p:spPr>
        <p:txBody>
          <a:bodyPr anchorCtr="0" anchor="t" bIns="34275" lIns="68575" spcFirstLastPara="1" rIns="68575" wrap="square" tIns="34275">
            <a:noAutofit/>
          </a:bodyPr>
          <a:lstStyle>
            <a:lvl1pPr lvl="0" marR="0" rtl="0" algn="l">
              <a:lnSpc>
                <a:spcPct val="90000"/>
              </a:lnSpc>
              <a:spcBef>
                <a:spcPts val="800"/>
              </a:spcBef>
              <a:spcAft>
                <a:spcPts val="0"/>
              </a:spcAft>
              <a:buClr>
                <a:schemeClr val="lt1"/>
              </a:buClr>
              <a:buSzPts val="2700"/>
              <a:buFont typeface="Arial"/>
              <a:buNone/>
              <a:defRPr b="0" i="0" sz="2700" u="none" cap="none" strike="noStrike">
                <a:solidFill>
                  <a:schemeClr val="lt1"/>
                </a:solidFill>
                <a:latin typeface="Gill Sans"/>
                <a:ea typeface="Gill Sans"/>
                <a:cs typeface="Gill Sans"/>
                <a:sym typeface="Gill Sans"/>
              </a:defRPr>
            </a:lvl1pPr>
            <a:lvl2pPr lvl="1" marR="0" rtl="0" algn="l">
              <a:lnSpc>
                <a:spcPct val="90000"/>
              </a:lnSpc>
              <a:spcBef>
                <a:spcPts val="400"/>
              </a:spcBef>
              <a:spcAft>
                <a:spcPts val="0"/>
              </a:spcAft>
              <a:buClr>
                <a:schemeClr val="lt1"/>
              </a:buClr>
              <a:buSzPts val="2400"/>
              <a:buFont typeface="Arial"/>
              <a:buChar char="•"/>
              <a:defRPr b="0" i="0" sz="2400" u="none" cap="none" strike="noStrike">
                <a:solidFill>
                  <a:schemeClr val="lt1"/>
                </a:solidFill>
                <a:latin typeface="Gill Sans"/>
                <a:ea typeface="Gill Sans"/>
                <a:cs typeface="Gill Sans"/>
                <a:sym typeface="Gill Sans"/>
              </a:defRPr>
            </a:lvl2pPr>
            <a:lvl3pPr lvl="2" marR="0" rtl="0" algn="l">
              <a:lnSpc>
                <a:spcPct val="90000"/>
              </a:lnSpc>
              <a:spcBef>
                <a:spcPts val="400"/>
              </a:spcBef>
              <a:spcAft>
                <a:spcPts val="0"/>
              </a:spcAft>
              <a:buClr>
                <a:schemeClr val="lt1"/>
              </a:buClr>
              <a:buSzPts val="2100"/>
              <a:buFont typeface="Arial"/>
              <a:buChar char="•"/>
              <a:defRPr b="0" i="0" sz="2100" u="none" cap="none" strike="noStrike">
                <a:solidFill>
                  <a:schemeClr val="lt1"/>
                </a:solidFill>
                <a:latin typeface="Gill Sans"/>
                <a:ea typeface="Gill Sans"/>
                <a:cs typeface="Gill Sans"/>
                <a:sym typeface="Gill Sans"/>
              </a:defRPr>
            </a:lvl3pPr>
            <a:lvl4pPr lvl="3" marR="0" rtl="0" algn="l">
              <a:lnSpc>
                <a:spcPct val="90000"/>
              </a:lnSpc>
              <a:spcBef>
                <a:spcPts val="400"/>
              </a:spcBef>
              <a:spcAft>
                <a:spcPts val="0"/>
              </a:spcAft>
              <a:buClr>
                <a:schemeClr val="lt1"/>
              </a:buClr>
              <a:buSzPts val="1800"/>
              <a:buFont typeface="Arial"/>
              <a:buChar char="•"/>
              <a:defRPr b="0" i="0" sz="1800" u="none" cap="none" strike="noStrike">
                <a:solidFill>
                  <a:schemeClr val="lt1"/>
                </a:solidFill>
                <a:latin typeface="Gill Sans"/>
                <a:ea typeface="Gill Sans"/>
                <a:cs typeface="Gill Sans"/>
                <a:sym typeface="Gill Sans"/>
              </a:defRPr>
            </a:lvl4pPr>
            <a:lvl5pPr lvl="4" marR="0" rtl="0" algn="l">
              <a:lnSpc>
                <a:spcPct val="90000"/>
              </a:lnSpc>
              <a:spcBef>
                <a:spcPts val="400"/>
              </a:spcBef>
              <a:spcAft>
                <a:spcPts val="0"/>
              </a:spcAft>
              <a:buClr>
                <a:schemeClr val="lt1"/>
              </a:buClr>
              <a:buSzPts val="1500"/>
              <a:buFont typeface="Arial"/>
              <a:buChar char="•"/>
              <a:defRPr b="0" i="0" sz="1500" u="none" cap="none" strike="noStrike">
                <a:solidFill>
                  <a:schemeClr val="lt1"/>
                </a:solidFill>
                <a:latin typeface="Gill Sans"/>
                <a:ea typeface="Gill Sans"/>
                <a:cs typeface="Gill Sans"/>
                <a:sym typeface="Gill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37" name="Google Shape;37;p8"/>
          <p:cNvSpPr txBox="1"/>
          <p:nvPr>
            <p:ph idx="1" type="body"/>
          </p:nvPr>
        </p:nvSpPr>
        <p:spPr>
          <a:xfrm>
            <a:off x="3080759" y="1204900"/>
            <a:ext cx="3051000" cy="685800"/>
          </a:xfrm>
          <a:prstGeom prst="rect">
            <a:avLst/>
          </a:prstGeom>
          <a:solidFill>
            <a:srgbClr val="063532">
              <a:alpha val="49803"/>
            </a:srgbClr>
          </a:solidFill>
          <a:ln>
            <a:noFill/>
          </a:ln>
          <a:effectLst>
            <a:outerShdw blurRad="50800" rotWithShape="0" dir="16200000" dist="38100">
              <a:srgbClr val="000000">
                <a:alpha val="40000"/>
              </a:srgbClr>
            </a:outerShdw>
          </a:effectLst>
        </p:spPr>
        <p:txBody>
          <a:bodyPr anchorCtr="0" anchor="ctr" bIns="34275" lIns="68575" spcFirstLastPara="1" rIns="68575" wrap="square" tIns="34275">
            <a:noAutofit/>
          </a:bodyPr>
          <a:lstStyle>
            <a:lvl1pPr indent="-228600" lvl="0" marL="457200" algn="ctr">
              <a:lnSpc>
                <a:spcPct val="90000"/>
              </a:lnSpc>
              <a:spcBef>
                <a:spcPts val="800"/>
              </a:spcBef>
              <a:spcAft>
                <a:spcPts val="0"/>
              </a:spcAft>
              <a:buClr>
                <a:schemeClr val="lt1"/>
              </a:buClr>
              <a:buSzPts val="2100"/>
              <a:buNone/>
              <a:defRPr sz="2100">
                <a:solidFill>
                  <a:schemeClr val="lt1"/>
                </a:solidFill>
                <a:latin typeface="Calibri"/>
                <a:ea typeface="Calibri"/>
                <a:cs typeface="Calibri"/>
                <a:sym typeface="Calibri"/>
              </a:defRPr>
            </a:lvl1pPr>
            <a:lvl2pPr indent="-317500" lvl="1" marL="914400" algn="l">
              <a:lnSpc>
                <a:spcPct val="90000"/>
              </a:lnSpc>
              <a:spcBef>
                <a:spcPts val="400"/>
              </a:spcBef>
              <a:spcAft>
                <a:spcPts val="0"/>
              </a:spcAft>
              <a:buClr>
                <a:schemeClr val="lt1"/>
              </a:buClr>
              <a:buSzPts val="1400"/>
              <a:buChar char="•"/>
              <a:defRPr/>
            </a:lvl2pPr>
            <a:lvl3pPr indent="-317500" lvl="2" marL="1371600" algn="l">
              <a:lnSpc>
                <a:spcPct val="90000"/>
              </a:lnSpc>
              <a:spcBef>
                <a:spcPts val="400"/>
              </a:spcBef>
              <a:spcAft>
                <a:spcPts val="0"/>
              </a:spcAft>
              <a:buClr>
                <a:schemeClr val="lt1"/>
              </a:buClr>
              <a:buSzPts val="1400"/>
              <a:buChar char="•"/>
              <a:defRPr/>
            </a:lvl3pPr>
            <a:lvl4pPr indent="-317500" lvl="3" marL="1828800" algn="l">
              <a:lnSpc>
                <a:spcPct val="90000"/>
              </a:lnSpc>
              <a:spcBef>
                <a:spcPts val="400"/>
              </a:spcBef>
              <a:spcAft>
                <a:spcPts val="0"/>
              </a:spcAft>
              <a:buClr>
                <a:schemeClr val="lt1"/>
              </a:buClr>
              <a:buSzPts val="1400"/>
              <a:buChar char="•"/>
              <a:defRPr/>
            </a:lvl4pPr>
            <a:lvl5pPr indent="-317500" lvl="4" marL="2286000" algn="l">
              <a:lnSpc>
                <a:spcPct val="90000"/>
              </a:lnSpc>
              <a:spcBef>
                <a:spcPts val="400"/>
              </a:spcBef>
              <a:spcAft>
                <a:spcPts val="0"/>
              </a:spcAft>
              <a:buClr>
                <a:schemeClr val="lt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38" name="Google Shape;38;p8"/>
          <p:cNvSpPr txBox="1"/>
          <p:nvPr>
            <p:ph idx="4" type="body"/>
          </p:nvPr>
        </p:nvSpPr>
        <p:spPr>
          <a:xfrm>
            <a:off x="0" y="1204900"/>
            <a:ext cx="3051000" cy="685800"/>
          </a:xfrm>
          <a:prstGeom prst="rect">
            <a:avLst/>
          </a:prstGeom>
          <a:solidFill>
            <a:srgbClr val="063532">
              <a:alpha val="49803"/>
            </a:srgbClr>
          </a:solidFill>
          <a:ln>
            <a:noFill/>
          </a:ln>
          <a:effectLst>
            <a:outerShdw blurRad="50800" rotWithShape="0" dir="16200000" dist="38100">
              <a:srgbClr val="000000">
                <a:alpha val="40000"/>
              </a:srgbClr>
            </a:outerShdw>
          </a:effectLst>
        </p:spPr>
        <p:txBody>
          <a:bodyPr anchorCtr="0" anchor="ctr" bIns="34275" lIns="68575" spcFirstLastPara="1" rIns="68575" wrap="square" tIns="34275">
            <a:noAutofit/>
          </a:bodyPr>
          <a:lstStyle>
            <a:lvl1pPr indent="-228600" lvl="0" marL="457200" algn="ctr">
              <a:lnSpc>
                <a:spcPct val="90000"/>
              </a:lnSpc>
              <a:spcBef>
                <a:spcPts val="800"/>
              </a:spcBef>
              <a:spcAft>
                <a:spcPts val="0"/>
              </a:spcAft>
              <a:buClr>
                <a:schemeClr val="lt1"/>
              </a:buClr>
              <a:buSzPts val="2100"/>
              <a:buNone/>
              <a:defRPr sz="2100">
                <a:solidFill>
                  <a:schemeClr val="lt1"/>
                </a:solidFill>
                <a:latin typeface="Calibri"/>
                <a:ea typeface="Calibri"/>
                <a:cs typeface="Calibri"/>
                <a:sym typeface="Calibri"/>
              </a:defRPr>
            </a:lvl1pPr>
            <a:lvl2pPr indent="-317500" lvl="1" marL="914400" algn="l">
              <a:lnSpc>
                <a:spcPct val="90000"/>
              </a:lnSpc>
              <a:spcBef>
                <a:spcPts val="400"/>
              </a:spcBef>
              <a:spcAft>
                <a:spcPts val="0"/>
              </a:spcAft>
              <a:buClr>
                <a:schemeClr val="lt1"/>
              </a:buClr>
              <a:buSzPts val="1400"/>
              <a:buChar char="•"/>
              <a:defRPr/>
            </a:lvl2pPr>
            <a:lvl3pPr indent="-317500" lvl="2" marL="1371600" algn="l">
              <a:lnSpc>
                <a:spcPct val="90000"/>
              </a:lnSpc>
              <a:spcBef>
                <a:spcPts val="400"/>
              </a:spcBef>
              <a:spcAft>
                <a:spcPts val="0"/>
              </a:spcAft>
              <a:buClr>
                <a:schemeClr val="lt1"/>
              </a:buClr>
              <a:buSzPts val="1400"/>
              <a:buChar char="•"/>
              <a:defRPr/>
            </a:lvl3pPr>
            <a:lvl4pPr indent="-317500" lvl="3" marL="1828800" algn="l">
              <a:lnSpc>
                <a:spcPct val="90000"/>
              </a:lnSpc>
              <a:spcBef>
                <a:spcPts val="400"/>
              </a:spcBef>
              <a:spcAft>
                <a:spcPts val="0"/>
              </a:spcAft>
              <a:buClr>
                <a:schemeClr val="lt1"/>
              </a:buClr>
              <a:buSzPts val="1400"/>
              <a:buChar char="•"/>
              <a:defRPr/>
            </a:lvl4pPr>
            <a:lvl5pPr indent="-317500" lvl="4" marL="2286000" algn="l">
              <a:lnSpc>
                <a:spcPct val="90000"/>
              </a:lnSpc>
              <a:spcBef>
                <a:spcPts val="400"/>
              </a:spcBef>
              <a:spcAft>
                <a:spcPts val="0"/>
              </a:spcAft>
              <a:buClr>
                <a:schemeClr val="lt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39" name="Google Shape;39;p8"/>
          <p:cNvSpPr/>
          <p:nvPr>
            <p:ph idx="5" type="pic"/>
          </p:nvPr>
        </p:nvSpPr>
        <p:spPr>
          <a:xfrm>
            <a:off x="6146638" y="994171"/>
            <a:ext cx="3051000" cy="4149300"/>
          </a:xfrm>
          <a:prstGeom prst="rect">
            <a:avLst/>
          </a:prstGeom>
          <a:noFill/>
          <a:ln cap="flat" cmpd="sng" w="38100">
            <a:solidFill>
              <a:srgbClr val="063532"/>
            </a:solidFill>
            <a:prstDash val="solid"/>
            <a:round/>
            <a:headEnd len="sm" w="sm" type="none"/>
            <a:tailEnd len="sm" w="sm" type="none"/>
          </a:ln>
        </p:spPr>
        <p:txBody>
          <a:bodyPr anchorCtr="0" anchor="t" bIns="34275" lIns="68575" spcFirstLastPara="1" rIns="68575" wrap="square" tIns="34275">
            <a:noAutofit/>
          </a:bodyPr>
          <a:lstStyle>
            <a:lvl1pPr lvl="0" marR="0" rtl="0" algn="l">
              <a:lnSpc>
                <a:spcPct val="90000"/>
              </a:lnSpc>
              <a:spcBef>
                <a:spcPts val="800"/>
              </a:spcBef>
              <a:spcAft>
                <a:spcPts val="0"/>
              </a:spcAft>
              <a:buClr>
                <a:schemeClr val="lt1"/>
              </a:buClr>
              <a:buSzPts val="2700"/>
              <a:buFont typeface="Arial"/>
              <a:buNone/>
              <a:defRPr b="0" i="0" sz="2700" u="none" cap="none" strike="noStrike">
                <a:solidFill>
                  <a:schemeClr val="lt1"/>
                </a:solidFill>
                <a:latin typeface="Gill Sans"/>
                <a:ea typeface="Gill Sans"/>
                <a:cs typeface="Gill Sans"/>
                <a:sym typeface="Gill Sans"/>
              </a:defRPr>
            </a:lvl1pPr>
            <a:lvl2pPr lvl="1" marR="0" rtl="0" algn="l">
              <a:lnSpc>
                <a:spcPct val="90000"/>
              </a:lnSpc>
              <a:spcBef>
                <a:spcPts val="400"/>
              </a:spcBef>
              <a:spcAft>
                <a:spcPts val="0"/>
              </a:spcAft>
              <a:buClr>
                <a:schemeClr val="lt1"/>
              </a:buClr>
              <a:buSzPts val="2400"/>
              <a:buFont typeface="Arial"/>
              <a:buChar char="•"/>
              <a:defRPr b="0" i="0" sz="2400" u="none" cap="none" strike="noStrike">
                <a:solidFill>
                  <a:schemeClr val="lt1"/>
                </a:solidFill>
                <a:latin typeface="Gill Sans"/>
                <a:ea typeface="Gill Sans"/>
                <a:cs typeface="Gill Sans"/>
                <a:sym typeface="Gill Sans"/>
              </a:defRPr>
            </a:lvl2pPr>
            <a:lvl3pPr lvl="2" marR="0" rtl="0" algn="l">
              <a:lnSpc>
                <a:spcPct val="90000"/>
              </a:lnSpc>
              <a:spcBef>
                <a:spcPts val="400"/>
              </a:spcBef>
              <a:spcAft>
                <a:spcPts val="0"/>
              </a:spcAft>
              <a:buClr>
                <a:schemeClr val="lt1"/>
              </a:buClr>
              <a:buSzPts val="2100"/>
              <a:buFont typeface="Arial"/>
              <a:buChar char="•"/>
              <a:defRPr b="0" i="0" sz="2100" u="none" cap="none" strike="noStrike">
                <a:solidFill>
                  <a:schemeClr val="lt1"/>
                </a:solidFill>
                <a:latin typeface="Gill Sans"/>
                <a:ea typeface="Gill Sans"/>
                <a:cs typeface="Gill Sans"/>
                <a:sym typeface="Gill Sans"/>
              </a:defRPr>
            </a:lvl3pPr>
            <a:lvl4pPr lvl="3" marR="0" rtl="0" algn="l">
              <a:lnSpc>
                <a:spcPct val="90000"/>
              </a:lnSpc>
              <a:spcBef>
                <a:spcPts val="400"/>
              </a:spcBef>
              <a:spcAft>
                <a:spcPts val="0"/>
              </a:spcAft>
              <a:buClr>
                <a:schemeClr val="lt1"/>
              </a:buClr>
              <a:buSzPts val="1800"/>
              <a:buFont typeface="Arial"/>
              <a:buChar char="•"/>
              <a:defRPr b="0" i="0" sz="1800" u="none" cap="none" strike="noStrike">
                <a:solidFill>
                  <a:schemeClr val="lt1"/>
                </a:solidFill>
                <a:latin typeface="Gill Sans"/>
                <a:ea typeface="Gill Sans"/>
                <a:cs typeface="Gill Sans"/>
                <a:sym typeface="Gill Sans"/>
              </a:defRPr>
            </a:lvl4pPr>
            <a:lvl5pPr lvl="4" marR="0" rtl="0" algn="l">
              <a:lnSpc>
                <a:spcPct val="90000"/>
              </a:lnSpc>
              <a:spcBef>
                <a:spcPts val="400"/>
              </a:spcBef>
              <a:spcAft>
                <a:spcPts val="0"/>
              </a:spcAft>
              <a:buClr>
                <a:schemeClr val="lt1"/>
              </a:buClr>
              <a:buSzPts val="1500"/>
              <a:buFont typeface="Arial"/>
              <a:buChar char="•"/>
              <a:defRPr b="0" i="0" sz="1500" u="none" cap="none" strike="noStrike">
                <a:solidFill>
                  <a:schemeClr val="lt1"/>
                </a:solidFill>
                <a:latin typeface="Gill Sans"/>
                <a:ea typeface="Gill Sans"/>
                <a:cs typeface="Gill Sans"/>
                <a:sym typeface="Gill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40" name="Google Shape;40;p8"/>
          <p:cNvSpPr txBox="1"/>
          <p:nvPr>
            <p:ph idx="6" type="body"/>
          </p:nvPr>
        </p:nvSpPr>
        <p:spPr>
          <a:xfrm>
            <a:off x="6146638" y="1204900"/>
            <a:ext cx="3051000" cy="685800"/>
          </a:xfrm>
          <a:prstGeom prst="rect">
            <a:avLst/>
          </a:prstGeom>
          <a:solidFill>
            <a:srgbClr val="063532">
              <a:alpha val="49803"/>
            </a:srgbClr>
          </a:solidFill>
          <a:ln>
            <a:noFill/>
          </a:ln>
          <a:effectLst>
            <a:outerShdw blurRad="50800" rotWithShape="0" dir="16200000" dist="38100">
              <a:srgbClr val="000000">
                <a:alpha val="40000"/>
              </a:srgbClr>
            </a:outerShdw>
          </a:effectLst>
        </p:spPr>
        <p:txBody>
          <a:bodyPr anchorCtr="0" anchor="ctr" bIns="34275" lIns="68575" spcFirstLastPara="1" rIns="68575" wrap="square" tIns="34275">
            <a:noAutofit/>
          </a:bodyPr>
          <a:lstStyle>
            <a:lvl1pPr indent="-228600" lvl="0" marL="457200" algn="ctr">
              <a:lnSpc>
                <a:spcPct val="90000"/>
              </a:lnSpc>
              <a:spcBef>
                <a:spcPts val="800"/>
              </a:spcBef>
              <a:spcAft>
                <a:spcPts val="0"/>
              </a:spcAft>
              <a:buClr>
                <a:schemeClr val="lt1"/>
              </a:buClr>
              <a:buSzPts val="2100"/>
              <a:buNone/>
              <a:defRPr sz="2100">
                <a:solidFill>
                  <a:schemeClr val="lt1"/>
                </a:solidFill>
                <a:latin typeface="Calibri"/>
                <a:ea typeface="Calibri"/>
                <a:cs typeface="Calibri"/>
                <a:sym typeface="Calibri"/>
              </a:defRPr>
            </a:lvl1pPr>
            <a:lvl2pPr indent="-317500" lvl="1" marL="914400" algn="l">
              <a:lnSpc>
                <a:spcPct val="90000"/>
              </a:lnSpc>
              <a:spcBef>
                <a:spcPts val="400"/>
              </a:spcBef>
              <a:spcAft>
                <a:spcPts val="0"/>
              </a:spcAft>
              <a:buClr>
                <a:schemeClr val="lt1"/>
              </a:buClr>
              <a:buSzPts val="1400"/>
              <a:buChar char="•"/>
              <a:defRPr/>
            </a:lvl2pPr>
            <a:lvl3pPr indent="-317500" lvl="2" marL="1371600" algn="l">
              <a:lnSpc>
                <a:spcPct val="90000"/>
              </a:lnSpc>
              <a:spcBef>
                <a:spcPts val="400"/>
              </a:spcBef>
              <a:spcAft>
                <a:spcPts val="0"/>
              </a:spcAft>
              <a:buClr>
                <a:schemeClr val="lt1"/>
              </a:buClr>
              <a:buSzPts val="1400"/>
              <a:buChar char="•"/>
              <a:defRPr/>
            </a:lvl3pPr>
            <a:lvl4pPr indent="-317500" lvl="3" marL="1828800" algn="l">
              <a:lnSpc>
                <a:spcPct val="90000"/>
              </a:lnSpc>
              <a:spcBef>
                <a:spcPts val="400"/>
              </a:spcBef>
              <a:spcAft>
                <a:spcPts val="0"/>
              </a:spcAft>
              <a:buClr>
                <a:schemeClr val="lt1"/>
              </a:buClr>
              <a:buSzPts val="1400"/>
              <a:buChar char="•"/>
              <a:defRPr/>
            </a:lvl4pPr>
            <a:lvl5pPr indent="-317500" lvl="4" marL="2286000" algn="l">
              <a:lnSpc>
                <a:spcPct val="90000"/>
              </a:lnSpc>
              <a:spcBef>
                <a:spcPts val="400"/>
              </a:spcBef>
              <a:spcAft>
                <a:spcPts val="0"/>
              </a:spcAft>
              <a:buClr>
                <a:schemeClr val="lt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Image">
  <p:cSld name="Four Image">
    <p:spTree>
      <p:nvGrpSpPr>
        <p:cNvPr id="41" name="Shape 41"/>
        <p:cNvGrpSpPr/>
        <p:nvPr/>
      </p:nvGrpSpPr>
      <p:grpSpPr>
        <a:xfrm>
          <a:off x="0" y="0"/>
          <a:ext cx="0" cy="0"/>
          <a:chOff x="0" y="0"/>
          <a:chExt cx="0" cy="0"/>
        </a:xfrm>
      </p:grpSpPr>
      <p:sp>
        <p:nvSpPr>
          <p:cNvPr id="42" name="Google Shape;42;p9"/>
          <p:cNvSpPr/>
          <p:nvPr>
            <p:ph idx="2" type="pic"/>
          </p:nvPr>
        </p:nvSpPr>
        <p:spPr>
          <a:xfrm>
            <a:off x="0" y="0"/>
            <a:ext cx="4572000" cy="2565000"/>
          </a:xfrm>
          <a:prstGeom prst="rect">
            <a:avLst/>
          </a:prstGeom>
          <a:noFill/>
          <a:ln cap="flat" cmpd="sng" w="38100">
            <a:solidFill>
              <a:srgbClr val="063532"/>
            </a:solidFill>
            <a:prstDash val="solid"/>
            <a:round/>
            <a:headEnd len="sm" w="sm" type="none"/>
            <a:tailEnd len="sm" w="sm" type="none"/>
          </a:ln>
        </p:spPr>
        <p:txBody>
          <a:bodyPr anchorCtr="0" anchor="t" bIns="34275" lIns="68575" spcFirstLastPara="1" rIns="68575" wrap="square" tIns="34275">
            <a:noAutofit/>
          </a:bodyPr>
          <a:lstStyle>
            <a:lvl1pPr lvl="0" marR="0" rtl="0" algn="l">
              <a:lnSpc>
                <a:spcPct val="90000"/>
              </a:lnSpc>
              <a:spcBef>
                <a:spcPts val="800"/>
              </a:spcBef>
              <a:spcAft>
                <a:spcPts val="0"/>
              </a:spcAft>
              <a:buClr>
                <a:schemeClr val="lt1"/>
              </a:buClr>
              <a:buSzPts val="2700"/>
              <a:buFont typeface="Arial"/>
              <a:buNone/>
              <a:defRPr b="0" i="0" sz="2700" u="none" cap="none" strike="noStrike">
                <a:solidFill>
                  <a:schemeClr val="lt1"/>
                </a:solidFill>
                <a:latin typeface="Gill Sans"/>
                <a:ea typeface="Gill Sans"/>
                <a:cs typeface="Gill Sans"/>
                <a:sym typeface="Gill Sans"/>
              </a:defRPr>
            </a:lvl1pPr>
            <a:lvl2pPr lvl="1" marR="0" rtl="0" algn="l">
              <a:lnSpc>
                <a:spcPct val="90000"/>
              </a:lnSpc>
              <a:spcBef>
                <a:spcPts val="400"/>
              </a:spcBef>
              <a:spcAft>
                <a:spcPts val="0"/>
              </a:spcAft>
              <a:buClr>
                <a:schemeClr val="lt1"/>
              </a:buClr>
              <a:buSzPts val="2400"/>
              <a:buFont typeface="Arial"/>
              <a:buChar char="•"/>
              <a:defRPr b="0" i="0" sz="2400" u="none" cap="none" strike="noStrike">
                <a:solidFill>
                  <a:schemeClr val="lt1"/>
                </a:solidFill>
                <a:latin typeface="Gill Sans"/>
                <a:ea typeface="Gill Sans"/>
                <a:cs typeface="Gill Sans"/>
                <a:sym typeface="Gill Sans"/>
              </a:defRPr>
            </a:lvl2pPr>
            <a:lvl3pPr lvl="2" marR="0" rtl="0" algn="l">
              <a:lnSpc>
                <a:spcPct val="90000"/>
              </a:lnSpc>
              <a:spcBef>
                <a:spcPts val="400"/>
              </a:spcBef>
              <a:spcAft>
                <a:spcPts val="0"/>
              </a:spcAft>
              <a:buClr>
                <a:schemeClr val="lt1"/>
              </a:buClr>
              <a:buSzPts val="2100"/>
              <a:buFont typeface="Arial"/>
              <a:buChar char="•"/>
              <a:defRPr b="0" i="0" sz="2100" u="none" cap="none" strike="noStrike">
                <a:solidFill>
                  <a:schemeClr val="lt1"/>
                </a:solidFill>
                <a:latin typeface="Gill Sans"/>
                <a:ea typeface="Gill Sans"/>
                <a:cs typeface="Gill Sans"/>
                <a:sym typeface="Gill Sans"/>
              </a:defRPr>
            </a:lvl3pPr>
            <a:lvl4pPr lvl="3" marR="0" rtl="0" algn="l">
              <a:lnSpc>
                <a:spcPct val="90000"/>
              </a:lnSpc>
              <a:spcBef>
                <a:spcPts val="400"/>
              </a:spcBef>
              <a:spcAft>
                <a:spcPts val="0"/>
              </a:spcAft>
              <a:buClr>
                <a:schemeClr val="lt1"/>
              </a:buClr>
              <a:buSzPts val="1800"/>
              <a:buFont typeface="Arial"/>
              <a:buChar char="•"/>
              <a:defRPr b="0" i="0" sz="1800" u="none" cap="none" strike="noStrike">
                <a:solidFill>
                  <a:schemeClr val="lt1"/>
                </a:solidFill>
                <a:latin typeface="Gill Sans"/>
                <a:ea typeface="Gill Sans"/>
                <a:cs typeface="Gill Sans"/>
                <a:sym typeface="Gill Sans"/>
              </a:defRPr>
            </a:lvl4pPr>
            <a:lvl5pPr lvl="4" marR="0" rtl="0" algn="l">
              <a:lnSpc>
                <a:spcPct val="90000"/>
              </a:lnSpc>
              <a:spcBef>
                <a:spcPts val="400"/>
              </a:spcBef>
              <a:spcAft>
                <a:spcPts val="0"/>
              </a:spcAft>
              <a:buClr>
                <a:schemeClr val="lt1"/>
              </a:buClr>
              <a:buSzPts val="1500"/>
              <a:buFont typeface="Arial"/>
              <a:buChar char="•"/>
              <a:defRPr b="0" i="0" sz="1500" u="none" cap="none" strike="noStrike">
                <a:solidFill>
                  <a:schemeClr val="lt1"/>
                </a:solidFill>
                <a:latin typeface="Gill Sans"/>
                <a:ea typeface="Gill Sans"/>
                <a:cs typeface="Gill Sans"/>
                <a:sym typeface="Gill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43" name="Google Shape;43;p9"/>
          <p:cNvSpPr/>
          <p:nvPr>
            <p:ph idx="3" type="pic"/>
          </p:nvPr>
        </p:nvSpPr>
        <p:spPr>
          <a:xfrm>
            <a:off x="0" y="2578500"/>
            <a:ext cx="4572000" cy="2565000"/>
          </a:xfrm>
          <a:prstGeom prst="rect">
            <a:avLst/>
          </a:prstGeom>
          <a:noFill/>
          <a:ln cap="flat" cmpd="sng" w="38100">
            <a:solidFill>
              <a:srgbClr val="063532"/>
            </a:solidFill>
            <a:prstDash val="solid"/>
            <a:round/>
            <a:headEnd len="sm" w="sm" type="none"/>
            <a:tailEnd len="sm" w="sm" type="none"/>
          </a:ln>
        </p:spPr>
        <p:txBody>
          <a:bodyPr anchorCtr="0" anchor="t" bIns="34275" lIns="68575" spcFirstLastPara="1" rIns="68575" wrap="square" tIns="34275">
            <a:noAutofit/>
          </a:bodyPr>
          <a:lstStyle>
            <a:lvl1pPr lvl="0" marR="0" rtl="0" algn="l">
              <a:lnSpc>
                <a:spcPct val="90000"/>
              </a:lnSpc>
              <a:spcBef>
                <a:spcPts val="800"/>
              </a:spcBef>
              <a:spcAft>
                <a:spcPts val="0"/>
              </a:spcAft>
              <a:buClr>
                <a:schemeClr val="lt1"/>
              </a:buClr>
              <a:buSzPts val="2700"/>
              <a:buFont typeface="Arial"/>
              <a:buNone/>
              <a:defRPr b="0" i="0" sz="2700" u="none" cap="none" strike="noStrike">
                <a:solidFill>
                  <a:schemeClr val="lt1"/>
                </a:solidFill>
                <a:latin typeface="Gill Sans"/>
                <a:ea typeface="Gill Sans"/>
                <a:cs typeface="Gill Sans"/>
                <a:sym typeface="Gill Sans"/>
              </a:defRPr>
            </a:lvl1pPr>
            <a:lvl2pPr lvl="1" marR="0" rtl="0" algn="l">
              <a:lnSpc>
                <a:spcPct val="90000"/>
              </a:lnSpc>
              <a:spcBef>
                <a:spcPts val="400"/>
              </a:spcBef>
              <a:spcAft>
                <a:spcPts val="0"/>
              </a:spcAft>
              <a:buClr>
                <a:schemeClr val="lt1"/>
              </a:buClr>
              <a:buSzPts val="2400"/>
              <a:buFont typeface="Arial"/>
              <a:buChar char="•"/>
              <a:defRPr b="0" i="0" sz="2400" u="none" cap="none" strike="noStrike">
                <a:solidFill>
                  <a:schemeClr val="lt1"/>
                </a:solidFill>
                <a:latin typeface="Gill Sans"/>
                <a:ea typeface="Gill Sans"/>
                <a:cs typeface="Gill Sans"/>
                <a:sym typeface="Gill Sans"/>
              </a:defRPr>
            </a:lvl2pPr>
            <a:lvl3pPr lvl="2" marR="0" rtl="0" algn="l">
              <a:lnSpc>
                <a:spcPct val="90000"/>
              </a:lnSpc>
              <a:spcBef>
                <a:spcPts val="400"/>
              </a:spcBef>
              <a:spcAft>
                <a:spcPts val="0"/>
              </a:spcAft>
              <a:buClr>
                <a:schemeClr val="lt1"/>
              </a:buClr>
              <a:buSzPts val="2100"/>
              <a:buFont typeface="Arial"/>
              <a:buChar char="•"/>
              <a:defRPr b="0" i="0" sz="2100" u="none" cap="none" strike="noStrike">
                <a:solidFill>
                  <a:schemeClr val="lt1"/>
                </a:solidFill>
                <a:latin typeface="Gill Sans"/>
                <a:ea typeface="Gill Sans"/>
                <a:cs typeface="Gill Sans"/>
                <a:sym typeface="Gill Sans"/>
              </a:defRPr>
            </a:lvl3pPr>
            <a:lvl4pPr lvl="3" marR="0" rtl="0" algn="l">
              <a:lnSpc>
                <a:spcPct val="90000"/>
              </a:lnSpc>
              <a:spcBef>
                <a:spcPts val="400"/>
              </a:spcBef>
              <a:spcAft>
                <a:spcPts val="0"/>
              </a:spcAft>
              <a:buClr>
                <a:schemeClr val="lt1"/>
              </a:buClr>
              <a:buSzPts val="1800"/>
              <a:buFont typeface="Arial"/>
              <a:buChar char="•"/>
              <a:defRPr b="0" i="0" sz="1800" u="none" cap="none" strike="noStrike">
                <a:solidFill>
                  <a:schemeClr val="lt1"/>
                </a:solidFill>
                <a:latin typeface="Gill Sans"/>
                <a:ea typeface="Gill Sans"/>
                <a:cs typeface="Gill Sans"/>
                <a:sym typeface="Gill Sans"/>
              </a:defRPr>
            </a:lvl4pPr>
            <a:lvl5pPr lvl="4" marR="0" rtl="0" algn="l">
              <a:lnSpc>
                <a:spcPct val="90000"/>
              </a:lnSpc>
              <a:spcBef>
                <a:spcPts val="400"/>
              </a:spcBef>
              <a:spcAft>
                <a:spcPts val="0"/>
              </a:spcAft>
              <a:buClr>
                <a:schemeClr val="lt1"/>
              </a:buClr>
              <a:buSzPts val="1500"/>
              <a:buFont typeface="Arial"/>
              <a:buChar char="•"/>
              <a:defRPr b="0" i="0" sz="1500" u="none" cap="none" strike="noStrike">
                <a:solidFill>
                  <a:schemeClr val="lt1"/>
                </a:solidFill>
                <a:latin typeface="Gill Sans"/>
                <a:ea typeface="Gill Sans"/>
                <a:cs typeface="Gill Sans"/>
                <a:sym typeface="Gill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44" name="Google Shape;44;p9"/>
          <p:cNvSpPr/>
          <p:nvPr>
            <p:ph idx="4" type="pic"/>
          </p:nvPr>
        </p:nvSpPr>
        <p:spPr>
          <a:xfrm>
            <a:off x="4572000" y="2578500"/>
            <a:ext cx="4572000" cy="2565000"/>
          </a:xfrm>
          <a:prstGeom prst="rect">
            <a:avLst/>
          </a:prstGeom>
          <a:noFill/>
          <a:ln cap="flat" cmpd="sng" w="38100">
            <a:solidFill>
              <a:srgbClr val="063532"/>
            </a:solidFill>
            <a:prstDash val="solid"/>
            <a:round/>
            <a:headEnd len="sm" w="sm" type="none"/>
            <a:tailEnd len="sm" w="sm" type="none"/>
          </a:ln>
        </p:spPr>
        <p:txBody>
          <a:bodyPr anchorCtr="0" anchor="t" bIns="34275" lIns="68575" spcFirstLastPara="1" rIns="68575" wrap="square" tIns="34275">
            <a:noAutofit/>
          </a:bodyPr>
          <a:lstStyle>
            <a:lvl1pPr lvl="0" marR="0" rtl="0" algn="l">
              <a:lnSpc>
                <a:spcPct val="90000"/>
              </a:lnSpc>
              <a:spcBef>
                <a:spcPts val="800"/>
              </a:spcBef>
              <a:spcAft>
                <a:spcPts val="0"/>
              </a:spcAft>
              <a:buClr>
                <a:schemeClr val="lt1"/>
              </a:buClr>
              <a:buSzPts val="2700"/>
              <a:buFont typeface="Arial"/>
              <a:buNone/>
              <a:defRPr b="0" i="0" sz="2700" u="none" cap="none" strike="noStrike">
                <a:solidFill>
                  <a:schemeClr val="lt1"/>
                </a:solidFill>
                <a:latin typeface="Gill Sans"/>
                <a:ea typeface="Gill Sans"/>
                <a:cs typeface="Gill Sans"/>
                <a:sym typeface="Gill Sans"/>
              </a:defRPr>
            </a:lvl1pPr>
            <a:lvl2pPr lvl="1" marR="0" rtl="0" algn="l">
              <a:lnSpc>
                <a:spcPct val="90000"/>
              </a:lnSpc>
              <a:spcBef>
                <a:spcPts val="400"/>
              </a:spcBef>
              <a:spcAft>
                <a:spcPts val="0"/>
              </a:spcAft>
              <a:buClr>
                <a:schemeClr val="lt1"/>
              </a:buClr>
              <a:buSzPts val="2400"/>
              <a:buFont typeface="Arial"/>
              <a:buChar char="•"/>
              <a:defRPr b="0" i="0" sz="2400" u="none" cap="none" strike="noStrike">
                <a:solidFill>
                  <a:schemeClr val="lt1"/>
                </a:solidFill>
                <a:latin typeface="Gill Sans"/>
                <a:ea typeface="Gill Sans"/>
                <a:cs typeface="Gill Sans"/>
                <a:sym typeface="Gill Sans"/>
              </a:defRPr>
            </a:lvl2pPr>
            <a:lvl3pPr lvl="2" marR="0" rtl="0" algn="l">
              <a:lnSpc>
                <a:spcPct val="90000"/>
              </a:lnSpc>
              <a:spcBef>
                <a:spcPts val="400"/>
              </a:spcBef>
              <a:spcAft>
                <a:spcPts val="0"/>
              </a:spcAft>
              <a:buClr>
                <a:schemeClr val="lt1"/>
              </a:buClr>
              <a:buSzPts val="2100"/>
              <a:buFont typeface="Arial"/>
              <a:buChar char="•"/>
              <a:defRPr b="0" i="0" sz="2100" u="none" cap="none" strike="noStrike">
                <a:solidFill>
                  <a:schemeClr val="lt1"/>
                </a:solidFill>
                <a:latin typeface="Gill Sans"/>
                <a:ea typeface="Gill Sans"/>
                <a:cs typeface="Gill Sans"/>
                <a:sym typeface="Gill Sans"/>
              </a:defRPr>
            </a:lvl3pPr>
            <a:lvl4pPr lvl="3" marR="0" rtl="0" algn="l">
              <a:lnSpc>
                <a:spcPct val="90000"/>
              </a:lnSpc>
              <a:spcBef>
                <a:spcPts val="400"/>
              </a:spcBef>
              <a:spcAft>
                <a:spcPts val="0"/>
              </a:spcAft>
              <a:buClr>
                <a:schemeClr val="lt1"/>
              </a:buClr>
              <a:buSzPts val="1800"/>
              <a:buFont typeface="Arial"/>
              <a:buChar char="•"/>
              <a:defRPr b="0" i="0" sz="1800" u="none" cap="none" strike="noStrike">
                <a:solidFill>
                  <a:schemeClr val="lt1"/>
                </a:solidFill>
                <a:latin typeface="Gill Sans"/>
                <a:ea typeface="Gill Sans"/>
                <a:cs typeface="Gill Sans"/>
                <a:sym typeface="Gill Sans"/>
              </a:defRPr>
            </a:lvl4pPr>
            <a:lvl5pPr lvl="4" marR="0" rtl="0" algn="l">
              <a:lnSpc>
                <a:spcPct val="90000"/>
              </a:lnSpc>
              <a:spcBef>
                <a:spcPts val="400"/>
              </a:spcBef>
              <a:spcAft>
                <a:spcPts val="0"/>
              </a:spcAft>
              <a:buClr>
                <a:schemeClr val="lt1"/>
              </a:buClr>
              <a:buSzPts val="1500"/>
              <a:buFont typeface="Arial"/>
              <a:buChar char="•"/>
              <a:defRPr b="0" i="0" sz="1500" u="none" cap="none" strike="noStrike">
                <a:solidFill>
                  <a:schemeClr val="lt1"/>
                </a:solidFill>
                <a:latin typeface="Gill Sans"/>
                <a:ea typeface="Gill Sans"/>
                <a:cs typeface="Gill Sans"/>
                <a:sym typeface="Gill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45" name="Google Shape;45;p9"/>
          <p:cNvSpPr txBox="1"/>
          <p:nvPr>
            <p:ph idx="1" type="body"/>
          </p:nvPr>
        </p:nvSpPr>
        <p:spPr>
          <a:xfrm>
            <a:off x="0" y="2112886"/>
            <a:ext cx="4572000" cy="452100"/>
          </a:xfrm>
          <a:prstGeom prst="rect">
            <a:avLst/>
          </a:prstGeom>
          <a:solidFill>
            <a:srgbClr val="063532">
              <a:alpha val="49803"/>
            </a:srgbClr>
          </a:solidFill>
          <a:ln>
            <a:noFill/>
          </a:ln>
          <a:effectLst>
            <a:outerShdw blurRad="50800" rotWithShape="0" dir="16200000" dist="38100">
              <a:srgbClr val="000000">
                <a:alpha val="40000"/>
              </a:srgbClr>
            </a:outerShdw>
          </a:effectLst>
        </p:spPr>
        <p:txBody>
          <a:bodyPr anchorCtr="0" anchor="ctr" bIns="34275" lIns="68575" spcFirstLastPara="1" rIns="68575" wrap="square" tIns="34275">
            <a:noAutofit/>
          </a:bodyPr>
          <a:lstStyle>
            <a:lvl1pPr indent="-228600" lvl="0" marL="457200" algn="ctr">
              <a:lnSpc>
                <a:spcPct val="90000"/>
              </a:lnSpc>
              <a:spcBef>
                <a:spcPts val="800"/>
              </a:spcBef>
              <a:spcAft>
                <a:spcPts val="0"/>
              </a:spcAft>
              <a:buClr>
                <a:schemeClr val="lt1"/>
              </a:buClr>
              <a:buSzPts val="1800"/>
              <a:buNone/>
              <a:defRPr sz="1800">
                <a:solidFill>
                  <a:schemeClr val="lt1"/>
                </a:solidFill>
                <a:latin typeface="Calibri"/>
                <a:ea typeface="Calibri"/>
                <a:cs typeface="Calibri"/>
                <a:sym typeface="Calibri"/>
              </a:defRPr>
            </a:lvl1pPr>
            <a:lvl2pPr indent="-317500" lvl="1" marL="914400" algn="l">
              <a:lnSpc>
                <a:spcPct val="90000"/>
              </a:lnSpc>
              <a:spcBef>
                <a:spcPts val="400"/>
              </a:spcBef>
              <a:spcAft>
                <a:spcPts val="0"/>
              </a:spcAft>
              <a:buClr>
                <a:schemeClr val="lt1"/>
              </a:buClr>
              <a:buSzPts val="1400"/>
              <a:buChar char="•"/>
              <a:defRPr/>
            </a:lvl2pPr>
            <a:lvl3pPr indent="-317500" lvl="2" marL="1371600" algn="l">
              <a:lnSpc>
                <a:spcPct val="90000"/>
              </a:lnSpc>
              <a:spcBef>
                <a:spcPts val="400"/>
              </a:spcBef>
              <a:spcAft>
                <a:spcPts val="0"/>
              </a:spcAft>
              <a:buClr>
                <a:schemeClr val="lt1"/>
              </a:buClr>
              <a:buSzPts val="1400"/>
              <a:buChar char="•"/>
              <a:defRPr/>
            </a:lvl3pPr>
            <a:lvl4pPr indent="-317500" lvl="3" marL="1828800" algn="l">
              <a:lnSpc>
                <a:spcPct val="90000"/>
              </a:lnSpc>
              <a:spcBef>
                <a:spcPts val="400"/>
              </a:spcBef>
              <a:spcAft>
                <a:spcPts val="0"/>
              </a:spcAft>
              <a:buClr>
                <a:schemeClr val="lt1"/>
              </a:buClr>
              <a:buSzPts val="1400"/>
              <a:buChar char="•"/>
              <a:defRPr/>
            </a:lvl4pPr>
            <a:lvl5pPr indent="-317500" lvl="4" marL="2286000" algn="l">
              <a:lnSpc>
                <a:spcPct val="90000"/>
              </a:lnSpc>
              <a:spcBef>
                <a:spcPts val="400"/>
              </a:spcBef>
              <a:spcAft>
                <a:spcPts val="0"/>
              </a:spcAft>
              <a:buClr>
                <a:schemeClr val="lt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46" name="Google Shape;46;p9"/>
          <p:cNvSpPr/>
          <p:nvPr>
            <p:ph idx="5" type="pic"/>
          </p:nvPr>
        </p:nvSpPr>
        <p:spPr>
          <a:xfrm>
            <a:off x="4572000" y="0"/>
            <a:ext cx="4572000" cy="2565000"/>
          </a:xfrm>
          <a:prstGeom prst="rect">
            <a:avLst/>
          </a:prstGeom>
          <a:noFill/>
          <a:ln cap="flat" cmpd="sng" w="38100">
            <a:solidFill>
              <a:srgbClr val="063532"/>
            </a:solidFill>
            <a:prstDash val="solid"/>
            <a:round/>
            <a:headEnd len="sm" w="sm" type="none"/>
            <a:tailEnd len="sm" w="sm" type="none"/>
          </a:ln>
        </p:spPr>
        <p:txBody>
          <a:bodyPr anchorCtr="0" anchor="t" bIns="34275" lIns="68575" spcFirstLastPara="1" rIns="68575" wrap="square" tIns="34275">
            <a:noAutofit/>
          </a:bodyPr>
          <a:lstStyle>
            <a:lvl1pPr lvl="0" marR="0" rtl="0" algn="l">
              <a:lnSpc>
                <a:spcPct val="90000"/>
              </a:lnSpc>
              <a:spcBef>
                <a:spcPts val="800"/>
              </a:spcBef>
              <a:spcAft>
                <a:spcPts val="0"/>
              </a:spcAft>
              <a:buClr>
                <a:schemeClr val="lt1"/>
              </a:buClr>
              <a:buSzPts val="2700"/>
              <a:buFont typeface="Arial"/>
              <a:buNone/>
              <a:defRPr b="0" i="0" sz="2700" u="none" cap="none" strike="noStrike">
                <a:solidFill>
                  <a:schemeClr val="lt1"/>
                </a:solidFill>
                <a:latin typeface="Gill Sans"/>
                <a:ea typeface="Gill Sans"/>
                <a:cs typeface="Gill Sans"/>
                <a:sym typeface="Gill Sans"/>
              </a:defRPr>
            </a:lvl1pPr>
            <a:lvl2pPr lvl="1" marR="0" rtl="0" algn="l">
              <a:lnSpc>
                <a:spcPct val="90000"/>
              </a:lnSpc>
              <a:spcBef>
                <a:spcPts val="400"/>
              </a:spcBef>
              <a:spcAft>
                <a:spcPts val="0"/>
              </a:spcAft>
              <a:buClr>
                <a:schemeClr val="lt1"/>
              </a:buClr>
              <a:buSzPts val="2400"/>
              <a:buFont typeface="Arial"/>
              <a:buChar char="•"/>
              <a:defRPr b="0" i="0" sz="2400" u="none" cap="none" strike="noStrike">
                <a:solidFill>
                  <a:schemeClr val="lt1"/>
                </a:solidFill>
                <a:latin typeface="Gill Sans"/>
                <a:ea typeface="Gill Sans"/>
                <a:cs typeface="Gill Sans"/>
                <a:sym typeface="Gill Sans"/>
              </a:defRPr>
            </a:lvl2pPr>
            <a:lvl3pPr lvl="2" marR="0" rtl="0" algn="l">
              <a:lnSpc>
                <a:spcPct val="90000"/>
              </a:lnSpc>
              <a:spcBef>
                <a:spcPts val="400"/>
              </a:spcBef>
              <a:spcAft>
                <a:spcPts val="0"/>
              </a:spcAft>
              <a:buClr>
                <a:schemeClr val="lt1"/>
              </a:buClr>
              <a:buSzPts val="2100"/>
              <a:buFont typeface="Arial"/>
              <a:buChar char="•"/>
              <a:defRPr b="0" i="0" sz="2100" u="none" cap="none" strike="noStrike">
                <a:solidFill>
                  <a:schemeClr val="lt1"/>
                </a:solidFill>
                <a:latin typeface="Gill Sans"/>
                <a:ea typeface="Gill Sans"/>
                <a:cs typeface="Gill Sans"/>
                <a:sym typeface="Gill Sans"/>
              </a:defRPr>
            </a:lvl3pPr>
            <a:lvl4pPr lvl="3" marR="0" rtl="0" algn="l">
              <a:lnSpc>
                <a:spcPct val="90000"/>
              </a:lnSpc>
              <a:spcBef>
                <a:spcPts val="400"/>
              </a:spcBef>
              <a:spcAft>
                <a:spcPts val="0"/>
              </a:spcAft>
              <a:buClr>
                <a:schemeClr val="lt1"/>
              </a:buClr>
              <a:buSzPts val="1800"/>
              <a:buFont typeface="Arial"/>
              <a:buChar char="•"/>
              <a:defRPr b="0" i="0" sz="1800" u="none" cap="none" strike="noStrike">
                <a:solidFill>
                  <a:schemeClr val="lt1"/>
                </a:solidFill>
                <a:latin typeface="Gill Sans"/>
                <a:ea typeface="Gill Sans"/>
                <a:cs typeface="Gill Sans"/>
                <a:sym typeface="Gill Sans"/>
              </a:defRPr>
            </a:lvl4pPr>
            <a:lvl5pPr lvl="4" marR="0" rtl="0" algn="l">
              <a:lnSpc>
                <a:spcPct val="90000"/>
              </a:lnSpc>
              <a:spcBef>
                <a:spcPts val="400"/>
              </a:spcBef>
              <a:spcAft>
                <a:spcPts val="0"/>
              </a:spcAft>
              <a:buClr>
                <a:schemeClr val="lt1"/>
              </a:buClr>
              <a:buSzPts val="1500"/>
              <a:buFont typeface="Arial"/>
              <a:buChar char="•"/>
              <a:defRPr b="0" i="0" sz="1500" u="none" cap="none" strike="noStrike">
                <a:solidFill>
                  <a:schemeClr val="lt1"/>
                </a:solidFill>
                <a:latin typeface="Gill Sans"/>
                <a:ea typeface="Gill Sans"/>
                <a:cs typeface="Gill Sans"/>
                <a:sym typeface="Gill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47" name="Google Shape;47;p9"/>
          <p:cNvSpPr txBox="1"/>
          <p:nvPr>
            <p:ph idx="6" type="body"/>
          </p:nvPr>
        </p:nvSpPr>
        <p:spPr>
          <a:xfrm>
            <a:off x="4594995" y="2112885"/>
            <a:ext cx="4572000" cy="452100"/>
          </a:xfrm>
          <a:prstGeom prst="rect">
            <a:avLst/>
          </a:prstGeom>
          <a:solidFill>
            <a:srgbClr val="063532">
              <a:alpha val="49803"/>
            </a:srgbClr>
          </a:solidFill>
          <a:ln>
            <a:noFill/>
          </a:ln>
          <a:effectLst>
            <a:outerShdw blurRad="50800" rotWithShape="0" dir="16200000" dist="38100">
              <a:srgbClr val="000000">
                <a:alpha val="40000"/>
              </a:srgbClr>
            </a:outerShdw>
          </a:effectLst>
        </p:spPr>
        <p:txBody>
          <a:bodyPr anchorCtr="0" anchor="ctr" bIns="34275" lIns="68575" spcFirstLastPara="1" rIns="68575" wrap="square" tIns="34275">
            <a:noAutofit/>
          </a:bodyPr>
          <a:lstStyle>
            <a:lvl1pPr indent="-228600" lvl="0" marL="457200" algn="ctr">
              <a:lnSpc>
                <a:spcPct val="90000"/>
              </a:lnSpc>
              <a:spcBef>
                <a:spcPts val="800"/>
              </a:spcBef>
              <a:spcAft>
                <a:spcPts val="0"/>
              </a:spcAft>
              <a:buClr>
                <a:schemeClr val="lt1"/>
              </a:buClr>
              <a:buSzPts val="1800"/>
              <a:buNone/>
              <a:defRPr sz="1800">
                <a:solidFill>
                  <a:schemeClr val="lt1"/>
                </a:solidFill>
                <a:latin typeface="Calibri"/>
                <a:ea typeface="Calibri"/>
                <a:cs typeface="Calibri"/>
                <a:sym typeface="Calibri"/>
              </a:defRPr>
            </a:lvl1pPr>
            <a:lvl2pPr indent="-317500" lvl="1" marL="914400" algn="l">
              <a:lnSpc>
                <a:spcPct val="90000"/>
              </a:lnSpc>
              <a:spcBef>
                <a:spcPts val="400"/>
              </a:spcBef>
              <a:spcAft>
                <a:spcPts val="0"/>
              </a:spcAft>
              <a:buClr>
                <a:schemeClr val="lt1"/>
              </a:buClr>
              <a:buSzPts val="1400"/>
              <a:buChar char="•"/>
              <a:defRPr/>
            </a:lvl2pPr>
            <a:lvl3pPr indent="-317500" lvl="2" marL="1371600" algn="l">
              <a:lnSpc>
                <a:spcPct val="90000"/>
              </a:lnSpc>
              <a:spcBef>
                <a:spcPts val="400"/>
              </a:spcBef>
              <a:spcAft>
                <a:spcPts val="0"/>
              </a:spcAft>
              <a:buClr>
                <a:schemeClr val="lt1"/>
              </a:buClr>
              <a:buSzPts val="1400"/>
              <a:buChar char="•"/>
              <a:defRPr/>
            </a:lvl3pPr>
            <a:lvl4pPr indent="-317500" lvl="3" marL="1828800" algn="l">
              <a:lnSpc>
                <a:spcPct val="90000"/>
              </a:lnSpc>
              <a:spcBef>
                <a:spcPts val="400"/>
              </a:spcBef>
              <a:spcAft>
                <a:spcPts val="0"/>
              </a:spcAft>
              <a:buClr>
                <a:schemeClr val="lt1"/>
              </a:buClr>
              <a:buSzPts val="1400"/>
              <a:buChar char="•"/>
              <a:defRPr/>
            </a:lvl4pPr>
            <a:lvl5pPr indent="-317500" lvl="4" marL="2286000" algn="l">
              <a:lnSpc>
                <a:spcPct val="90000"/>
              </a:lnSpc>
              <a:spcBef>
                <a:spcPts val="400"/>
              </a:spcBef>
              <a:spcAft>
                <a:spcPts val="0"/>
              </a:spcAft>
              <a:buClr>
                <a:schemeClr val="lt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48" name="Google Shape;48;p9"/>
          <p:cNvSpPr txBox="1"/>
          <p:nvPr>
            <p:ph idx="7" type="body"/>
          </p:nvPr>
        </p:nvSpPr>
        <p:spPr>
          <a:xfrm>
            <a:off x="0" y="4677886"/>
            <a:ext cx="4572000" cy="452100"/>
          </a:xfrm>
          <a:prstGeom prst="rect">
            <a:avLst/>
          </a:prstGeom>
          <a:solidFill>
            <a:srgbClr val="063532">
              <a:alpha val="49803"/>
            </a:srgbClr>
          </a:solidFill>
          <a:ln>
            <a:noFill/>
          </a:ln>
          <a:effectLst>
            <a:outerShdw blurRad="50800" rotWithShape="0" dir="16200000" dist="38100">
              <a:srgbClr val="000000">
                <a:alpha val="40000"/>
              </a:srgbClr>
            </a:outerShdw>
          </a:effectLst>
        </p:spPr>
        <p:txBody>
          <a:bodyPr anchorCtr="0" anchor="ctr" bIns="34275" lIns="68575" spcFirstLastPara="1" rIns="68575" wrap="square" tIns="34275">
            <a:noAutofit/>
          </a:bodyPr>
          <a:lstStyle>
            <a:lvl1pPr indent="-228600" lvl="0" marL="457200" algn="ctr">
              <a:lnSpc>
                <a:spcPct val="90000"/>
              </a:lnSpc>
              <a:spcBef>
                <a:spcPts val="800"/>
              </a:spcBef>
              <a:spcAft>
                <a:spcPts val="0"/>
              </a:spcAft>
              <a:buClr>
                <a:schemeClr val="lt1"/>
              </a:buClr>
              <a:buSzPts val="1800"/>
              <a:buNone/>
              <a:defRPr sz="1800">
                <a:solidFill>
                  <a:schemeClr val="lt1"/>
                </a:solidFill>
                <a:latin typeface="Calibri"/>
                <a:ea typeface="Calibri"/>
                <a:cs typeface="Calibri"/>
                <a:sym typeface="Calibri"/>
              </a:defRPr>
            </a:lvl1pPr>
            <a:lvl2pPr indent="-317500" lvl="1" marL="914400" algn="l">
              <a:lnSpc>
                <a:spcPct val="90000"/>
              </a:lnSpc>
              <a:spcBef>
                <a:spcPts val="400"/>
              </a:spcBef>
              <a:spcAft>
                <a:spcPts val="0"/>
              </a:spcAft>
              <a:buClr>
                <a:schemeClr val="lt1"/>
              </a:buClr>
              <a:buSzPts val="1400"/>
              <a:buChar char="•"/>
              <a:defRPr/>
            </a:lvl2pPr>
            <a:lvl3pPr indent="-317500" lvl="2" marL="1371600" algn="l">
              <a:lnSpc>
                <a:spcPct val="90000"/>
              </a:lnSpc>
              <a:spcBef>
                <a:spcPts val="400"/>
              </a:spcBef>
              <a:spcAft>
                <a:spcPts val="0"/>
              </a:spcAft>
              <a:buClr>
                <a:schemeClr val="lt1"/>
              </a:buClr>
              <a:buSzPts val="1400"/>
              <a:buChar char="•"/>
              <a:defRPr/>
            </a:lvl3pPr>
            <a:lvl4pPr indent="-317500" lvl="3" marL="1828800" algn="l">
              <a:lnSpc>
                <a:spcPct val="90000"/>
              </a:lnSpc>
              <a:spcBef>
                <a:spcPts val="400"/>
              </a:spcBef>
              <a:spcAft>
                <a:spcPts val="0"/>
              </a:spcAft>
              <a:buClr>
                <a:schemeClr val="lt1"/>
              </a:buClr>
              <a:buSzPts val="1400"/>
              <a:buChar char="•"/>
              <a:defRPr/>
            </a:lvl4pPr>
            <a:lvl5pPr indent="-317500" lvl="4" marL="2286000" algn="l">
              <a:lnSpc>
                <a:spcPct val="90000"/>
              </a:lnSpc>
              <a:spcBef>
                <a:spcPts val="400"/>
              </a:spcBef>
              <a:spcAft>
                <a:spcPts val="0"/>
              </a:spcAft>
              <a:buClr>
                <a:schemeClr val="lt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49" name="Google Shape;49;p9"/>
          <p:cNvSpPr txBox="1"/>
          <p:nvPr>
            <p:ph idx="8" type="body"/>
          </p:nvPr>
        </p:nvSpPr>
        <p:spPr>
          <a:xfrm>
            <a:off x="4572000" y="4677886"/>
            <a:ext cx="4572000" cy="452100"/>
          </a:xfrm>
          <a:prstGeom prst="rect">
            <a:avLst/>
          </a:prstGeom>
          <a:solidFill>
            <a:srgbClr val="063532">
              <a:alpha val="49803"/>
            </a:srgbClr>
          </a:solidFill>
          <a:ln>
            <a:noFill/>
          </a:ln>
          <a:effectLst>
            <a:outerShdw blurRad="50800" rotWithShape="0" dir="16200000" dist="38100">
              <a:srgbClr val="000000">
                <a:alpha val="40000"/>
              </a:srgbClr>
            </a:outerShdw>
          </a:effectLst>
        </p:spPr>
        <p:txBody>
          <a:bodyPr anchorCtr="0" anchor="ctr" bIns="34275" lIns="68575" spcFirstLastPara="1" rIns="68575" wrap="square" tIns="34275">
            <a:noAutofit/>
          </a:bodyPr>
          <a:lstStyle>
            <a:lvl1pPr indent="-228600" lvl="0" marL="457200" algn="ctr">
              <a:lnSpc>
                <a:spcPct val="90000"/>
              </a:lnSpc>
              <a:spcBef>
                <a:spcPts val="800"/>
              </a:spcBef>
              <a:spcAft>
                <a:spcPts val="0"/>
              </a:spcAft>
              <a:buClr>
                <a:schemeClr val="lt1"/>
              </a:buClr>
              <a:buSzPts val="1800"/>
              <a:buNone/>
              <a:defRPr sz="1800">
                <a:solidFill>
                  <a:schemeClr val="lt1"/>
                </a:solidFill>
                <a:latin typeface="Calibri"/>
                <a:ea typeface="Calibri"/>
                <a:cs typeface="Calibri"/>
                <a:sym typeface="Calibri"/>
              </a:defRPr>
            </a:lvl1pPr>
            <a:lvl2pPr indent="-317500" lvl="1" marL="914400" algn="l">
              <a:lnSpc>
                <a:spcPct val="90000"/>
              </a:lnSpc>
              <a:spcBef>
                <a:spcPts val="400"/>
              </a:spcBef>
              <a:spcAft>
                <a:spcPts val="0"/>
              </a:spcAft>
              <a:buClr>
                <a:schemeClr val="lt1"/>
              </a:buClr>
              <a:buSzPts val="1400"/>
              <a:buChar char="•"/>
              <a:defRPr/>
            </a:lvl2pPr>
            <a:lvl3pPr indent="-317500" lvl="2" marL="1371600" algn="l">
              <a:lnSpc>
                <a:spcPct val="90000"/>
              </a:lnSpc>
              <a:spcBef>
                <a:spcPts val="400"/>
              </a:spcBef>
              <a:spcAft>
                <a:spcPts val="0"/>
              </a:spcAft>
              <a:buClr>
                <a:schemeClr val="lt1"/>
              </a:buClr>
              <a:buSzPts val="1400"/>
              <a:buChar char="•"/>
              <a:defRPr/>
            </a:lvl3pPr>
            <a:lvl4pPr indent="-317500" lvl="3" marL="1828800" algn="l">
              <a:lnSpc>
                <a:spcPct val="90000"/>
              </a:lnSpc>
              <a:spcBef>
                <a:spcPts val="400"/>
              </a:spcBef>
              <a:spcAft>
                <a:spcPts val="0"/>
              </a:spcAft>
              <a:buClr>
                <a:schemeClr val="lt1"/>
              </a:buClr>
              <a:buSzPts val="1400"/>
              <a:buChar char="•"/>
              <a:defRPr/>
            </a:lvl4pPr>
            <a:lvl5pPr indent="-317500" lvl="4" marL="2286000" algn="l">
              <a:lnSpc>
                <a:spcPct val="90000"/>
              </a:lnSpc>
              <a:spcBef>
                <a:spcPts val="400"/>
              </a:spcBef>
              <a:spcAft>
                <a:spcPts val="0"/>
              </a:spcAft>
              <a:buClr>
                <a:schemeClr val="lt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0" name="Shape 50"/>
        <p:cNvGrpSpPr/>
        <p:nvPr/>
      </p:nvGrpSpPr>
      <p:grpSpPr>
        <a:xfrm>
          <a:off x="0" y="0"/>
          <a:ext cx="0" cy="0"/>
          <a:chOff x="0" y="0"/>
          <a:chExt cx="0" cy="0"/>
        </a:xfrm>
      </p:grpSpPr>
      <p:sp>
        <p:nvSpPr>
          <p:cNvPr id="51" name="Google Shape;51;p10"/>
          <p:cNvSpPr txBox="1"/>
          <p:nvPr>
            <p:ph type="title"/>
          </p:nvPr>
        </p:nvSpPr>
        <p:spPr>
          <a:xfrm>
            <a:off x="0" y="0"/>
            <a:ext cx="9144000" cy="994200"/>
          </a:xfrm>
          <a:prstGeom prst="rect">
            <a:avLst/>
          </a:prstGeom>
          <a:solidFill>
            <a:srgbClr val="063532"/>
          </a:solidFill>
          <a:ln cap="flat" cmpd="sng" w="9525">
            <a:solidFill>
              <a:srgbClr val="063532"/>
            </a:solidFill>
            <a:prstDash val="solid"/>
            <a:round/>
            <a:headEnd len="sm" w="sm" type="none"/>
            <a:tailEnd len="sm" w="sm" type="none"/>
          </a:ln>
        </p:spPr>
        <p:txBody>
          <a:bodyPr anchorCtr="0" anchor="ctr" bIns="34275" lIns="68575" spcFirstLastPara="1" rIns="68575" wrap="square" tIns="34275">
            <a:noAutofit/>
          </a:bodyPr>
          <a:lstStyle>
            <a:lvl1pPr lvl="0" algn="l">
              <a:lnSpc>
                <a:spcPct val="90000"/>
              </a:lnSpc>
              <a:spcBef>
                <a:spcPts val="0"/>
              </a:spcBef>
              <a:spcAft>
                <a:spcPts val="0"/>
              </a:spcAft>
              <a:buClr>
                <a:schemeClr val="lt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A06E"/>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0" y="0"/>
            <a:ext cx="9144000" cy="994200"/>
          </a:xfrm>
          <a:prstGeom prst="rect">
            <a:avLst/>
          </a:prstGeom>
          <a:solidFill>
            <a:srgbClr val="063532"/>
          </a:solidFill>
          <a:ln cap="flat" cmpd="sng" w="9525">
            <a:solidFill>
              <a:srgbClr val="063532"/>
            </a:solidFill>
            <a:prstDash val="solid"/>
            <a:round/>
            <a:headEnd len="sm" w="sm" type="none"/>
            <a:tailEnd len="sm" w="sm" type="none"/>
          </a:ln>
        </p:spPr>
        <p:txBody>
          <a:bodyPr anchorCtr="0" anchor="ctr" bIns="34275" lIns="68575" spcFirstLastPara="1" rIns="68575" wrap="square" tIns="34275">
            <a:noAutofit/>
          </a:bodyPr>
          <a:lstStyle>
            <a:lvl1pPr lvl="0" marR="0" rtl="0" algn="l">
              <a:lnSpc>
                <a:spcPct val="90000"/>
              </a:lnSpc>
              <a:spcBef>
                <a:spcPts val="0"/>
              </a:spcBef>
              <a:spcAft>
                <a:spcPts val="0"/>
              </a:spcAft>
              <a:buClr>
                <a:schemeClr val="lt1"/>
              </a:buClr>
              <a:buSzPts val="3300"/>
              <a:buFont typeface="Gill Sans"/>
              <a:buNone/>
              <a:defRPr b="0" i="0" sz="3300" u="none" cap="none" strike="noStrike">
                <a:solidFill>
                  <a:schemeClr val="lt1"/>
                </a:solidFill>
                <a:latin typeface="Gill Sans"/>
                <a:ea typeface="Gill Sans"/>
                <a:cs typeface="Gill Sans"/>
                <a:sym typeface="Gill Sans"/>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7" name="Google Shape;7;p1"/>
          <p:cNvSpPr txBox="1"/>
          <p:nvPr>
            <p:ph idx="1" type="body"/>
          </p:nvPr>
        </p:nvSpPr>
        <p:spPr>
          <a:xfrm>
            <a:off x="371983" y="1136237"/>
            <a:ext cx="8400000" cy="3810600"/>
          </a:xfrm>
          <a:prstGeom prst="rect">
            <a:avLst/>
          </a:prstGeom>
          <a:noFill/>
          <a:ln>
            <a:noFill/>
          </a:ln>
        </p:spPr>
        <p:txBody>
          <a:bodyPr anchorCtr="0" anchor="t" bIns="34275" lIns="68575" spcFirstLastPara="1" rIns="68575" wrap="square" tIns="34275">
            <a:noAutofit/>
          </a:bodyPr>
          <a:lstStyle>
            <a:lvl1pPr indent="-228600" lvl="0" marL="457200" marR="0" rtl="0" algn="l">
              <a:lnSpc>
                <a:spcPct val="90000"/>
              </a:lnSpc>
              <a:spcBef>
                <a:spcPts val="800"/>
              </a:spcBef>
              <a:spcAft>
                <a:spcPts val="0"/>
              </a:spcAft>
              <a:buClr>
                <a:schemeClr val="lt1"/>
              </a:buClr>
              <a:buSzPts val="2700"/>
              <a:buFont typeface="Arial"/>
              <a:buNone/>
              <a:defRPr b="0" i="0" sz="2700" u="none" cap="none" strike="noStrike">
                <a:solidFill>
                  <a:schemeClr val="lt1"/>
                </a:solidFill>
                <a:latin typeface="Gill Sans"/>
                <a:ea typeface="Gill Sans"/>
                <a:cs typeface="Gill Sans"/>
                <a:sym typeface="Gill Sans"/>
              </a:defRPr>
            </a:lvl1pPr>
            <a:lvl2pPr indent="-381000" lvl="1" marL="914400" marR="0" rtl="0" algn="l">
              <a:lnSpc>
                <a:spcPct val="90000"/>
              </a:lnSpc>
              <a:spcBef>
                <a:spcPts val="400"/>
              </a:spcBef>
              <a:spcAft>
                <a:spcPts val="0"/>
              </a:spcAft>
              <a:buClr>
                <a:schemeClr val="lt1"/>
              </a:buClr>
              <a:buSzPts val="2400"/>
              <a:buFont typeface="Arial"/>
              <a:buChar char="•"/>
              <a:defRPr b="0" i="0" sz="2400" u="none" cap="none" strike="noStrike">
                <a:solidFill>
                  <a:schemeClr val="lt1"/>
                </a:solidFill>
                <a:latin typeface="Gill Sans"/>
                <a:ea typeface="Gill Sans"/>
                <a:cs typeface="Gill Sans"/>
                <a:sym typeface="Gill Sans"/>
              </a:defRPr>
            </a:lvl2pPr>
            <a:lvl3pPr indent="-361950" lvl="2" marL="1371600" marR="0" rtl="0" algn="l">
              <a:lnSpc>
                <a:spcPct val="90000"/>
              </a:lnSpc>
              <a:spcBef>
                <a:spcPts val="400"/>
              </a:spcBef>
              <a:spcAft>
                <a:spcPts val="0"/>
              </a:spcAft>
              <a:buClr>
                <a:schemeClr val="lt1"/>
              </a:buClr>
              <a:buSzPts val="2100"/>
              <a:buFont typeface="Arial"/>
              <a:buChar char="•"/>
              <a:defRPr b="0" i="0" sz="2100" u="none" cap="none" strike="noStrike">
                <a:solidFill>
                  <a:schemeClr val="lt1"/>
                </a:solidFill>
                <a:latin typeface="Gill Sans"/>
                <a:ea typeface="Gill Sans"/>
                <a:cs typeface="Gill Sans"/>
                <a:sym typeface="Gill Sans"/>
              </a:defRPr>
            </a:lvl3pPr>
            <a:lvl4pPr indent="-342900" lvl="3" marL="1828800" marR="0" rtl="0" algn="l">
              <a:lnSpc>
                <a:spcPct val="90000"/>
              </a:lnSpc>
              <a:spcBef>
                <a:spcPts val="400"/>
              </a:spcBef>
              <a:spcAft>
                <a:spcPts val="0"/>
              </a:spcAft>
              <a:buClr>
                <a:schemeClr val="lt1"/>
              </a:buClr>
              <a:buSzPts val="1800"/>
              <a:buFont typeface="Arial"/>
              <a:buChar char="•"/>
              <a:defRPr b="0" i="0" sz="1800" u="none" cap="none" strike="noStrike">
                <a:solidFill>
                  <a:schemeClr val="lt1"/>
                </a:solidFill>
                <a:latin typeface="Gill Sans"/>
                <a:ea typeface="Gill Sans"/>
                <a:cs typeface="Gill Sans"/>
                <a:sym typeface="Gill Sans"/>
              </a:defRPr>
            </a:lvl4pPr>
            <a:lvl5pPr indent="-323850" lvl="4" marL="2286000" marR="0" rtl="0" algn="l">
              <a:lnSpc>
                <a:spcPct val="90000"/>
              </a:lnSpc>
              <a:spcBef>
                <a:spcPts val="400"/>
              </a:spcBef>
              <a:spcAft>
                <a:spcPts val="0"/>
              </a:spcAft>
              <a:buClr>
                <a:schemeClr val="lt1"/>
              </a:buClr>
              <a:buSzPts val="1500"/>
              <a:buFont typeface="Arial"/>
              <a:buChar char="•"/>
              <a:defRPr b="0" i="0" sz="1500" u="none" cap="none" strike="noStrike">
                <a:solidFill>
                  <a:schemeClr val="lt1"/>
                </a:solidFill>
                <a:latin typeface="Gill Sans"/>
                <a:ea typeface="Gill Sans"/>
                <a:cs typeface="Gill Sans"/>
                <a:sym typeface="Gill Sans"/>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6.png"/><Relationship Id="rId5" Type="http://schemas.openxmlformats.org/officeDocument/2006/relationships/image" Target="../media/image4.png"/><Relationship Id="rId6" Type="http://schemas.openxmlformats.org/officeDocument/2006/relationships/image" Target="../media/image7.png"/><Relationship Id="rId7" Type="http://schemas.openxmlformats.org/officeDocument/2006/relationships/image" Target="../media/image12.png"/><Relationship Id="rId8"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8.gif"/></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ctrTitle"/>
          </p:nvPr>
        </p:nvSpPr>
        <p:spPr>
          <a:xfrm>
            <a:off x="1143000" y="586250"/>
            <a:ext cx="6858000" cy="20463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t/>
            </a:r>
            <a:endParaRPr/>
          </a:p>
          <a:p>
            <a:pPr indent="0" lvl="0" marL="0" rtl="0" algn="ctr">
              <a:spcBef>
                <a:spcPts val="0"/>
              </a:spcBef>
              <a:spcAft>
                <a:spcPts val="0"/>
              </a:spcAft>
              <a:buNone/>
            </a:pPr>
            <a:r>
              <a:rPr lang="en"/>
              <a:t>Introduction to Internet Operation</a:t>
            </a:r>
            <a:endParaRPr/>
          </a:p>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4"/>
          <p:cNvSpPr txBox="1"/>
          <p:nvPr/>
        </p:nvSpPr>
        <p:spPr>
          <a:xfrm>
            <a:off x="277175" y="391125"/>
            <a:ext cx="5852400" cy="33120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Gill Sans"/>
              <a:buChar char="●"/>
            </a:pPr>
            <a:r>
              <a:rPr lang="en">
                <a:latin typeface="Gill Sans"/>
                <a:ea typeface="Gill Sans"/>
                <a:cs typeface="Gill Sans"/>
                <a:sym typeface="Gill Sans"/>
              </a:rPr>
              <a:t>File Transfer Protocol (FTP) Data Transfer - Port 20</a:t>
            </a:r>
            <a:endParaRPr>
              <a:latin typeface="Gill Sans"/>
              <a:ea typeface="Gill Sans"/>
              <a:cs typeface="Gill Sans"/>
              <a:sym typeface="Gill Sans"/>
            </a:endParaRPr>
          </a:p>
          <a:p>
            <a:pPr indent="-317500" lvl="0" marL="457200" rtl="0" algn="l">
              <a:spcBef>
                <a:spcPts val="0"/>
              </a:spcBef>
              <a:spcAft>
                <a:spcPts val="0"/>
              </a:spcAft>
              <a:buSzPts val="1400"/>
              <a:buFont typeface="Gill Sans"/>
              <a:buChar char="●"/>
            </a:pPr>
            <a:r>
              <a:rPr lang="en">
                <a:latin typeface="Gill Sans"/>
                <a:ea typeface="Gill Sans"/>
                <a:cs typeface="Gill Sans"/>
                <a:sym typeface="Gill Sans"/>
              </a:rPr>
              <a:t>File Transfer Protocol (FTP) Command Control - Port 21</a:t>
            </a:r>
            <a:endParaRPr>
              <a:latin typeface="Gill Sans"/>
              <a:ea typeface="Gill Sans"/>
              <a:cs typeface="Gill Sans"/>
              <a:sym typeface="Gill Sans"/>
            </a:endParaRPr>
          </a:p>
          <a:p>
            <a:pPr indent="-317500" lvl="0" marL="457200" rtl="0" algn="l">
              <a:spcBef>
                <a:spcPts val="0"/>
              </a:spcBef>
              <a:spcAft>
                <a:spcPts val="0"/>
              </a:spcAft>
              <a:buSzPts val="1400"/>
              <a:buFont typeface="Gill Sans"/>
              <a:buChar char="●"/>
            </a:pPr>
            <a:r>
              <a:rPr lang="en">
                <a:latin typeface="Gill Sans"/>
                <a:ea typeface="Gill Sans"/>
                <a:cs typeface="Gill Sans"/>
                <a:sym typeface="Gill Sans"/>
              </a:rPr>
              <a:t>Secure Shell (SSH) - Port 22</a:t>
            </a:r>
            <a:endParaRPr>
              <a:latin typeface="Gill Sans"/>
              <a:ea typeface="Gill Sans"/>
              <a:cs typeface="Gill Sans"/>
              <a:sym typeface="Gill Sans"/>
            </a:endParaRPr>
          </a:p>
          <a:p>
            <a:pPr indent="-317500" lvl="0" marL="457200" rtl="0" algn="l">
              <a:spcBef>
                <a:spcPts val="0"/>
              </a:spcBef>
              <a:spcAft>
                <a:spcPts val="0"/>
              </a:spcAft>
              <a:buSzPts val="1400"/>
              <a:buFont typeface="Gill Sans"/>
              <a:buChar char="●"/>
            </a:pPr>
            <a:r>
              <a:rPr lang="en">
                <a:latin typeface="Gill Sans"/>
                <a:ea typeface="Gill Sans"/>
                <a:cs typeface="Gill Sans"/>
                <a:sym typeface="Gill Sans"/>
              </a:rPr>
              <a:t>Telnet - Remote login service, unencrypted text messages - Port 23</a:t>
            </a:r>
            <a:endParaRPr>
              <a:latin typeface="Gill Sans"/>
              <a:ea typeface="Gill Sans"/>
              <a:cs typeface="Gill Sans"/>
              <a:sym typeface="Gill Sans"/>
            </a:endParaRPr>
          </a:p>
          <a:p>
            <a:pPr indent="-317500" lvl="0" marL="457200" rtl="0" algn="l">
              <a:spcBef>
                <a:spcPts val="0"/>
              </a:spcBef>
              <a:spcAft>
                <a:spcPts val="0"/>
              </a:spcAft>
              <a:buSzPts val="1400"/>
              <a:buFont typeface="Gill Sans"/>
              <a:buChar char="●"/>
            </a:pPr>
            <a:r>
              <a:rPr lang="en">
                <a:latin typeface="Gill Sans"/>
                <a:ea typeface="Gill Sans"/>
                <a:cs typeface="Gill Sans"/>
                <a:sym typeface="Gill Sans"/>
              </a:rPr>
              <a:t>Simple Mail Transfer Protocol (SMTP) E-mail Routing - Port 25</a:t>
            </a:r>
            <a:endParaRPr>
              <a:latin typeface="Gill Sans"/>
              <a:ea typeface="Gill Sans"/>
              <a:cs typeface="Gill Sans"/>
              <a:sym typeface="Gill Sans"/>
            </a:endParaRPr>
          </a:p>
          <a:p>
            <a:pPr indent="-317500" lvl="0" marL="457200" rtl="0" algn="l">
              <a:spcBef>
                <a:spcPts val="0"/>
              </a:spcBef>
              <a:spcAft>
                <a:spcPts val="0"/>
              </a:spcAft>
              <a:buSzPts val="1400"/>
              <a:buFont typeface="Gill Sans"/>
              <a:buChar char="●"/>
            </a:pPr>
            <a:r>
              <a:rPr lang="en">
                <a:latin typeface="Gill Sans"/>
                <a:ea typeface="Gill Sans"/>
                <a:cs typeface="Gill Sans"/>
                <a:sym typeface="Gill Sans"/>
              </a:rPr>
              <a:t>Domain Name System (DNS) service - Port 53</a:t>
            </a:r>
            <a:endParaRPr>
              <a:latin typeface="Gill Sans"/>
              <a:ea typeface="Gill Sans"/>
              <a:cs typeface="Gill Sans"/>
              <a:sym typeface="Gill Sans"/>
            </a:endParaRPr>
          </a:p>
          <a:p>
            <a:pPr indent="-317500" lvl="0" marL="457200" rtl="0" algn="l">
              <a:spcBef>
                <a:spcPts val="0"/>
              </a:spcBef>
              <a:spcAft>
                <a:spcPts val="0"/>
              </a:spcAft>
              <a:buSzPts val="1400"/>
              <a:buFont typeface="Gill Sans"/>
              <a:buChar char="●"/>
            </a:pPr>
            <a:r>
              <a:rPr lang="en">
                <a:latin typeface="Gill Sans"/>
                <a:ea typeface="Gill Sans"/>
                <a:cs typeface="Gill Sans"/>
                <a:sym typeface="Gill Sans"/>
              </a:rPr>
              <a:t>Hypertext Transfer Protocol (HTTP) used in World Wide Web - Port 80</a:t>
            </a:r>
            <a:endParaRPr>
              <a:latin typeface="Gill Sans"/>
              <a:ea typeface="Gill Sans"/>
              <a:cs typeface="Gill Sans"/>
              <a:sym typeface="Gill Sans"/>
            </a:endParaRPr>
          </a:p>
          <a:p>
            <a:pPr indent="-317500" lvl="0" marL="457200" rtl="0" algn="l">
              <a:spcBef>
                <a:spcPts val="0"/>
              </a:spcBef>
              <a:spcAft>
                <a:spcPts val="0"/>
              </a:spcAft>
              <a:buSzPts val="1400"/>
              <a:buFont typeface="Gill Sans"/>
              <a:buChar char="●"/>
            </a:pPr>
            <a:r>
              <a:rPr lang="en">
                <a:latin typeface="Gill Sans"/>
                <a:ea typeface="Gill Sans"/>
                <a:cs typeface="Gill Sans"/>
                <a:sym typeface="Gill Sans"/>
              </a:rPr>
              <a:t>Post Office Protocol (POP3) used by e-mail clients to retrieve e-mail from a server - Port 110</a:t>
            </a:r>
            <a:endParaRPr>
              <a:latin typeface="Gill Sans"/>
              <a:ea typeface="Gill Sans"/>
              <a:cs typeface="Gill Sans"/>
              <a:sym typeface="Gill Sans"/>
            </a:endParaRPr>
          </a:p>
          <a:p>
            <a:pPr indent="-317500" lvl="0" marL="457200" rtl="0" algn="l">
              <a:spcBef>
                <a:spcPts val="0"/>
              </a:spcBef>
              <a:spcAft>
                <a:spcPts val="0"/>
              </a:spcAft>
              <a:buSzPts val="1400"/>
              <a:buFont typeface="Gill Sans"/>
              <a:buChar char="●"/>
            </a:pPr>
            <a:r>
              <a:rPr lang="en">
                <a:latin typeface="Gill Sans"/>
                <a:ea typeface="Gill Sans"/>
                <a:cs typeface="Gill Sans"/>
                <a:sym typeface="Gill Sans"/>
              </a:rPr>
              <a:t>Network News Transfer Protocol (NNTP) - Port 119</a:t>
            </a:r>
            <a:endParaRPr>
              <a:latin typeface="Gill Sans"/>
              <a:ea typeface="Gill Sans"/>
              <a:cs typeface="Gill Sans"/>
              <a:sym typeface="Gill Sans"/>
            </a:endParaRPr>
          </a:p>
          <a:p>
            <a:pPr indent="-317500" lvl="0" marL="457200" rtl="0" algn="l">
              <a:spcBef>
                <a:spcPts val="0"/>
              </a:spcBef>
              <a:spcAft>
                <a:spcPts val="0"/>
              </a:spcAft>
              <a:buSzPts val="1400"/>
              <a:buFont typeface="Gill Sans"/>
              <a:buChar char="●"/>
            </a:pPr>
            <a:r>
              <a:rPr lang="en">
                <a:latin typeface="Gill Sans"/>
                <a:ea typeface="Gill Sans"/>
                <a:cs typeface="Gill Sans"/>
                <a:sym typeface="Gill Sans"/>
              </a:rPr>
              <a:t>Network Time Protocol (NTP) - Port 123</a:t>
            </a:r>
            <a:endParaRPr>
              <a:latin typeface="Gill Sans"/>
              <a:ea typeface="Gill Sans"/>
              <a:cs typeface="Gill Sans"/>
              <a:sym typeface="Gill Sans"/>
            </a:endParaRPr>
          </a:p>
          <a:p>
            <a:pPr indent="-317500" lvl="0" marL="457200" rtl="0" algn="l">
              <a:spcBef>
                <a:spcPts val="0"/>
              </a:spcBef>
              <a:spcAft>
                <a:spcPts val="0"/>
              </a:spcAft>
              <a:buSzPts val="1400"/>
              <a:buFont typeface="Gill Sans"/>
              <a:buChar char="●"/>
            </a:pPr>
            <a:r>
              <a:rPr lang="en">
                <a:latin typeface="Gill Sans"/>
                <a:ea typeface="Gill Sans"/>
                <a:cs typeface="Gill Sans"/>
                <a:sym typeface="Gill Sans"/>
              </a:rPr>
              <a:t>Internet Message Access Protocol (IMAP) Management of Digital Mail - - Port 143</a:t>
            </a:r>
            <a:endParaRPr>
              <a:latin typeface="Gill Sans"/>
              <a:ea typeface="Gill Sans"/>
              <a:cs typeface="Gill Sans"/>
              <a:sym typeface="Gill Sans"/>
            </a:endParaRPr>
          </a:p>
          <a:p>
            <a:pPr indent="-317500" lvl="0" marL="457200" rtl="0" algn="l">
              <a:spcBef>
                <a:spcPts val="0"/>
              </a:spcBef>
              <a:spcAft>
                <a:spcPts val="0"/>
              </a:spcAft>
              <a:buSzPts val="1400"/>
              <a:buFont typeface="Gill Sans"/>
              <a:buChar char="●"/>
            </a:pPr>
            <a:r>
              <a:rPr lang="en">
                <a:latin typeface="Gill Sans"/>
                <a:ea typeface="Gill Sans"/>
                <a:cs typeface="Gill Sans"/>
                <a:sym typeface="Gill Sans"/>
              </a:rPr>
              <a:t>Simple Network Management Protocol (SNMP) - Port 161</a:t>
            </a:r>
            <a:endParaRPr>
              <a:latin typeface="Gill Sans"/>
              <a:ea typeface="Gill Sans"/>
              <a:cs typeface="Gill Sans"/>
              <a:sym typeface="Gill Sans"/>
            </a:endParaRPr>
          </a:p>
          <a:p>
            <a:pPr indent="-317500" lvl="0" marL="457200" rtl="0" algn="l">
              <a:spcBef>
                <a:spcPts val="0"/>
              </a:spcBef>
              <a:spcAft>
                <a:spcPts val="0"/>
              </a:spcAft>
              <a:buSzPts val="1400"/>
              <a:buFont typeface="Gill Sans"/>
              <a:buChar char="●"/>
            </a:pPr>
            <a:r>
              <a:rPr lang="en">
                <a:latin typeface="Gill Sans"/>
                <a:ea typeface="Gill Sans"/>
                <a:cs typeface="Gill Sans"/>
                <a:sym typeface="Gill Sans"/>
              </a:rPr>
              <a:t>Internet Relay Chat (IRC) - Port 194</a:t>
            </a:r>
            <a:endParaRPr>
              <a:latin typeface="Gill Sans"/>
              <a:ea typeface="Gill Sans"/>
              <a:cs typeface="Gill Sans"/>
              <a:sym typeface="Gill Sans"/>
            </a:endParaRPr>
          </a:p>
          <a:p>
            <a:pPr indent="-317500" lvl="0" marL="457200" rtl="0" algn="l">
              <a:spcBef>
                <a:spcPts val="0"/>
              </a:spcBef>
              <a:spcAft>
                <a:spcPts val="0"/>
              </a:spcAft>
              <a:buSzPts val="1400"/>
              <a:buFont typeface="Gill Sans"/>
              <a:buChar char="●"/>
            </a:pPr>
            <a:r>
              <a:rPr lang="en">
                <a:latin typeface="Gill Sans"/>
                <a:ea typeface="Gill Sans"/>
                <a:cs typeface="Gill Sans"/>
                <a:sym typeface="Gill Sans"/>
              </a:rPr>
              <a:t>HTTP Secure (HTTPS) HTTP over TLS/SSL - Port 443</a:t>
            </a:r>
            <a:endParaRPr>
              <a:latin typeface="Gill Sans"/>
              <a:ea typeface="Gill Sans"/>
              <a:cs typeface="Gill Sans"/>
              <a:sym typeface="Gill Sans"/>
            </a:endParaRPr>
          </a:p>
          <a:p>
            <a:pPr indent="0" lvl="0" marL="0" rtl="0" algn="l">
              <a:spcBef>
                <a:spcPts val="0"/>
              </a:spcBef>
              <a:spcAft>
                <a:spcPts val="0"/>
              </a:spcAft>
              <a:buClr>
                <a:schemeClr val="dk1"/>
              </a:buClr>
              <a:buSzPts val="1100"/>
              <a:buFont typeface="Arial"/>
              <a:buNone/>
            </a:pPr>
            <a:r>
              <a:t/>
            </a:r>
            <a:endParaRPr>
              <a:latin typeface="Gill Sans"/>
              <a:ea typeface="Gill Sans"/>
              <a:cs typeface="Gill Sans"/>
              <a:sym typeface="Gill Sans"/>
            </a:endParaRPr>
          </a:p>
          <a:p>
            <a:pPr indent="0" lvl="0" marL="0" rtl="0" algn="l">
              <a:spcBef>
                <a:spcPts val="0"/>
              </a:spcBef>
              <a:spcAft>
                <a:spcPts val="0"/>
              </a:spcAft>
              <a:buNone/>
            </a:pPr>
            <a:r>
              <a:t/>
            </a:r>
            <a:endParaRPr>
              <a:latin typeface="Gill Sans"/>
              <a:ea typeface="Gill Sans"/>
              <a:cs typeface="Gill Sans"/>
              <a:sym typeface="Gill Sans"/>
            </a:endParaRPr>
          </a:p>
        </p:txBody>
      </p:sp>
      <p:sp>
        <p:nvSpPr>
          <p:cNvPr id="131" name="Google Shape;131;p24"/>
          <p:cNvSpPr txBox="1"/>
          <p:nvPr>
            <p:ph idx="2" type="body"/>
          </p:nvPr>
        </p:nvSpPr>
        <p:spPr>
          <a:xfrm>
            <a:off x="6903000" y="0"/>
            <a:ext cx="2241000" cy="51435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None/>
            </a:pPr>
            <a:r>
              <a:rPr lang="en"/>
              <a:t>Common protocols and ports</a:t>
            </a:r>
            <a:endParaRPr/>
          </a:p>
          <a:p>
            <a:pPr indent="0" lvl="0" marL="0" rtl="0" algn="l">
              <a:spcBef>
                <a:spcPts val="800"/>
              </a:spcBef>
              <a:spcAft>
                <a:spcPts val="0"/>
              </a:spcAft>
              <a:buNone/>
            </a:pPr>
            <a:r>
              <a:t/>
            </a:r>
            <a:endParaRPr/>
          </a:p>
          <a:p>
            <a:pPr indent="0" lvl="0" marL="0" rtl="0" algn="l">
              <a:spcBef>
                <a:spcPts val="800"/>
              </a:spcBef>
              <a:spcAft>
                <a:spcPts val="0"/>
              </a:spcAft>
              <a:buNone/>
            </a:pPr>
            <a:r>
              <a:t/>
            </a:r>
            <a:endParaRPr/>
          </a:p>
          <a:p>
            <a:pPr indent="0" lvl="0" marL="0" rtl="0" algn="l">
              <a:spcBef>
                <a:spcPts val="800"/>
              </a:spcBef>
              <a:spcAft>
                <a:spcPts val="0"/>
              </a:spcAft>
              <a:buNone/>
            </a:pPr>
            <a:r>
              <a:t/>
            </a:r>
            <a:endParaRPr/>
          </a:p>
          <a:p>
            <a:pPr indent="0" lvl="0" marL="0" rtl="0" algn="l">
              <a:spcBef>
                <a:spcPts val="800"/>
              </a:spcBef>
              <a:spcAft>
                <a:spcPts val="0"/>
              </a:spcAft>
              <a:buNone/>
            </a:pPr>
            <a:r>
              <a:t/>
            </a:r>
            <a:endParaRPr/>
          </a:p>
          <a:p>
            <a:pPr indent="0" lvl="0" marL="0" rtl="0" algn="l">
              <a:spcBef>
                <a:spcPts val="800"/>
              </a:spcBef>
              <a:spcAft>
                <a:spcPts val="0"/>
              </a:spcAft>
              <a:buNone/>
            </a:pPr>
            <a:r>
              <a:t/>
            </a:r>
            <a:endParaRPr/>
          </a:p>
          <a:p>
            <a:pPr indent="0" lvl="0" marL="0" rtl="0" algn="l">
              <a:spcBef>
                <a:spcPts val="800"/>
              </a:spcBef>
              <a:spcAft>
                <a:spcPts val="0"/>
              </a:spcAft>
              <a:buClr>
                <a:schemeClr val="dk1"/>
              </a:buClr>
              <a:buSzPts val="1100"/>
              <a:buFont typeface="Arial"/>
              <a:buNone/>
            </a:pPr>
            <a:r>
              <a:rPr lang="en" sz="1600"/>
              <a:t>Internet standards are proposed, amended and agreed via a transparent, community based process organised by the  Internet Engineering Taskforce (IETF).</a:t>
            </a:r>
            <a:endParaRPr sz="1600"/>
          </a:p>
          <a:p>
            <a:pPr indent="0" lvl="0" marL="0" rtl="0" algn="l">
              <a:spcBef>
                <a:spcPts val="800"/>
              </a:spcBef>
              <a:spcAft>
                <a:spcPts val="0"/>
              </a:spcAft>
              <a:buNone/>
            </a:pPr>
            <a:r>
              <a:t/>
            </a:r>
            <a:endParaRPr/>
          </a:p>
        </p:txBody>
      </p:sp>
      <p:pic>
        <p:nvPicPr>
          <p:cNvPr id="132" name="Google Shape;132;p24"/>
          <p:cNvPicPr preferRelativeResize="0"/>
          <p:nvPr/>
        </p:nvPicPr>
        <p:blipFill>
          <a:blip r:embed="rId3">
            <a:alphaModFix/>
          </a:blip>
          <a:stretch>
            <a:fillRect/>
          </a:stretch>
        </p:blipFill>
        <p:spPr>
          <a:xfrm>
            <a:off x="4975474" y="4007675"/>
            <a:ext cx="1580550" cy="9002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0" y="0"/>
            <a:ext cx="91440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What is the internet?</a:t>
            </a:r>
            <a:endParaRPr/>
          </a:p>
        </p:txBody>
      </p:sp>
      <p:sp>
        <p:nvSpPr>
          <p:cNvPr id="73" name="Google Shape;73;p16"/>
          <p:cNvSpPr txBox="1"/>
          <p:nvPr>
            <p:ph idx="1" type="body"/>
          </p:nvPr>
        </p:nvSpPr>
        <p:spPr>
          <a:xfrm>
            <a:off x="422175" y="1271251"/>
            <a:ext cx="8400000" cy="34173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None/>
            </a:pPr>
            <a:r>
              <a:rPr lang="en"/>
              <a:t>User perspective:  </a:t>
            </a:r>
            <a:endParaRPr/>
          </a:p>
          <a:p>
            <a:pPr indent="-317500" lvl="0" marL="457200" rtl="0" algn="l">
              <a:spcBef>
                <a:spcPts val="800"/>
              </a:spcBef>
              <a:spcAft>
                <a:spcPts val="0"/>
              </a:spcAft>
              <a:buSzPts val="1400"/>
              <a:buChar char="●"/>
            </a:pPr>
            <a:r>
              <a:rPr lang="en"/>
              <a:t>Access to communication systems and services</a:t>
            </a:r>
            <a:endParaRPr/>
          </a:p>
        </p:txBody>
      </p:sp>
      <p:pic>
        <p:nvPicPr>
          <p:cNvPr id="74" name="Google Shape;74;p16"/>
          <p:cNvPicPr preferRelativeResize="0"/>
          <p:nvPr/>
        </p:nvPicPr>
        <p:blipFill>
          <a:blip r:embed="rId3">
            <a:alphaModFix/>
          </a:blip>
          <a:stretch>
            <a:fillRect/>
          </a:stretch>
        </p:blipFill>
        <p:spPr>
          <a:xfrm>
            <a:off x="732700" y="2722225"/>
            <a:ext cx="616300" cy="616300"/>
          </a:xfrm>
          <a:prstGeom prst="rect">
            <a:avLst/>
          </a:prstGeom>
          <a:noFill/>
          <a:ln>
            <a:noFill/>
          </a:ln>
        </p:spPr>
      </p:pic>
      <p:pic>
        <p:nvPicPr>
          <p:cNvPr id="75" name="Google Shape;75;p16"/>
          <p:cNvPicPr preferRelativeResize="0"/>
          <p:nvPr/>
        </p:nvPicPr>
        <p:blipFill>
          <a:blip r:embed="rId4">
            <a:alphaModFix/>
          </a:blip>
          <a:stretch>
            <a:fillRect/>
          </a:stretch>
        </p:blipFill>
        <p:spPr>
          <a:xfrm>
            <a:off x="1804300" y="3687875"/>
            <a:ext cx="1252450" cy="710275"/>
          </a:xfrm>
          <a:prstGeom prst="rect">
            <a:avLst/>
          </a:prstGeom>
          <a:noFill/>
          <a:ln>
            <a:noFill/>
          </a:ln>
        </p:spPr>
      </p:pic>
      <p:pic>
        <p:nvPicPr>
          <p:cNvPr id="76" name="Google Shape;76;p16"/>
          <p:cNvPicPr preferRelativeResize="0"/>
          <p:nvPr/>
        </p:nvPicPr>
        <p:blipFill>
          <a:blip r:embed="rId5">
            <a:alphaModFix/>
          </a:blip>
          <a:stretch>
            <a:fillRect/>
          </a:stretch>
        </p:blipFill>
        <p:spPr>
          <a:xfrm>
            <a:off x="3368599" y="2748775"/>
            <a:ext cx="899982" cy="674125"/>
          </a:xfrm>
          <a:prstGeom prst="rect">
            <a:avLst/>
          </a:prstGeom>
          <a:noFill/>
          <a:ln>
            <a:noFill/>
          </a:ln>
        </p:spPr>
      </p:pic>
      <p:pic>
        <p:nvPicPr>
          <p:cNvPr id="77" name="Google Shape;77;p16"/>
          <p:cNvPicPr preferRelativeResize="0"/>
          <p:nvPr/>
        </p:nvPicPr>
        <p:blipFill>
          <a:blip r:embed="rId6">
            <a:alphaModFix/>
          </a:blip>
          <a:stretch>
            <a:fillRect/>
          </a:stretch>
        </p:blipFill>
        <p:spPr>
          <a:xfrm>
            <a:off x="7144100" y="3478425"/>
            <a:ext cx="1214850" cy="890275"/>
          </a:xfrm>
          <a:prstGeom prst="rect">
            <a:avLst/>
          </a:prstGeom>
          <a:noFill/>
          <a:ln>
            <a:noFill/>
          </a:ln>
        </p:spPr>
      </p:pic>
      <p:pic>
        <p:nvPicPr>
          <p:cNvPr id="78" name="Google Shape;78;p16"/>
          <p:cNvPicPr preferRelativeResize="0"/>
          <p:nvPr/>
        </p:nvPicPr>
        <p:blipFill>
          <a:blip r:embed="rId7">
            <a:alphaModFix/>
          </a:blip>
          <a:stretch>
            <a:fillRect/>
          </a:stretch>
        </p:blipFill>
        <p:spPr>
          <a:xfrm>
            <a:off x="4530413" y="4115551"/>
            <a:ext cx="758125" cy="573000"/>
          </a:xfrm>
          <a:prstGeom prst="rect">
            <a:avLst/>
          </a:prstGeom>
          <a:noFill/>
          <a:ln>
            <a:noFill/>
          </a:ln>
        </p:spPr>
      </p:pic>
      <p:pic>
        <p:nvPicPr>
          <p:cNvPr id="79" name="Google Shape;79;p16"/>
          <p:cNvPicPr preferRelativeResize="0"/>
          <p:nvPr/>
        </p:nvPicPr>
        <p:blipFill>
          <a:blip r:embed="rId8">
            <a:alphaModFix/>
          </a:blip>
          <a:stretch>
            <a:fillRect/>
          </a:stretch>
        </p:blipFill>
        <p:spPr>
          <a:xfrm>
            <a:off x="5604875" y="2722237"/>
            <a:ext cx="851860" cy="6163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pic>
        <p:nvPicPr>
          <p:cNvPr id="84" name="Google Shape;84;p17"/>
          <p:cNvPicPr preferRelativeResize="0"/>
          <p:nvPr/>
        </p:nvPicPr>
        <p:blipFill>
          <a:blip r:embed="rId3">
            <a:alphaModFix/>
          </a:blip>
          <a:stretch>
            <a:fillRect/>
          </a:stretch>
        </p:blipFill>
        <p:spPr>
          <a:xfrm>
            <a:off x="271250" y="636375"/>
            <a:ext cx="6457375" cy="3431049"/>
          </a:xfrm>
          <a:prstGeom prst="rect">
            <a:avLst/>
          </a:prstGeom>
          <a:noFill/>
          <a:ln>
            <a:noFill/>
          </a:ln>
        </p:spPr>
      </p:pic>
      <p:sp>
        <p:nvSpPr>
          <p:cNvPr id="85" name="Google Shape;85;p17"/>
          <p:cNvSpPr txBox="1"/>
          <p:nvPr>
            <p:ph idx="1" type="body"/>
          </p:nvPr>
        </p:nvSpPr>
        <p:spPr>
          <a:xfrm>
            <a:off x="6903000" y="0"/>
            <a:ext cx="2241000" cy="51435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None/>
            </a:pPr>
            <a:r>
              <a:rPr lang="en"/>
              <a:t>Internet is an infrastructure</a:t>
            </a:r>
            <a:endParaRPr/>
          </a:p>
          <a:p>
            <a:pPr indent="0" lvl="0" marL="0" rtl="0" algn="l">
              <a:spcBef>
                <a:spcPts val="800"/>
              </a:spcBef>
              <a:spcAft>
                <a:spcPts val="0"/>
              </a:spcAft>
              <a:buNone/>
            </a:pPr>
            <a:r>
              <a:t/>
            </a:r>
            <a:endParaRPr/>
          </a:p>
          <a:p>
            <a:pPr indent="0" lvl="0" marL="0" rtl="0" algn="l">
              <a:spcBef>
                <a:spcPts val="800"/>
              </a:spcBef>
              <a:spcAft>
                <a:spcPts val="0"/>
              </a:spcAft>
              <a:buNone/>
            </a:pPr>
            <a:r>
              <a:t/>
            </a:r>
            <a:endParaRPr/>
          </a:p>
          <a:p>
            <a:pPr indent="0" lvl="0" marL="0" rtl="0" algn="l">
              <a:spcBef>
                <a:spcPts val="800"/>
              </a:spcBef>
              <a:spcAft>
                <a:spcPts val="0"/>
              </a:spcAft>
              <a:buNone/>
            </a:pPr>
            <a:r>
              <a:t/>
            </a:r>
            <a:endParaRPr/>
          </a:p>
          <a:p>
            <a:pPr indent="0" lvl="0" marL="0" rtl="0" algn="l">
              <a:spcBef>
                <a:spcPts val="800"/>
              </a:spcBef>
              <a:spcAft>
                <a:spcPts val="0"/>
              </a:spcAft>
              <a:buNone/>
            </a:pPr>
            <a:r>
              <a:t/>
            </a:r>
            <a:endParaRPr/>
          </a:p>
          <a:p>
            <a:pPr indent="0" lvl="0" marL="0" rtl="0" algn="l">
              <a:spcBef>
                <a:spcPts val="800"/>
              </a:spcBef>
              <a:spcAft>
                <a:spcPts val="0"/>
              </a:spcAft>
              <a:buNone/>
            </a:pPr>
            <a:r>
              <a:t/>
            </a:r>
            <a:endParaRPr/>
          </a:p>
          <a:p>
            <a:pPr indent="0" lvl="0" marL="0" rtl="0" algn="l">
              <a:spcBef>
                <a:spcPts val="800"/>
              </a:spcBef>
              <a:spcAft>
                <a:spcPts val="0"/>
              </a:spcAft>
              <a:buNone/>
            </a:pPr>
            <a:r>
              <a:t/>
            </a:r>
            <a:endParaRPr/>
          </a:p>
          <a:p>
            <a:pPr indent="0" lvl="0" marL="0" rtl="0" algn="l">
              <a:spcBef>
                <a:spcPts val="800"/>
              </a:spcBef>
              <a:spcAft>
                <a:spcPts val="0"/>
              </a:spcAft>
              <a:buNone/>
            </a:pPr>
            <a:r>
              <a:t/>
            </a:r>
            <a:endParaRPr sz="1300"/>
          </a:p>
          <a:p>
            <a:pPr indent="0" lvl="0" marL="0" rtl="0" algn="l">
              <a:spcBef>
                <a:spcPts val="800"/>
              </a:spcBef>
              <a:spcAft>
                <a:spcPts val="0"/>
              </a:spcAft>
              <a:buNone/>
            </a:pPr>
            <a:r>
              <a:t/>
            </a:r>
            <a:endParaRPr sz="1300"/>
          </a:p>
          <a:p>
            <a:pPr indent="0" lvl="0" marL="0" rtl="0" algn="l">
              <a:spcBef>
                <a:spcPts val="800"/>
              </a:spcBef>
              <a:spcAft>
                <a:spcPts val="0"/>
              </a:spcAft>
              <a:buNone/>
            </a:pPr>
            <a:r>
              <a:rPr lang="en" sz="1300"/>
              <a:t>Map of the world’s undersea cables by Ben Pollock</a:t>
            </a:r>
            <a:endParaRPr sz="1300"/>
          </a:p>
          <a:p>
            <a:pPr indent="0" lvl="0" marL="0" rtl="0" algn="l">
              <a:spcBef>
                <a:spcPts val="800"/>
              </a:spcBef>
              <a:spcAft>
                <a:spcPts val="0"/>
              </a:spcAft>
              <a:buNone/>
            </a:pPr>
            <a:r>
              <a:t/>
            </a:r>
            <a:endParaRPr sz="1300"/>
          </a:p>
          <a:p>
            <a:pPr indent="0" lvl="0" marL="0" rtl="0" algn="l">
              <a:spcBef>
                <a:spcPts val="800"/>
              </a:spcBef>
              <a:spcAft>
                <a:spcPts val="0"/>
              </a:spcAft>
              <a:buNone/>
            </a:pPr>
            <a:r>
              <a:rPr lang="en" sz="1300"/>
              <a:t>https://geoarchitecture.files.wordpress.com/2016/05/1400x1057_ben_s.jpg</a:t>
            </a:r>
            <a:endParaRPr sz="13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type="title"/>
          </p:nvPr>
        </p:nvSpPr>
        <p:spPr>
          <a:xfrm>
            <a:off x="0" y="0"/>
            <a:ext cx="91440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What is the internet?</a:t>
            </a:r>
            <a:endParaRPr/>
          </a:p>
        </p:txBody>
      </p:sp>
      <p:sp>
        <p:nvSpPr>
          <p:cNvPr id="91" name="Google Shape;91;p18"/>
          <p:cNvSpPr txBox="1"/>
          <p:nvPr>
            <p:ph idx="1" type="body"/>
          </p:nvPr>
        </p:nvSpPr>
        <p:spPr>
          <a:xfrm>
            <a:off x="280650" y="1748525"/>
            <a:ext cx="8400000" cy="29655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None/>
            </a:pPr>
            <a:r>
              <a:t/>
            </a:r>
            <a:endParaRPr sz="400"/>
          </a:p>
          <a:p>
            <a:pPr indent="-304800" lvl="0" marL="457200" rtl="0" algn="l">
              <a:spcBef>
                <a:spcPts val="800"/>
              </a:spcBef>
              <a:spcAft>
                <a:spcPts val="0"/>
              </a:spcAft>
              <a:buSzPts val="1200"/>
              <a:buChar char="●"/>
            </a:pPr>
            <a:r>
              <a:rPr lang="en" sz="2400"/>
              <a:t>Internet has the ability to reliably transfer data between remote computers</a:t>
            </a:r>
            <a:endParaRPr sz="2400"/>
          </a:p>
          <a:p>
            <a:pPr indent="-304800" lvl="0" marL="457200" rtl="0" algn="l">
              <a:spcBef>
                <a:spcPts val="0"/>
              </a:spcBef>
              <a:spcAft>
                <a:spcPts val="0"/>
              </a:spcAft>
              <a:buSzPts val="1200"/>
              <a:buChar char="●"/>
            </a:pPr>
            <a:r>
              <a:rPr lang="en" sz="2400"/>
              <a:t>Its a fault-tolerant network of networks</a:t>
            </a:r>
            <a:endParaRPr sz="2400"/>
          </a:p>
          <a:p>
            <a:pPr indent="-304800" lvl="0" marL="457200" rtl="0" algn="l">
              <a:spcBef>
                <a:spcPts val="0"/>
              </a:spcBef>
              <a:spcAft>
                <a:spcPts val="0"/>
              </a:spcAft>
              <a:buSzPts val="1200"/>
              <a:buChar char="●"/>
            </a:pPr>
            <a:r>
              <a:rPr lang="en" sz="2400"/>
              <a:t>A l</a:t>
            </a:r>
            <a:r>
              <a:rPr lang="en" sz="2400"/>
              <a:t>ayered technology stack abstracts applications from the physical carrier</a:t>
            </a:r>
            <a:endParaRPr sz="2400"/>
          </a:p>
          <a:p>
            <a:pPr indent="-304800" lvl="0" marL="457200" rtl="0" algn="l">
              <a:spcBef>
                <a:spcPts val="0"/>
              </a:spcBef>
              <a:spcAft>
                <a:spcPts val="0"/>
              </a:spcAft>
              <a:buSzPts val="1200"/>
              <a:buChar char="●"/>
            </a:pPr>
            <a:r>
              <a:rPr lang="en" sz="2400"/>
              <a:t>Connections are via technical ‘protocols’ based on ‘standards’, that enable different applications and different providers to use the same infrastructure</a:t>
            </a:r>
            <a:endParaRPr sz="2400"/>
          </a:p>
          <a:p>
            <a:pPr indent="0" lvl="0" marL="0" rtl="0" algn="l">
              <a:spcBef>
                <a:spcPts val="800"/>
              </a:spcBef>
              <a:spcAft>
                <a:spcPts val="0"/>
              </a:spcAft>
              <a:buNone/>
            </a:pPr>
            <a:r>
              <a:t/>
            </a:r>
            <a:endParaRPr sz="2400"/>
          </a:p>
          <a:p>
            <a:pPr indent="0" lvl="0" marL="0" rtl="0" algn="l">
              <a:spcBef>
                <a:spcPts val="800"/>
              </a:spcBef>
              <a:spcAft>
                <a:spcPts val="0"/>
              </a:spcAft>
              <a:buNone/>
            </a:pPr>
            <a:r>
              <a:t/>
            </a:r>
            <a:endParaRPr/>
          </a:p>
          <a:p>
            <a:pPr indent="0" lvl="0" marL="0" rtl="0" algn="l">
              <a:spcBef>
                <a:spcPts val="800"/>
              </a:spcBef>
              <a:spcAft>
                <a:spcPts val="0"/>
              </a:spcAft>
              <a:buNone/>
            </a:pPr>
            <a:r>
              <a:t/>
            </a:r>
            <a:endParaRPr/>
          </a:p>
        </p:txBody>
      </p:sp>
      <p:sp>
        <p:nvSpPr>
          <p:cNvPr id="92" name="Google Shape;92;p18"/>
          <p:cNvSpPr txBox="1"/>
          <p:nvPr/>
        </p:nvSpPr>
        <p:spPr>
          <a:xfrm>
            <a:off x="407650" y="1173925"/>
            <a:ext cx="7223400" cy="4722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800"/>
              </a:spcBef>
              <a:spcAft>
                <a:spcPts val="0"/>
              </a:spcAft>
              <a:buClr>
                <a:schemeClr val="dk1"/>
              </a:buClr>
              <a:buSzPts val="1100"/>
              <a:buFont typeface="Arial"/>
              <a:buNone/>
            </a:pPr>
            <a:r>
              <a:rPr lang="en" sz="2700">
                <a:solidFill>
                  <a:schemeClr val="lt1"/>
                </a:solidFill>
                <a:latin typeface="Gill Sans"/>
                <a:ea typeface="Gill Sans"/>
                <a:cs typeface="Gill Sans"/>
                <a:sym typeface="Gill Sans"/>
              </a:rPr>
              <a:t>Computer science perspective:</a:t>
            </a:r>
            <a:endParaRPr>
              <a:latin typeface="Gill Sans"/>
              <a:ea typeface="Gill Sans"/>
              <a:cs typeface="Gill Sans"/>
              <a:sym typeface="Gill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
                                            <p:txEl>
                                              <p:pRg end="0" st="0"/>
                                            </p:txEl>
                                          </p:spTgt>
                                        </p:tgtEl>
                                        <p:attrNameLst>
                                          <p:attrName>style.visibility</p:attrName>
                                        </p:attrNameLst>
                                      </p:cBhvr>
                                      <p:to>
                                        <p:strVal val="visible"/>
                                      </p:to>
                                    </p:set>
                                    <p:animEffect filter="fade" transition="in">
                                      <p:cBhvr>
                                        <p:cTn dur="300"/>
                                        <p:tgtEl>
                                          <p:spTgt spid="9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
                                            <p:txEl>
                                              <p:pRg end="1" st="1"/>
                                            </p:txEl>
                                          </p:spTgt>
                                        </p:tgtEl>
                                        <p:attrNameLst>
                                          <p:attrName>style.visibility</p:attrName>
                                        </p:attrNameLst>
                                      </p:cBhvr>
                                      <p:to>
                                        <p:strVal val="visible"/>
                                      </p:to>
                                    </p:set>
                                    <p:animEffect filter="fade" transition="in">
                                      <p:cBhvr>
                                        <p:cTn dur="300"/>
                                        <p:tgtEl>
                                          <p:spTgt spid="9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
                                            <p:txEl>
                                              <p:pRg end="2" st="2"/>
                                            </p:txEl>
                                          </p:spTgt>
                                        </p:tgtEl>
                                        <p:attrNameLst>
                                          <p:attrName>style.visibility</p:attrName>
                                        </p:attrNameLst>
                                      </p:cBhvr>
                                      <p:to>
                                        <p:strVal val="visible"/>
                                      </p:to>
                                    </p:set>
                                    <p:animEffect filter="fade" transition="in">
                                      <p:cBhvr>
                                        <p:cTn dur="300"/>
                                        <p:tgtEl>
                                          <p:spTgt spid="9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
                                            <p:txEl>
                                              <p:pRg end="3" st="3"/>
                                            </p:txEl>
                                          </p:spTgt>
                                        </p:tgtEl>
                                        <p:attrNameLst>
                                          <p:attrName>style.visibility</p:attrName>
                                        </p:attrNameLst>
                                      </p:cBhvr>
                                      <p:to>
                                        <p:strVal val="visible"/>
                                      </p:to>
                                    </p:set>
                                    <p:animEffect filter="fade" transition="in">
                                      <p:cBhvr>
                                        <p:cTn dur="300"/>
                                        <p:tgtEl>
                                          <p:spTgt spid="9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
                                            <p:txEl>
                                              <p:pRg end="4" st="4"/>
                                            </p:txEl>
                                          </p:spTgt>
                                        </p:tgtEl>
                                        <p:attrNameLst>
                                          <p:attrName>style.visibility</p:attrName>
                                        </p:attrNameLst>
                                      </p:cBhvr>
                                      <p:to>
                                        <p:strVal val="visible"/>
                                      </p:to>
                                    </p:set>
                                    <p:animEffect filter="fade" transition="in">
                                      <p:cBhvr>
                                        <p:cTn dur="300"/>
                                        <p:tgtEl>
                                          <p:spTgt spid="9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
                                            <p:txEl>
                                              <p:pRg end="5" st="5"/>
                                            </p:txEl>
                                          </p:spTgt>
                                        </p:tgtEl>
                                        <p:attrNameLst>
                                          <p:attrName>style.visibility</p:attrName>
                                        </p:attrNameLst>
                                      </p:cBhvr>
                                      <p:to>
                                        <p:strVal val="visible"/>
                                      </p:to>
                                    </p:set>
                                    <p:animEffect filter="fade" transition="in">
                                      <p:cBhvr>
                                        <p:cTn dur="300"/>
                                        <p:tgtEl>
                                          <p:spTgt spid="91">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
                                            <p:txEl>
                                              <p:pRg end="6" st="6"/>
                                            </p:txEl>
                                          </p:spTgt>
                                        </p:tgtEl>
                                        <p:attrNameLst>
                                          <p:attrName>style.visibility</p:attrName>
                                        </p:attrNameLst>
                                      </p:cBhvr>
                                      <p:to>
                                        <p:strVal val="visible"/>
                                      </p:to>
                                    </p:set>
                                    <p:animEffect filter="fade" transition="in">
                                      <p:cBhvr>
                                        <p:cTn dur="300"/>
                                        <p:tgtEl>
                                          <p:spTgt spid="91">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
                                            <p:txEl>
                                              <p:pRg end="7" st="7"/>
                                            </p:txEl>
                                          </p:spTgt>
                                        </p:tgtEl>
                                        <p:attrNameLst>
                                          <p:attrName>style.visibility</p:attrName>
                                        </p:attrNameLst>
                                      </p:cBhvr>
                                      <p:to>
                                        <p:strVal val="visible"/>
                                      </p:to>
                                    </p:set>
                                    <p:animEffect filter="fade" transition="in">
                                      <p:cBhvr>
                                        <p:cTn dur="300"/>
                                        <p:tgtEl>
                                          <p:spTgt spid="91">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pic>
        <p:nvPicPr>
          <p:cNvPr id="97" name="Google Shape;97;p19"/>
          <p:cNvPicPr preferRelativeResize="0"/>
          <p:nvPr/>
        </p:nvPicPr>
        <p:blipFill>
          <a:blip r:embed="rId3">
            <a:alphaModFix/>
          </a:blip>
          <a:stretch>
            <a:fillRect/>
          </a:stretch>
        </p:blipFill>
        <p:spPr>
          <a:xfrm>
            <a:off x="1075375" y="1302600"/>
            <a:ext cx="4230499" cy="2538300"/>
          </a:xfrm>
          <a:prstGeom prst="rect">
            <a:avLst/>
          </a:prstGeom>
          <a:noFill/>
          <a:ln>
            <a:noFill/>
          </a:ln>
        </p:spPr>
      </p:pic>
      <p:sp>
        <p:nvSpPr>
          <p:cNvPr id="98" name="Google Shape;98;p19"/>
          <p:cNvSpPr txBox="1"/>
          <p:nvPr>
            <p:ph idx="2" type="body"/>
          </p:nvPr>
        </p:nvSpPr>
        <p:spPr>
          <a:xfrm>
            <a:off x="6903000" y="0"/>
            <a:ext cx="2241000" cy="51435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None/>
            </a:pPr>
            <a:r>
              <a:rPr lang="en"/>
              <a:t>Ability to transfer data between computers</a:t>
            </a:r>
            <a:endParaRPr/>
          </a:p>
          <a:p>
            <a:pPr indent="0" lvl="0" marL="0" rtl="0" algn="l">
              <a:spcBef>
                <a:spcPts val="800"/>
              </a:spcBef>
              <a:spcAft>
                <a:spcPts val="0"/>
              </a:spcAft>
              <a:buNone/>
            </a:pPr>
            <a:r>
              <a:t/>
            </a:r>
            <a:endParaRPr/>
          </a:p>
          <a:p>
            <a:pPr indent="-273050" lvl="0" marL="457200" rtl="0" algn="l">
              <a:lnSpc>
                <a:spcPct val="7840"/>
              </a:lnSpc>
              <a:spcBef>
                <a:spcPts val="1200"/>
              </a:spcBef>
              <a:spcAft>
                <a:spcPts val="0"/>
              </a:spcAft>
              <a:buSzPts val="700"/>
              <a:buChar char="●"/>
            </a:pPr>
            <a:r>
              <a:rPr lang="en" sz="1300"/>
              <a:t>The ‘client’ (the users computer) requests information held remotely.</a:t>
            </a:r>
            <a:endParaRPr sz="1300"/>
          </a:p>
          <a:p>
            <a:pPr indent="-273050" lvl="0" marL="457200" rtl="0" algn="l">
              <a:lnSpc>
                <a:spcPct val="7840"/>
              </a:lnSpc>
              <a:spcBef>
                <a:spcPts val="0"/>
              </a:spcBef>
              <a:spcAft>
                <a:spcPts val="0"/>
              </a:spcAft>
              <a:buSzPts val="700"/>
              <a:buChar char="●"/>
            </a:pPr>
            <a:r>
              <a:rPr lang="en" sz="1300"/>
              <a:t>Data is sent from the ‘server’ (the remote computer) back to the client in answer to their ‘request’</a:t>
            </a:r>
            <a:endParaRPr sz="1300"/>
          </a:p>
          <a:p>
            <a:pPr indent="-273050" lvl="0" marL="457200" rtl="0" algn="l">
              <a:lnSpc>
                <a:spcPct val="7840"/>
              </a:lnSpc>
              <a:spcBef>
                <a:spcPts val="0"/>
              </a:spcBef>
              <a:spcAft>
                <a:spcPts val="0"/>
              </a:spcAft>
              <a:buSzPts val="700"/>
              <a:buChar char="●"/>
            </a:pPr>
            <a:r>
              <a:rPr lang="en" sz="1300"/>
              <a:t>Software on the client computer (the browser) renders the data returned for the user to view</a:t>
            </a:r>
            <a:endParaRPr sz="1300"/>
          </a:p>
          <a:p>
            <a:pPr indent="0" lvl="0" marL="0" rtl="0" algn="l">
              <a:spcBef>
                <a:spcPts val="800"/>
              </a:spcBef>
              <a:spcAft>
                <a:spcPts val="0"/>
              </a:spcAft>
              <a:buNone/>
            </a:pPr>
            <a:r>
              <a:t/>
            </a:r>
            <a:endParaRPr/>
          </a:p>
          <a:p>
            <a:pPr indent="0" lvl="0" marL="0" rtl="0" algn="l">
              <a:spcBef>
                <a:spcPts val="800"/>
              </a:spcBef>
              <a:spcAft>
                <a:spcPts val="0"/>
              </a:spcAft>
              <a:buNone/>
            </a:pPr>
            <a:r>
              <a:t/>
            </a:r>
            <a:endParaRPr/>
          </a:p>
        </p:txBody>
      </p:sp>
      <p:sp>
        <p:nvSpPr>
          <p:cNvPr id="99" name="Google Shape;99;p19"/>
          <p:cNvSpPr txBox="1"/>
          <p:nvPr/>
        </p:nvSpPr>
        <p:spPr>
          <a:xfrm>
            <a:off x="323350" y="323700"/>
            <a:ext cx="4047300" cy="47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a:latin typeface="Gill Sans"/>
                <a:ea typeface="Gill Sans"/>
                <a:cs typeface="Gill Sans"/>
                <a:sym typeface="Gill Sans"/>
              </a:rPr>
              <a:t>Example: viewing a web page</a:t>
            </a:r>
            <a:endParaRPr sz="1700">
              <a:latin typeface="Gill Sans"/>
              <a:ea typeface="Gill Sans"/>
              <a:cs typeface="Gill Sans"/>
              <a:sym typeface="Gill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8">
                                            <p:txEl>
                                              <p:pRg end="0" st="0"/>
                                            </p:txEl>
                                          </p:spTgt>
                                        </p:tgtEl>
                                        <p:attrNameLst>
                                          <p:attrName>style.visibility</p:attrName>
                                        </p:attrNameLst>
                                      </p:cBhvr>
                                      <p:to>
                                        <p:strVal val="visible"/>
                                      </p:to>
                                    </p:set>
                                    <p:animEffect filter="fade" transition="in">
                                      <p:cBhvr>
                                        <p:cTn dur="1000"/>
                                        <p:tgtEl>
                                          <p:spTgt spid="9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8">
                                            <p:txEl>
                                              <p:pRg end="1" st="1"/>
                                            </p:txEl>
                                          </p:spTgt>
                                        </p:tgtEl>
                                        <p:attrNameLst>
                                          <p:attrName>style.visibility</p:attrName>
                                        </p:attrNameLst>
                                      </p:cBhvr>
                                      <p:to>
                                        <p:strVal val="visible"/>
                                      </p:to>
                                    </p:set>
                                    <p:animEffect filter="fade" transition="in">
                                      <p:cBhvr>
                                        <p:cTn dur="1000"/>
                                        <p:tgtEl>
                                          <p:spTgt spid="9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8">
                                            <p:txEl>
                                              <p:pRg end="2" st="2"/>
                                            </p:txEl>
                                          </p:spTgt>
                                        </p:tgtEl>
                                        <p:attrNameLst>
                                          <p:attrName>style.visibility</p:attrName>
                                        </p:attrNameLst>
                                      </p:cBhvr>
                                      <p:to>
                                        <p:strVal val="visible"/>
                                      </p:to>
                                    </p:set>
                                    <p:animEffect filter="fade" transition="in">
                                      <p:cBhvr>
                                        <p:cTn dur="1000"/>
                                        <p:tgtEl>
                                          <p:spTgt spid="9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8">
                                            <p:txEl>
                                              <p:pRg end="3" st="3"/>
                                            </p:txEl>
                                          </p:spTgt>
                                        </p:tgtEl>
                                        <p:attrNameLst>
                                          <p:attrName>style.visibility</p:attrName>
                                        </p:attrNameLst>
                                      </p:cBhvr>
                                      <p:to>
                                        <p:strVal val="visible"/>
                                      </p:to>
                                    </p:set>
                                    <p:animEffect filter="fade" transition="in">
                                      <p:cBhvr>
                                        <p:cTn dur="1000"/>
                                        <p:tgtEl>
                                          <p:spTgt spid="9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8">
                                            <p:txEl>
                                              <p:pRg end="4" st="4"/>
                                            </p:txEl>
                                          </p:spTgt>
                                        </p:tgtEl>
                                        <p:attrNameLst>
                                          <p:attrName>style.visibility</p:attrName>
                                        </p:attrNameLst>
                                      </p:cBhvr>
                                      <p:to>
                                        <p:strVal val="visible"/>
                                      </p:to>
                                    </p:set>
                                    <p:animEffect filter="fade" transition="in">
                                      <p:cBhvr>
                                        <p:cTn dur="1000"/>
                                        <p:tgtEl>
                                          <p:spTgt spid="9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8">
                                            <p:txEl>
                                              <p:pRg end="5" st="5"/>
                                            </p:txEl>
                                          </p:spTgt>
                                        </p:tgtEl>
                                        <p:attrNameLst>
                                          <p:attrName>style.visibility</p:attrName>
                                        </p:attrNameLst>
                                      </p:cBhvr>
                                      <p:to>
                                        <p:strVal val="visible"/>
                                      </p:to>
                                    </p:set>
                                    <p:animEffect filter="fade" transition="in">
                                      <p:cBhvr>
                                        <p:cTn dur="1000"/>
                                        <p:tgtEl>
                                          <p:spTgt spid="98">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8">
                                            <p:txEl>
                                              <p:pRg end="6" st="6"/>
                                            </p:txEl>
                                          </p:spTgt>
                                        </p:tgtEl>
                                        <p:attrNameLst>
                                          <p:attrName>style.visibility</p:attrName>
                                        </p:attrNameLst>
                                      </p:cBhvr>
                                      <p:to>
                                        <p:strVal val="visible"/>
                                      </p:to>
                                    </p:set>
                                    <p:animEffect filter="fade" transition="in">
                                      <p:cBhvr>
                                        <p:cTn dur="1000"/>
                                        <p:tgtEl>
                                          <p:spTgt spid="98">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pic>
        <p:nvPicPr>
          <p:cNvPr id="104" name="Google Shape;104;p20"/>
          <p:cNvPicPr preferRelativeResize="0"/>
          <p:nvPr/>
        </p:nvPicPr>
        <p:blipFill>
          <a:blip r:embed="rId3">
            <a:alphaModFix/>
          </a:blip>
          <a:stretch>
            <a:fillRect/>
          </a:stretch>
        </p:blipFill>
        <p:spPr>
          <a:xfrm>
            <a:off x="474162" y="1024775"/>
            <a:ext cx="6045525" cy="3015975"/>
          </a:xfrm>
          <a:prstGeom prst="rect">
            <a:avLst/>
          </a:prstGeom>
          <a:noFill/>
          <a:ln>
            <a:noFill/>
          </a:ln>
        </p:spPr>
      </p:pic>
      <p:sp>
        <p:nvSpPr>
          <p:cNvPr id="105" name="Google Shape;105;p20"/>
          <p:cNvSpPr txBox="1"/>
          <p:nvPr/>
        </p:nvSpPr>
        <p:spPr>
          <a:xfrm>
            <a:off x="187675" y="4539000"/>
            <a:ext cx="4330500" cy="27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latin typeface="Gill Sans"/>
                <a:ea typeface="Gill Sans"/>
                <a:cs typeface="Gill Sans"/>
                <a:sym typeface="Gill Sans"/>
              </a:rPr>
              <a:t>NetworkTopologies.png, Public Domain, https://commons.wikimedia.org/w/index.php?curid=15006915</a:t>
            </a:r>
            <a:endParaRPr sz="800">
              <a:latin typeface="Gill Sans"/>
              <a:ea typeface="Gill Sans"/>
              <a:cs typeface="Gill Sans"/>
              <a:sym typeface="Gill Sans"/>
            </a:endParaRPr>
          </a:p>
        </p:txBody>
      </p:sp>
      <p:sp>
        <p:nvSpPr>
          <p:cNvPr id="106" name="Google Shape;106;p20"/>
          <p:cNvSpPr txBox="1"/>
          <p:nvPr>
            <p:ph idx="1" type="body"/>
          </p:nvPr>
        </p:nvSpPr>
        <p:spPr>
          <a:xfrm>
            <a:off x="6903000" y="0"/>
            <a:ext cx="2241000" cy="51435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None/>
            </a:pPr>
            <a:r>
              <a:rPr lang="en" sz="2500"/>
              <a:t>A fault-tolerant network of networks</a:t>
            </a:r>
            <a:endParaRPr sz="2500"/>
          </a:p>
          <a:p>
            <a:pPr indent="0" lvl="0" marL="0" rtl="0" algn="l">
              <a:spcBef>
                <a:spcPts val="800"/>
              </a:spcBef>
              <a:spcAft>
                <a:spcPts val="0"/>
              </a:spcAft>
              <a:buNone/>
            </a:pPr>
            <a:r>
              <a:t/>
            </a:r>
            <a:endParaRPr sz="300"/>
          </a:p>
          <a:p>
            <a:pPr indent="0" lvl="0" marL="0" rtl="0" algn="l">
              <a:spcBef>
                <a:spcPts val="800"/>
              </a:spcBef>
              <a:spcAft>
                <a:spcPts val="0"/>
              </a:spcAft>
              <a:buNone/>
            </a:pPr>
            <a:r>
              <a:rPr lang="en" sz="1600"/>
              <a:t>The internet has a mesh ‘topology’. There are multiple possible routes from one node to another without requiring full interconnection between all nodes</a:t>
            </a:r>
            <a:endParaRPr sz="1600"/>
          </a:p>
          <a:p>
            <a:pPr indent="0" lvl="0" marL="0" rtl="0" algn="l">
              <a:spcBef>
                <a:spcPts val="800"/>
              </a:spcBef>
              <a:spcAft>
                <a:spcPts val="0"/>
              </a:spcAft>
              <a:buNone/>
            </a:pPr>
            <a:r>
              <a:t/>
            </a:r>
            <a:endParaRPr sz="1600"/>
          </a:p>
          <a:p>
            <a:pPr indent="0" lvl="0" marL="0" rtl="0" algn="l">
              <a:spcBef>
                <a:spcPts val="800"/>
              </a:spcBef>
              <a:spcAft>
                <a:spcPts val="0"/>
              </a:spcAft>
              <a:buClr>
                <a:schemeClr val="dk1"/>
              </a:buClr>
              <a:buSzPts val="1100"/>
              <a:buFont typeface="Arial"/>
              <a:buNone/>
            </a:pPr>
            <a:r>
              <a:rPr lang="en" sz="1600"/>
              <a:t>The domain name system and routing protocols are the means by which data sources are found and routes round the network are discovered.</a:t>
            </a:r>
            <a:endParaRPr sz="1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1"/>
          <p:cNvSpPr txBox="1"/>
          <p:nvPr>
            <p:ph type="title"/>
          </p:nvPr>
        </p:nvSpPr>
        <p:spPr>
          <a:xfrm>
            <a:off x="0" y="0"/>
            <a:ext cx="9144000" cy="994200"/>
          </a:xfrm>
          <a:prstGeom prst="rect">
            <a:avLst/>
          </a:prstGeom>
        </p:spPr>
        <p:txBody>
          <a:bodyPr anchorCtr="0" anchor="ctr" bIns="34275" lIns="68575" spcFirstLastPara="1" rIns="68575" wrap="square" tIns="34275">
            <a:noAutofit/>
          </a:bodyPr>
          <a:lstStyle/>
          <a:p>
            <a:pPr indent="0" lvl="0" marL="0" rtl="0" algn="l">
              <a:spcBef>
                <a:spcPts val="800"/>
              </a:spcBef>
              <a:spcAft>
                <a:spcPts val="0"/>
              </a:spcAft>
              <a:buNone/>
            </a:pPr>
            <a:r>
              <a:rPr lang="en" sz="2700"/>
              <a:t>Layered technology stack</a:t>
            </a:r>
            <a:endParaRPr/>
          </a:p>
        </p:txBody>
      </p:sp>
      <p:pic>
        <p:nvPicPr>
          <p:cNvPr id="112" name="Google Shape;112;p21"/>
          <p:cNvPicPr preferRelativeResize="0"/>
          <p:nvPr/>
        </p:nvPicPr>
        <p:blipFill>
          <a:blip r:embed="rId3">
            <a:alphaModFix/>
          </a:blip>
          <a:stretch>
            <a:fillRect/>
          </a:stretch>
        </p:blipFill>
        <p:spPr>
          <a:xfrm>
            <a:off x="799475" y="1745850"/>
            <a:ext cx="7692000" cy="24724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2"/>
          <p:cNvSpPr txBox="1"/>
          <p:nvPr>
            <p:ph idx="1" type="body"/>
          </p:nvPr>
        </p:nvSpPr>
        <p:spPr>
          <a:xfrm>
            <a:off x="836300" y="428625"/>
            <a:ext cx="5304900" cy="39003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None/>
            </a:pPr>
            <a:r>
              <a:rPr lang="en"/>
              <a:t>Some ‘protocols’ you may have heard of:</a:t>
            </a:r>
            <a:endParaRPr/>
          </a:p>
          <a:p>
            <a:pPr indent="0" lvl="0" marL="0" rtl="0" algn="l">
              <a:spcBef>
                <a:spcPts val="800"/>
              </a:spcBef>
              <a:spcAft>
                <a:spcPts val="0"/>
              </a:spcAft>
              <a:buNone/>
            </a:pPr>
            <a:r>
              <a:t/>
            </a:r>
            <a:endParaRPr/>
          </a:p>
          <a:p>
            <a:pPr indent="0" lvl="0" marL="0" rtl="0" algn="l">
              <a:spcBef>
                <a:spcPts val="800"/>
              </a:spcBef>
              <a:spcAft>
                <a:spcPts val="0"/>
              </a:spcAft>
              <a:buNone/>
            </a:pPr>
            <a:r>
              <a:t/>
            </a:r>
            <a:endParaRPr/>
          </a:p>
          <a:p>
            <a:pPr indent="-381000" lvl="0" marL="457200" rtl="0" algn="l">
              <a:spcBef>
                <a:spcPts val="800"/>
              </a:spcBef>
              <a:spcAft>
                <a:spcPts val="0"/>
              </a:spcAft>
              <a:buSzPts val="2400"/>
              <a:buChar char="●"/>
            </a:pPr>
            <a:r>
              <a:rPr lang="en"/>
              <a:t>http</a:t>
            </a:r>
            <a:endParaRPr/>
          </a:p>
          <a:p>
            <a:pPr indent="-381000" lvl="0" marL="457200" rtl="0" algn="l">
              <a:spcBef>
                <a:spcPts val="0"/>
              </a:spcBef>
              <a:spcAft>
                <a:spcPts val="0"/>
              </a:spcAft>
              <a:buSzPts val="2400"/>
              <a:buChar char="●"/>
            </a:pPr>
            <a:r>
              <a:rPr lang="en"/>
              <a:t>https</a:t>
            </a:r>
            <a:endParaRPr/>
          </a:p>
          <a:p>
            <a:pPr indent="-381000" lvl="0" marL="457200" rtl="0" algn="l">
              <a:spcBef>
                <a:spcPts val="0"/>
              </a:spcBef>
              <a:spcAft>
                <a:spcPts val="0"/>
              </a:spcAft>
              <a:buSzPts val="2400"/>
              <a:buChar char="●"/>
            </a:pPr>
            <a:r>
              <a:rPr lang="en"/>
              <a:t>ftp</a:t>
            </a:r>
            <a:endParaRPr/>
          </a:p>
          <a:p>
            <a:pPr indent="-381000" lvl="0" marL="457200" rtl="0" algn="l">
              <a:spcBef>
                <a:spcPts val="0"/>
              </a:spcBef>
              <a:spcAft>
                <a:spcPts val="0"/>
              </a:spcAft>
              <a:buSzPts val="2400"/>
              <a:buChar char="●"/>
            </a:pPr>
            <a:r>
              <a:rPr lang="en"/>
              <a:t>smtp</a:t>
            </a:r>
            <a:endParaRPr/>
          </a:p>
          <a:p>
            <a:pPr indent="-381000" lvl="0" marL="457200" rtl="0" algn="l">
              <a:spcBef>
                <a:spcPts val="0"/>
              </a:spcBef>
              <a:spcAft>
                <a:spcPts val="0"/>
              </a:spcAft>
              <a:buSzPts val="2400"/>
              <a:buChar char="●"/>
            </a:pPr>
            <a:r>
              <a:rPr lang="en"/>
              <a:t>s</a:t>
            </a:r>
            <a:r>
              <a:rPr lang="en"/>
              <a:t>ip</a:t>
            </a:r>
            <a:endParaRPr/>
          </a:p>
          <a:p>
            <a:pPr indent="0" lvl="0" marL="457200" rtl="0" algn="l">
              <a:spcBef>
                <a:spcPts val="800"/>
              </a:spcBef>
              <a:spcAft>
                <a:spcPts val="0"/>
              </a:spcAft>
              <a:buNone/>
            </a:pPr>
            <a:r>
              <a:t/>
            </a:r>
            <a:endParaRPr/>
          </a:p>
          <a:p>
            <a:pPr indent="0" lvl="0" marL="0" rtl="0" algn="l">
              <a:spcBef>
                <a:spcPts val="800"/>
              </a:spcBef>
              <a:spcAft>
                <a:spcPts val="0"/>
              </a:spcAft>
              <a:buNone/>
            </a:pPr>
            <a:r>
              <a:t/>
            </a:r>
            <a:endParaRPr/>
          </a:p>
          <a:p>
            <a:pPr indent="0" lvl="0" marL="0" rtl="0" algn="l">
              <a:spcBef>
                <a:spcPts val="800"/>
              </a:spcBef>
              <a:spcAft>
                <a:spcPts val="0"/>
              </a:spcAft>
              <a:buNone/>
            </a:pPr>
            <a:r>
              <a:t/>
            </a:r>
            <a:endParaRPr/>
          </a:p>
          <a:p>
            <a:pPr indent="0" lvl="0" marL="0" rtl="0" algn="l">
              <a:spcBef>
                <a:spcPts val="800"/>
              </a:spcBef>
              <a:spcAft>
                <a:spcPts val="0"/>
              </a:spcAft>
              <a:buNone/>
            </a:pPr>
            <a:r>
              <a:t/>
            </a:r>
            <a:endParaRPr/>
          </a:p>
        </p:txBody>
      </p:sp>
      <p:sp>
        <p:nvSpPr>
          <p:cNvPr id="118" name="Google Shape;118;p22"/>
          <p:cNvSpPr txBox="1"/>
          <p:nvPr>
            <p:ph idx="2" type="body"/>
          </p:nvPr>
        </p:nvSpPr>
        <p:spPr>
          <a:xfrm>
            <a:off x="6903000" y="0"/>
            <a:ext cx="2241000" cy="51435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Clr>
                <a:schemeClr val="dk1"/>
              </a:buClr>
              <a:buSzPts val="1100"/>
              <a:buFont typeface="Arial"/>
              <a:buNone/>
            </a:pPr>
            <a:r>
              <a:rPr lang="en" sz="2700"/>
              <a:t>Connected via technical ‘protocols’ based on ‘standards’</a:t>
            </a:r>
            <a:endParaRPr sz="3300"/>
          </a:p>
          <a:p>
            <a:pPr indent="0" lvl="0" marL="0" rtl="0" algn="l">
              <a:spcBef>
                <a:spcPts val="800"/>
              </a:spcBef>
              <a:spcAft>
                <a:spcPts val="0"/>
              </a:spcAft>
              <a:buNone/>
            </a:pPr>
            <a:r>
              <a:t/>
            </a:r>
            <a:endParaRPr sz="1600"/>
          </a:p>
          <a:p>
            <a:pPr indent="0" lvl="0" marL="0" rtl="0" algn="l">
              <a:spcBef>
                <a:spcPts val="800"/>
              </a:spcBef>
              <a:spcAft>
                <a:spcPts val="0"/>
              </a:spcAft>
              <a:buNone/>
            </a:pPr>
            <a:r>
              <a:t/>
            </a:r>
            <a:endParaRPr sz="1600"/>
          </a:p>
          <a:p>
            <a:pPr indent="0" lvl="0" marL="0" rtl="0" algn="l">
              <a:spcBef>
                <a:spcPts val="800"/>
              </a:spcBef>
              <a:spcAft>
                <a:spcPts val="0"/>
              </a:spcAft>
              <a:buNone/>
            </a:pPr>
            <a:r>
              <a:t/>
            </a:r>
            <a:endParaRPr sz="1600"/>
          </a:p>
          <a:p>
            <a:pPr indent="0" lvl="0" marL="0" rtl="0" algn="l">
              <a:spcBef>
                <a:spcPts val="800"/>
              </a:spcBef>
              <a:spcAft>
                <a:spcPts val="0"/>
              </a:spcAft>
              <a:buNone/>
            </a:pPr>
            <a:r>
              <a:t/>
            </a:r>
            <a:endParaRPr sz="1600"/>
          </a:p>
          <a:p>
            <a:pPr indent="0" lvl="0" marL="0" rtl="0" algn="l">
              <a:spcBef>
                <a:spcPts val="800"/>
              </a:spcBef>
              <a:spcAft>
                <a:spcPts val="0"/>
              </a:spcAft>
              <a:buNone/>
            </a:pPr>
            <a:r>
              <a:t/>
            </a:r>
            <a:endParaRPr sz="1600"/>
          </a:p>
          <a:p>
            <a:pPr indent="0" lvl="0" marL="0" rtl="0" algn="l">
              <a:spcBef>
                <a:spcPts val="800"/>
              </a:spcBef>
              <a:spcAft>
                <a:spcPts val="0"/>
              </a:spcAft>
              <a:buClr>
                <a:schemeClr val="dk1"/>
              </a:buClr>
              <a:buSzPts val="1100"/>
              <a:buFont typeface="Arial"/>
              <a:buNone/>
            </a:pPr>
            <a:r>
              <a:rPr lang="en" sz="1600"/>
              <a:t>Agreed sets of rules by which communication takes place, so that systems can interoperate</a:t>
            </a:r>
            <a:endParaRPr sz="13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3"/>
          <p:cNvSpPr txBox="1"/>
          <p:nvPr>
            <p:ph idx="1" type="body"/>
          </p:nvPr>
        </p:nvSpPr>
        <p:spPr>
          <a:xfrm>
            <a:off x="6903000" y="0"/>
            <a:ext cx="2241000" cy="51435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None/>
            </a:pPr>
            <a:r>
              <a:rPr lang="en" sz="3300"/>
              <a:t>Protocols and handshakes</a:t>
            </a:r>
            <a:endParaRPr sz="3300"/>
          </a:p>
          <a:p>
            <a:pPr indent="0" lvl="0" marL="0" rtl="0" algn="l">
              <a:spcBef>
                <a:spcPts val="800"/>
              </a:spcBef>
              <a:spcAft>
                <a:spcPts val="0"/>
              </a:spcAft>
              <a:buNone/>
            </a:pPr>
            <a:r>
              <a:t/>
            </a:r>
            <a:endParaRPr sz="3300"/>
          </a:p>
          <a:p>
            <a:pPr indent="0" lvl="0" marL="0" rtl="0" algn="l">
              <a:spcBef>
                <a:spcPts val="800"/>
              </a:spcBef>
              <a:spcAft>
                <a:spcPts val="0"/>
              </a:spcAft>
              <a:buNone/>
            </a:pPr>
            <a:r>
              <a:t/>
            </a:r>
            <a:endParaRPr/>
          </a:p>
          <a:p>
            <a:pPr indent="0" lvl="0" marL="0" rtl="0" algn="l">
              <a:spcBef>
                <a:spcPts val="800"/>
              </a:spcBef>
              <a:spcAft>
                <a:spcPts val="0"/>
              </a:spcAft>
              <a:buNone/>
            </a:pPr>
            <a:r>
              <a:t/>
            </a:r>
            <a:endParaRPr/>
          </a:p>
          <a:p>
            <a:pPr indent="0" lvl="0" marL="0" rtl="0" algn="l">
              <a:spcBef>
                <a:spcPts val="800"/>
              </a:spcBef>
              <a:spcAft>
                <a:spcPts val="0"/>
              </a:spcAft>
              <a:buNone/>
            </a:pPr>
            <a:r>
              <a:rPr lang="en" sz="1800"/>
              <a:t>The TCP handshake establishes rules for communication when a computer attempts to communicate with another device</a:t>
            </a:r>
            <a:endParaRPr sz="1800"/>
          </a:p>
        </p:txBody>
      </p:sp>
      <p:pic>
        <p:nvPicPr>
          <p:cNvPr id="124" name="Google Shape;124;p23"/>
          <p:cNvPicPr preferRelativeResize="0"/>
          <p:nvPr/>
        </p:nvPicPr>
        <p:blipFill>
          <a:blip r:embed="rId3">
            <a:alphaModFix/>
          </a:blip>
          <a:stretch>
            <a:fillRect/>
          </a:stretch>
        </p:blipFill>
        <p:spPr>
          <a:xfrm>
            <a:off x="766675" y="830850"/>
            <a:ext cx="4989699" cy="3118576"/>
          </a:xfrm>
          <a:prstGeom prst="rect">
            <a:avLst/>
          </a:prstGeom>
          <a:noFill/>
          <a:ln>
            <a:noFill/>
          </a:ln>
        </p:spPr>
      </p:pic>
      <p:sp>
        <p:nvSpPr>
          <p:cNvPr id="125" name="Google Shape;125;p23"/>
          <p:cNvSpPr txBox="1"/>
          <p:nvPr/>
        </p:nvSpPr>
        <p:spPr>
          <a:xfrm>
            <a:off x="82475" y="4699400"/>
            <a:ext cx="7967100" cy="31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latin typeface="Gill Sans"/>
                <a:ea typeface="Gill Sans"/>
                <a:cs typeface="Gill Sans"/>
                <a:sym typeface="Gill Sans"/>
              </a:rPr>
              <a:t>By Guojunzheng -  Detailed example about the process of three way handshaking</a:t>
            </a:r>
            <a:endParaRPr sz="800">
              <a:latin typeface="Gill Sans"/>
              <a:ea typeface="Gill Sans"/>
              <a:cs typeface="Gill Sans"/>
              <a:sym typeface="Gill Sans"/>
            </a:endParaRPr>
          </a:p>
          <a:p>
            <a:pPr indent="0" lvl="0" marL="0" rtl="0" algn="l">
              <a:spcBef>
                <a:spcPts val="0"/>
              </a:spcBef>
              <a:spcAft>
                <a:spcPts val="0"/>
              </a:spcAft>
              <a:buNone/>
            </a:pPr>
            <a:r>
              <a:rPr lang="en" sz="800">
                <a:latin typeface="Gill Sans"/>
                <a:ea typeface="Gill Sans"/>
                <a:cs typeface="Gill Sans"/>
                <a:sym typeface="Gill Sans"/>
              </a:rPr>
              <a:t>CC BY-SA 3.0, https://commons.wikimedia.org/w/index.php?curid=24426758</a:t>
            </a:r>
            <a:endParaRPr sz="800">
              <a:latin typeface="Gill Sans"/>
              <a:ea typeface="Gill Sans"/>
              <a:cs typeface="Gill Sans"/>
              <a:sym typeface="Gill Sans"/>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