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4" r:id="rId8"/>
    <p:sldId id="268" r:id="rId9"/>
    <p:sldId id="265" r:id="rId10"/>
    <p:sldId id="269" r:id="rId11"/>
    <p:sldId id="274" r:id="rId12"/>
    <p:sldId id="275" r:id="rId13"/>
    <p:sldId id="271" r:id="rId14"/>
    <p:sldId id="267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82DC-B2E4-AA83-BA25-BB5245EA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FC820-0576-D911-9AEA-8A2EDB0B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3480-EBD6-2F65-6573-565135F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1985-3430-DC35-603B-E12EFFA5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645F-9723-4DF5-6BF7-D84A666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5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2BF7-13DE-BC90-D928-309B2507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7373-A791-E58F-8F3B-917EDA6D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9A2C-AFB3-E25F-4C8D-696BFBEB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6B2D-EBB9-CC94-BDFE-86C383F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DEBB-FBC2-4032-2A07-36586BA2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090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3736C-EAEB-3ADC-F2AE-47748C91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9C1EB-239D-7E16-8622-8DB81A1D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5934-8FD5-E4E5-BF38-7BA77923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B1A3-B933-AD65-910F-CF109E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E9AA-CFA0-2368-D19B-9440CDA0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5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0A75-EFAF-0F68-D435-36507209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CACC-F522-D7F8-BB87-9FDB6B8C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9F71-8D92-69F1-CE80-C4A7FA55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E7D2-85E1-510A-0AF6-3E62A38D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6DFE-79A9-0F10-F3FC-6541A83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383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94C-B60A-9020-AC5C-5CEAFB2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3B3-0092-4B10-06E5-7B4E796A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99B-DB08-1B00-4B0B-B383E66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2133-31D0-1B6A-98F5-67DBE273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5B0E-AF60-0DA9-EB1B-8260A78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90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8372-95BE-C548-4FB8-0607ECC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A63E-CFC6-3505-C6E0-34800D833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DBC3A-96C0-9E1A-78FC-B180C2EA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553D-35E2-85DD-3F74-FB769BC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D7186-57A6-1D7C-F120-42F7787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CCC0-4C21-96FD-B498-00E62A80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19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F21A-E53F-56FB-012B-749DA21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ABFA-3DDB-9FFA-25AB-D48BBAE7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98A-766A-847C-CB0C-F4E0C94A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80303-EA36-7ECE-7DED-10F4E72C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FEDE7-AF19-C9C7-87E0-468C05C65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AB4ED-A8C8-7234-B26B-000EE0C6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3B31A-6842-99CE-B22D-E3C49A1F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06DA3-09A6-B4AC-E758-2255605B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630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6003-2F33-7B4C-3EAB-D64F6E78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300BB-8A40-843C-CF19-31D995AE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E7BFE-21C4-79C3-34A8-CD1A04D4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A5E1-B2D2-C0E5-50B4-C8E2DC0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8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C38D5-1F8A-3372-BB3D-0AEF0475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D1EF6-1027-B7DD-CB6A-B455B77F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5F8C6-6CE1-3550-4FF2-7FE1EE3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98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CAE4-6C05-C91D-2B9A-98FD722F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6A15-97D1-6BDD-8E52-99DE38FF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E24A-36C5-94B4-5A41-BADB092F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BA32-6EC1-5205-FCE2-26DBF1EF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3C4C-40BA-9436-CA9A-E034F0F8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763C6-3461-722D-6672-7BE41FB4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A331-B68D-98F7-D042-86EA56B5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70827-118A-FA4D-B8B3-A064F94AA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61762-994C-EAD8-A32F-E7DBD4BB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FD16-4C10-8A4D-B31F-9F68CB01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62CB-342A-17B0-FBB1-80E5C743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A293-C20E-2145-51FE-5C49994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78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B204F-927C-7BCF-89B2-45B37A75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0D7A-D396-97F2-28F2-438D7032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AEB3-4DA2-2982-9DFD-89CE467A9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A3ADC-E32B-443F-A081-214196E08255}" type="datetimeFigureOut">
              <a:rPr lang="da-DK" smtClean="0"/>
              <a:t>03-07-2024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DD8E-BDD2-933D-732E-72F6E982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D05E-2DC8-7B9D-F447-669AE40FC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EBBB6-956C-421F-AB73-FB4263B3A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1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B82B9-7E02-9F7D-F83D-74E106B1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PH" sz="8000"/>
              <a:t>ContentDistributionApp</a:t>
            </a:r>
            <a:endParaRPr lang="da-DK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D88CD-EA2C-17D5-0D86-EF5E28FE8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FFBAC-A0F3-25BB-4DBF-F4F6CE80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Strategy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23E55-55E3-8ED5-19DF-2E3E01B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Time Factor</a:t>
            </a:r>
          </a:p>
          <a:p>
            <a:r>
              <a:rPr lang="en-PH" dirty="0">
                <a:solidFill>
                  <a:schemeClr val="accent6"/>
                </a:solidFill>
              </a:rPr>
              <a:t>Easy to Code/Understand</a:t>
            </a:r>
          </a:p>
          <a:p>
            <a:r>
              <a:rPr lang="en-PH" dirty="0"/>
              <a:t>Loosely Coupled Relationships </a:t>
            </a:r>
          </a:p>
          <a:p>
            <a:r>
              <a:rPr lang="en-PH" dirty="0"/>
              <a:t>A Data Presentation Layer that can be easily configured without compromising the underlying data.</a:t>
            </a:r>
          </a:p>
          <a:p>
            <a:r>
              <a:rPr lang="en-PH" dirty="0">
                <a:solidFill>
                  <a:schemeClr val="accent6"/>
                </a:solidFill>
              </a:rPr>
              <a:t>A technology where you can modify the presentation layer without compromising the underlying data</a:t>
            </a:r>
          </a:p>
          <a:p>
            <a:r>
              <a:rPr lang="da-DK" dirty="0" err="1"/>
              <a:t>Scalability</a:t>
            </a:r>
            <a:r>
              <a:rPr lang="da-DK" dirty="0"/>
              <a:t> of Solution</a:t>
            </a:r>
          </a:p>
          <a:p>
            <a:r>
              <a:rPr lang="da-DK" dirty="0">
                <a:solidFill>
                  <a:schemeClr val="accent6"/>
                </a:solidFill>
              </a:rPr>
              <a:t>Make the solution </a:t>
            </a:r>
            <a:r>
              <a:rPr lang="da-DK" dirty="0" err="1">
                <a:solidFill>
                  <a:schemeClr val="accent6"/>
                </a:solidFill>
              </a:rPr>
              <a:t>scalable</a:t>
            </a:r>
            <a:r>
              <a:rPr lang="da-DK" dirty="0">
                <a:solidFill>
                  <a:schemeClr val="accent6"/>
                </a:solidFill>
              </a:rPr>
              <a:t> in a sense </a:t>
            </a:r>
            <a:r>
              <a:rPr lang="da-DK" dirty="0" err="1">
                <a:solidFill>
                  <a:schemeClr val="accent6"/>
                </a:solidFill>
              </a:rPr>
              <a:t>that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if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you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remove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one</a:t>
            </a:r>
            <a:r>
              <a:rPr lang="da-DK" dirty="0">
                <a:solidFill>
                  <a:schemeClr val="accent6"/>
                </a:solidFill>
              </a:rPr>
              <a:t> part of the </a:t>
            </a:r>
            <a:r>
              <a:rPr lang="da-DK" dirty="0" err="1">
                <a:solidFill>
                  <a:schemeClr val="accent6"/>
                </a:solidFill>
              </a:rPr>
              <a:t>code</a:t>
            </a:r>
            <a:r>
              <a:rPr lang="da-DK" dirty="0">
                <a:solidFill>
                  <a:schemeClr val="accent6"/>
                </a:solidFill>
              </a:rPr>
              <a:t>, </a:t>
            </a:r>
            <a:r>
              <a:rPr lang="da-DK" dirty="0" err="1">
                <a:solidFill>
                  <a:schemeClr val="accent6"/>
                </a:solidFill>
              </a:rPr>
              <a:t>you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can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easily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replace</a:t>
            </a:r>
            <a:r>
              <a:rPr lang="da-DK" dirty="0">
                <a:solidFill>
                  <a:schemeClr val="accent6"/>
                </a:solidFill>
              </a:rPr>
              <a:t> it with </a:t>
            </a:r>
            <a:r>
              <a:rPr lang="da-DK" dirty="0" err="1">
                <a:solidFill>
                  <a:schemeClr val="accent6"/>
                </a:solidFill>
              </a:rPr>
              <a:t>something</a:t>
            </a:r>
            <a:r>
              <a:rPr lang="da-DK" dirty="0">
                <a:solidFill>
                  <a:schemeClr val="accent6"/>
                </a:solidFill>
              </a:rPr>
              <a:t> more </a:t>
            </a:r>
            <a:r>
              <a:rPr lang="da-DK" dirty="0" err="1">
                <a:solidFill>
                  <a:schemeClr val="accent6"/>
                </a:solidFill>
              </a:rPr>
              <a:t>performant</a:t>
            </a:r>
            <a:r>
              <a:rPr lang="da-DK" dirty="0">
                <a:solidFill>
                  <a:schemeClr val="accent6"/>
                </a:solidFill>
              </a:rPr>
              <a:t>. Like LEGOs</a:t>
            </a:r>
          </a:p>
          <a:p>
            <a:r>
              <a:rPr lang="da-DK" dirty="0"/>
              <a:t>An Interface (</a:t>
            </a:r>
            <a:r>
              <a:rPr lang="da-DK" dirty="0" err="1"/>
              <a:t>Maybe</a:t>
            </a:r>
            <a:r>
              <a:rPr lang="da-DK" dirty="0"/>
              <a:t> UI)</a:t>
            </a:r>
          </a:p>
        </p:txBody>
      </p:sp>
    </p:spTree>
    <p:extLst>
      <p:ext uri="{BB962C8B-B14F-4D97-AF65-F5344CB8AC3E}">
        <p14:creationId xmlns:p14="http://schemas.microsoft.com/office/powerpoint/2010/main" val="133200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3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FFBAC-A0F3-25BB-4DBF-F4F6CE80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23E55-55E3-8ED5-19DF-2E3E01B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err="1"/>
              <a:t>GraphQL</a:t>
            </a:r>
            <a:endParaRPr lang="en-PH" dirty="0"/>
          </a:p>
          <a:p>
            <a:r>
              <a:rPr lang="en-PH" dirty="0"/>
              <a:t>Redis as a backing store</a:t>
            </a:r>
          </a:p>
          <a:p>
            <a:r>
              <a:rPr lang="en-PH" dirty="0" err="1"/>
              <a:t>GraphQL</a:t>
            </a:r>
            <a:r>
              <a:rPr lang="en-PH" dirty="0"/>
              <a:t> playground as UI Interface </a:t>
            </a:r>
            <a:r>
              <a:rPr lang="en-PH"/>
              <a:t>for developers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73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Walkthrough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59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FFBAC-A0F3-25BB-4DBF-F4F6CE80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Limitations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23E55-55E3-8ED5-19DF-2E3E01B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Not much validation for duplicates, or uniqueness of data.</a:t>
            </a:r>
          </a:p>
          <a:p>
            <a:r>
              <a:rPr lang="en-PH" dirty="0"/>
              <a:t>Not much validation for inputs</a:t>
            </a:r>
            <a:r>
              <a:rPr lang="da-DK" dirty="0"/>
              <a:t>.</a:t>
            </a:r>
          </a:p>
          <a:p>
            <a:r>
              <a:rPr lang="da-DK" dirty="0"/>
              <a:t>Not so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thorough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via Unit Tests/</a:t>
            </a:r>
            <a:r>
              <a:rPr lang="da-DK" dirty="0" err="1"/>
              <a:t>IntegrationTests</a:t>
            </a:r>
            <a:endParaRPr lang="da-DK" dirty="0"/>
          </a:p>
          <a:p>
            <a:r>
              <a:rPr lang="da-DK" dirty="0"/>
              <a:t>No UI Component due to time </a:t>
            </a:r>
            <a:r>
              <a:rPr lang="da-DK" dirty="0" err="1"/>
              <a:t>limitation</a:t>
            </a:r>
            <a:endParaRPr lang="da-DK" dirty="0"/>
          </a:p>
          <a:p>
            <a:r>
              <a:rPr lang="da-DK" dirty="0"/>
              <a:t>No Authentication/</a:t>
            </a:r>
            <a:r>
              <a:rPr lang="da-DK" dirty="0" err="1"/>
              <a:t>Authorization</a:t>
            </a:r>
            <a:r>
              <a:rPr lang="da-DK" dirty="0"/>
              <a:t>.</a:t>
            </a:r>
          </a:p>
          <a:p>
            <a:r>
              <a:rPr lang="da-DK" dirty="0" err="1"/>
              <a:t>Mocked</a:t>
            </a:r>
            <a:r>
              <a:rPr lang="da-DK" dirty="0"/>
              <a:t> </a:t>
            </a:r>
            <a:r>
              <a:rPr lang="da-DK" dirty="0" err="1"/>
              <a:t>ClaimsPrincipal</a:t>
            </a:r>
            <a:r>
              <a:rPr lang="da-DK" dirty="0"/>
              <a:t> Information to </a:t>
            </a:r>
            <a:r>
              <a:rPr lang="da-DK" dirty="0" err="1"/>
              <a:t>mock</a:t>
            </a:r>
            <a:r>
              <a:rPr lang="da-DK" dirty="0"/>
              <a:t> a </a:t>
            </a:r>
            <a:r>
              <a:rPr lang="da-DK" dirty="0" err="1"/>
              <a:t>logged</a:t>
            </a:r>
            <a:r>
              <a:rPr lang="da-DK" dirty="0"/>
              <a:t> on user.</a:t>
            </a:r>
          </a:p>
        </p:txBody>
      </p:sp>
    </p:spTree>
    <p:extLst>
      <p:ext uri="{BB962C8B-B14F-4D97-AF65-F5344CB8AC3E}">
        <p14:creationId xmlns:p14="http://schemas.microsoft.com/office/powerpoint/2010/main" val="120132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Questions?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04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C092-3D00-9AB8-1CFB-6B2212AC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Thank you! </a:t>
            </a:r>
            <a:r>
              <a:rPr lang="en-PH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2938-55C1-F7D5-752B-D85B3B52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0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3E54F-021A-DA04-FF06-D911FF50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PH" sz="6000"/>
              <a:t>Agenda</a:t>
            </a:r>
            <a:endParaRPr lang="da-DK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ACA5-60DB-B057-FAEA-F3AD6979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PH" sz="2200" dirty="0"/>
              <a:t>Architecture Diagram</a:t>
            </a:r>
          </a:p>
          <a:p>
            <a:r>
              <a:rPr lang="en-PH" sz="2200" dirty="0"/>
              <a:t>Code Walkthrough</a:t>
            </a:r>
          </a:p>
          <a:p>
            <a:r>
              <a:rPr lang="da-DK" sz="2200" dirty="0"/>
              <a:t>Challenges</a:t>
            </a:r>
          </a:p>
          <a:p>
            <a:r>
              <a:rPr lang="da-DK" sz="2200" dirty="0"/>
              <a:t>Design Decisions</a:t>
            </a:r>
          </a:p>
          <a:p>
            <a:r>
              <a:rPr lang="da-DK" sz="2200" dirty="0" err="1"/>
              <a:t>Limitations</a:t>
            </a:r>
            <a:endParaRPr lang="da-DK" sz="2200" dirty="0"/>
          </a:p>
          <a:p>
            <a:r>
              <a:rPr lang="da-DK" sz="2200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35091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9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C830-FD0E-64B6-7CCA-3091F44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1. System Context Diagram</a:t>
            </a:r>
            <a:endParaRPr lang="da-DK" dirty="0"/>
          </a:p>
        </p:txBody>
      </p:sp>
      <p:pic>
        <p:nvPicPr>
          <p:cNvPr id="15" name="Content Placeholder 14" descr="A diagram of a person&#10;&#10;Description automatically generated">
            <a:extLst>
              <a:ext uri="{FF2B5EF4-FFF2-40B4-BE49-F238E27FC236}">
                <a16:creationId xmlns:a16="http://schemas.microsoft.com/office/drawing/2014/main" id="{6977703C-EBBD-C191-29B0-A794F7C5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83" y="1825625"/>
            <a:ext cx="8058033" cy="4351338"/>
          </a:xfrm>
        </p:spPr>
      </p:pic>
    </p:spTree>
    <p:extLst>
      <p:ext uri="{BB962C8B-B14F-4D97-AF65-F5344CB8AC3E}">
        <p14:creationId xmlns:p14="http://schemas.microsoft.com/office/powerpoint/2010/main" val="29018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D7BE-A71F-C6E5-372E-690C275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2. Container Diagram</a:t>
            </a:r>
            <a:endParaRPr lang="da-DK" dirty="0"/>
          </a:p>
        </p:txBody>
      </p:sp>
      <p:pic>
        <p:nvPicPr>
          <p:cNvPr id="15" name="Content Placeholder 14" descr="A diagram of a person with a blue object&#10;&#10;Description automatically generated">
            <a:extLst>
              <a:ext uri="{FF2B5EF4-FFF2-40B4-BE49-F238E27FC236}">
                <a16:creationId xmlns:a16="http://schemas.microsoft.com/office/drawing/2014/main" id="{70934B06-F6B4-18E4-B998-477D04C64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63" y="1825625"/>
            <a:ext cx="9229074" cy="4351338"/>
          </a:xfrm>
        </p:spPr>
      </p:pic>
    </p:spTree>
    <p:extLst>
      <p:ext uri="{BB962C8B-B14F-4D97-AF65-F5344CB8AC3E}">
        <p14:creationId xmlns:p14="http://schemas.microsoft.com/office/powerpoint/2010/main" val="272791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EC02-FF71-08BB-8D11-DBFCADE0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3. Component Diagram</a:t>
            </a:r>
            <a:endParaRPr lang="da-DK" dirty="0"/>
          </a:p>
        </p:txBody>
      </p:sp>
      <p:pic>
        <p:nvPicPr>
          <p:cNvPr id="5" name="Content Placeholder 4" descr="A diagram of a person&#10;&#10;Description automatically generated">
            <a:extLst>
              <a:ext uri="{FF2B5EF4-FFF2-40B4-BE49-F238E27FC236}">
                <a16:creationId xmlns:a16="http://schemas.microsoft.com/office/drawing/2014/main" id="{C073E4CB-B32F-F48F-137A-4BACE4D8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90" y="1418104"/>
            <a:ext cx="5915100" cy="5074771"/>
          </a:xfrm>
        </p:spPr>
      </p:pic>
    </p:spTree>
    <p:extLst>
      <p:ext uri="{BB962C8B-B14F-4D97-AF65-F5344CB8AC3E}">
        <p14:creationId xmlns:p14="http://schemas.microsoft.com/office/powerpoint/2010/main" val="29688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0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FFBAC-A0F3-25BB-4DBF-F4F6CE80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Challenges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23E55-55E3-8ED5-19DF-2E3E01B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Time Factor</a:t>
            </a:r>
          </a:p>
          <a:p>
            <a:r>
              <a:rPr lang="en-PH" dirty="0"/>
              <a:t>Loosely Coupled Relationships</a:t>
            </a:r>
          </a:p>
          <a:p>
            <a:r>
              <a:rPr lang="en-PH" dirty="0"/>
              <a:t>A Data Presentation Layer that can be easily configured without compromising the underlying data.</a:t>
            </a:r>
          </a:p>
          <a:p>
            <a:r>
              <a:rPr lang="da-DK" dirty="0" err="1"/>
              <a:t>Scalability</a:t>
            </a:r>
            <a:r>
              <a:rPr lang="da-DK" dirty="0"/>
              <a:t> of Solution</a:t>
            </a:r>
          </a:p>
          <a:p>
            <a:r>
              <a:rPr lang="da-DK" dirty="0"/>
              <a:t>A Cache </a:t>
            </a:r>
            <a:r>
              <a:rPr lang="da-DK" dirty="0" err="1"/>
              <a:t>Strategy</a:t>
            </a:r>
            <a:endParaRPr lang="da-DK" dirty="0"/>
          </a:p>
          <a:p>
            <a:r>
              <a:rPr lang="da-DK" dirty="0" err="1"/>
              <a:t>Maybe</a:t>
            </a:r>
            <a:r>
              <a:rPr lang="da-DK" dirty="0"/>
              <a:t> a UI Interface?</a:t>
            </a:r>
          </a:p>
        </p:txBody>
      </p:sp>
    </p:spTree>
    <p:extLst>
      <p:ext uri="{BB962C8B-B14F-4D97-AF65-F5344CB8AC3E}">
        <p14:creationId xmlns:p14="http://schemas.microsoft.com/office/powerpoint/2010/main" val="29346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1A633-3EA3-9AF5-EC19-E43FC1E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120-BB62-F246-C650-0D2DEA1B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06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214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ContentDistributionApp</vt:lpstr>
      <vt:lpstr>Agenda</vt:lpstr>
      <vt:lpstr>Architecture Diagram</vt:lpstr>
      <vt:lpstr>1. System Context Diagram</vt:lpstr>
      <vt:lpstr>2. Container Diagram</vt:lpstr>
      <vt:lpstr>3. Component Diagram</vt:lpstr>
      <vt:lpstr>Challenges</vt:lpstr>
      <vt:lpstr>Challenges</vt:lpstr>
      <vt:lpstr>Design Decisions</vt:lpstr>
      <vt:lpstr>Design Strategy</vt:lpstr>
      <vt:lpstr>Solution</vt:lpstr>
      <vt:lpstr>Solution</vt:lpstr>
      <vt:lpstr>Code Walkthrough</vt:lpstr>
      <vt:lpstr>Limitations</vt:lpstr>
      <vt:lpstr>Limitations</vt:lpstr>
      <vt:lpstr>Questions?</vt:lpstr>
      <vt:lpstr>Thank you! </vt:lpstr>
    </vt:vector>
  </TitlesOfParts>
  <Company>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Banzon</dc:creator>
  <cp:lastModifiedBy>Jose Banzon</cp:lastModifiedBy>
  <cp:revision>1</cp:revision>
  <dcterms:created xsi:type="dcterms:W3CDTF">2024-07-02T23:47:35Z</dcterms:created>
  <dcterms:modified xsi:type="dcterms:W3CDTF">2024-07-03T01:17:27Z</dcterms:modified>
</cp:coreProperties>
</file>