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28" r:id="rId1"/>
  </p:sldMasterIdLst>
  <p:sldIdLst>
    <p:sldId id="256" r:id="rId2"/>
    <p:sldId id="264" r:id="rId3"/>
    <p:sldId id="265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965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0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6640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7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593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3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8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4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8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6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1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23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NoSQL Myths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3" y="2295961"/>
            <a:ext cx="7034362" cy="706355"/>
          </a:xfrm>
        </p:spPr>
        <p:txBody>
          <a:bodyPr>
            <a:normAutofit/>
          </a:bodyPr>
          <a:lstStyle/>
          <a:p>
            <a:r>
              <a:rPr lang="en-US" sz="3200" dirty="0"/>
              <a:t>An Brief overview to NoSQL technology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5412258"/>
            <a:ext cx="51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Atut Gorkhali (MCIS IV) 182804</a:t>
            </a:r>
          </a:p>
        </p:txBody>
      </p:sp>
    </p:spTree>
    <p:extLst>
      <p:ext uri="{BB962C8B-B14F-4D97-AF65-F5344CB8AC3E}">
        <p14:creationId xmlns:p14="http://schemas.microsoft.com/office/powerpoint/2010/main" val="327417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8C01-C08B-4125-BD55-B995EA8D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Outlines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2C3D-3D34-4C8C-8FED-B464FE08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3600" dirty="0"/>
              <a:t>Motives</a:t>
            </a:r>
          </a:p>
          <a:p>
            <a:r>
              <a:rPr lang="en-CA" sz="3600" dirty="0"/>
              <a:t>Introductions</a:t>
            </a:r>
          </a:p>
          <a:p>
            <a:r>
              <a:rPr lang="en-CA" sz="3600" dirty="0"/>
              <a:t>Myths about NoSQL</a:t>
            </a:r>
          </a:p>
          <a:p>
            <a:r>
              <a:rPr lang="en-CA" sz="3600" dirty="0"/>
              <a:t>Types of NoSQL</a:t>
            </a:r>
          </a:p>
          <a:p>
            <a:r>
              <a:rPr lang="en-CA" sz="3600" dirty="0"/>
              <a:t>MongoDB</a:t>
            </a:r>
          </a:p>
          <a:p>
            <a:r>
              <a:rPr lang="en-CA" sz="3600" dirty="0"/>
              <a:t>MongoDB Terminology and Concepts</a:t>
            </a:r>
          </a:p>
          <a:p>
            <a:r>
              <a:rPr lang="en-CA" sz="3600" dirty="0"/>
              <a:t>Comparison With Relational</a:t>
            </a:r>
          </a:p>
          <a:p>
            <a:r>
              <a:rPr lang="en-CA" sz="3600" dirty="0"/>
              <a:t>Conclusion</a:t>
            </a:r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18177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8C01-C08B-4125-BD55-B995EA8D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Introduction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2C3D-3D34-4C8C-8FED-B464FE08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Introductions</a:t>
            </a:r>
          </a:p>
          <a:p>
            <a:pPr lvl="1"/>
            <a:r>
              <a:rPr lang="en-CA" dirty="0"/>
              <a:t>Relational Database</a:t>
            </a:r>
          </a:p>
          <a:p>
            <a:pPr lvl="1"/>
            <a:r>
              <a:rPr lang="en-CA" dirty="0"/>
              <a:t>Limitations with Relational Database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829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is great database solution for RAPID APPLICATION DEVELOPMENT</a:t>
            </a:r>
          </a:p>
          <a:p>
            <a:r>
              <a:rPr lang="en-US" dirty="0"/>
              <a:t>It is must for scenarios where large number of data arrives at once and saving them is important than data consistency</a:t>
            </a:r>
          </a:p>
          <a:p>
            <a:r>
              <a:rPr lang="en-US" dirty="0"/>
              <a:t>It offers high distribution and scalability</a:t>
            </a:r>
          </a:p>
          <a:p>
            <a:r>
              <a:rPr lang="en-US" dirty="0"/>
              <a:t>It’s support of commodity servers makes it cheaper solution</a:t>
            </a:r>
          </a:p>
          <a:p>
            <a:r>
              <a:rPr lang="en-US" dirty="0"/>
              <a:t>NoSQL’s major limitation is lack of ACID, however some NoSQL like MongoDB supports transaction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8061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07151B"/>
      </a:dk2>
      <a:lt2>
        <a:srgbClr val="F2F3F3"/>
      </a:lt2>
      <a:accent1>
        <a:srgbClr val="1C546B"/>
      </a:accent1>
      <a:accent2>
        <a:srgbClr val="606968"/>
      </a:accent2>
      <a:accent3>
        <a:srgbClr val="8D8D35"/>
      </a:accent3>
      <a:accent4>
        <a:srgbClr val="D9A142"/>
      </a:accent4>
      <a:accent5>
        <a:srgbClr val="C47023"/>
      </a:accent5>
      <a:accent6>
        <a:srgbClr val="754D64"/>
      </a:accent6>
      <a:hlink>
        <a:srgbClr val="417E93"/>
      </a:hlink>
      <a:folHlink>
        <a:srgbClr val="A76D89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357</TotalTime>
  <Words>102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Corbel</vt:lpstr>
      <vt:lpstr>Headlines</vt:lpstr>
      <vt:lpstr>NoSQL Myths</vt:lpstr>
      <vt:lpstr>Outlines</vt:lpstr>
      <vt:lpstr>Introduction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web based Resume portal</dc:title>
  <dc:creator>Atut Gorkhali</dc:creator>
  <cp:lastModifiedBy>Atut Gorkhali</cp:lastModifiedBy>
  <cp:revision>36</cp:revision>
  <dcterms:created xsi:type="dcterms:W3CDTF">2017-03-06T06:35:59Z</dcterms:created>
  <dcterms:modified xsi:type="dcterms:W3CDTF">2019-08-17T19:27:23Z</dcterms:modified>
</cp:coreProperties>
</file>