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7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20197-E917-4A95-ADA3-573E80FB85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9E24414-A776-4127-AAB8-FB3CBF3AFC5C}">
      <dgm:prSet phldrT="[Text]"/>
      <dgm:spPr/>
      <dgm:t>
        <a:bodyPr/>
        <a:lstStyle/>
        <a:p>
          <a:r>
            <a:rPr lang="en-US" dirty="0" smtClean="0"/>
            <a:t>Main Form</a:t>
          </a:r>
          <a:endParaRPr lang="en-US" dirty="0"/>
        </a:p>
      </dgm:t>
    </dgm:pt>
    <dgm:pt modelId="{4D4F5328-1C25-498C-91FF-CAFE7AD89391}" type="parTrans" cxnId="{3F537441-ADD7-472F-9CFC-1836EB9C599A}">
      <dgm:prSet/>
      <dgm:spPr/>
      <dgm:t>
        <a:bodyPr/>
        <a:lstStyle/>
        <a:p>
          <a:endParaRPr lang="en-US"/>
        </a:p>
      </dgm:t>
    </dgm:pt>
    <dgm:pt modelId="{3F6DD28E-8FB5-4443-9AAA-CB5A99CD125E}" type="sibTrans" cxnId="{3F537441-ADD7-472F-9CFC-1836EB9C599A}">
      <dgm:prSet/>
      <dgm:spPr/>
      <dgm:t>
        <a:bodyPr/>
        <a:lstStyle/>
        <a:p>
          <a:endParaRPr lang="en-US"/>
        </a:p>
      </dgm:t>
    </dgm:pt>
    <dgm:pt modelId="{ACCB666E-0812-4B78-8E36-16078E1CEEA4}">
      <dgm:prSet phldrT="[Text]"/>
      <dgm:spPr/>
      <dgm:t>
        <a:bodyPr/>
        <a:lstStyle/>
        <a:p>
          <a:r>
            <a:rPr lang="en-US" dirty="0" smtClean="0"/>
            <a:t>Student Management </a:t>
          </a:r>
          <a:endParaRPr lang="en-US" dirty="0"/>
        </a:p>
      </dgm:t>
    </dgm:pt>
    <dgm:pt modelId="{B8ECEE3D-5B60-4B5F-8F02-106ED90E9990}" type="parTrans" cxnId="{B90EC41E-221C-46EB-901A-526E32FBAF9B}">
      <dgm:prSet/>
      <dgm:spPr/>
      <dgm:t>
        <a:bodyPr/>
        <a:lstStyle/>
        <a:p>
          <a:endParaRPr lang="en-US"/>
        </a:p>
      </dgm:t>
    </dgm:pt>
    <dgm:pt modelId="{3D0484CB-0C6E-4AA3-8EC4-1AF79C630525}" type="sibTrans" cxnId="{B90EC41E-221C-46EB-901A-526E32FBAF9B}">
      <dgm:prSet/>
      <dgm:spPr/>
      <dgm:t>
        <a:bodyPr/>
        <a:lstStyle/>
        <a:p>
          <a:endParaRPr lang="en-US"/>
        </a:p>
      </dgm:t>
    </dgm:pt>
    <dgm:pt modelId="{D83F5E3E-640F-4CD0-86E9-8CEE1B36CB8C}">
      <dgm:prSet phldrT="[Text]"/>
      <dgm:spPr/>
      <dgm:t>
        <a:bodyPr/>
        <a:lstStyle/>
        <a:p>
          <a:r>
            <a:rPr lang="en-US" dirty="0" smtClean="0"/>
            <a:t>Teacher Management</a:t>
          </a:r>
          <a:endParaRPr lang="en-US" dirty="0"/>
        </a:p>
      </dgm:t>
    </dgm:pt>
    <dgm:pt modelId="{7FCB29F7-41C9-4BC4-A9FA-AC1C15368ACF}" type="parTrans" cxnId="{046D1786-C467-4A5C-8A7F-89A0710481DB}">
      <dgm:prSet/>
      <dgm:spPr/>
      <dgm:t>
        <a:bodyPr/>
        <a:lstStyle/>
        <a:p>
          <a:endParaRPr lang="en-US"/>
        </a:p>
      </dgm:t>
    </dgm:pt>
    <dgm:pt modelId="{C0A4C529-C0FA-4E35-9275-AE0B411645FB}" type="sibTrans" cxnId="{046D1786-C467-4A5C-8A7F-89A0710481DB}">
      <dgm:prSet/>
      <dgm:spPr/>
      <dgm:t>
        <a:bodyPr/>
        <a:lstStyle/>
        <a:p>
          <a:endParaRPr lang="en-US"/>
        </a:p>
      </dgm:t>
    </dgm:pt>
    <dgm:pt modelId="{87C52030-8798-4366-AC12-6C4C7B6D7701}">
      <dgm:prSet phldrT="[Text]"/>
      <dgm:spPr/>
      <dgm:t>
        <a:bodyPr/>
        <a:lstStyle/>
        <a:p>
          <a:r>
            <a:rPr lang="en-US" dirty="0" smtClean="0"/>
            <a:t>Guardian Management</a:t>
          </a:r>
          <a:endParaRPr lang="en-US" dirty="0"/>
        </a:p>
      </dgm:t>
    </dgm:pt>
    <dgm:pt modelId="{A678A383-F4E9-46BC-8EEE-6AFC0360861F}" type="parTrans" cxnId="{20C20A73-13B5-472D-BA7F-ABD9473BA590}">
      <dgm:prSet/>
      <dgm:spPr/>
      <dgm:t>
        <a:bodyPr/>
        <a:lstStyle/>
        <a:p>
          <a:endParaRPr lang="en-US"/>
        </a:p>
      </dgm:t>
    </dgm:pt>
    <dgm:pt modelId="{D112F4EB-1202-4EE6-9722-DADC41354DCD}" type="sibTrans" cxnId="{20C20A73-13B5-472D-BA7F-ABD9473BA590}">
      <dgm:prSet/>
      <dgm:spPr/>
      <dgm:t>
        <a:bodyPr/>
        <a:lstStyle/>
        <a:p>
          <a:endParaRPr lang="en-US"/>
        </a:p>
      </dgm:t>
    </dgm:pt>
    <dgm:pt modelId="{F89C213D-52F0-478F-B0A9-CFCCAA033DAA}">
      <dgm:prSet phldrT="[Text]"/>
      <dgm:spPr/>
      <dgm:t>
        <a:bodyPr/>
        <a:lstStyle/>
        <a:p>
          <a:r>
            <a:rPr lang="en-US" dirty="0" smtClean="0"/>
            <a:t>Faculty Management</a:t>
          </a:r>
          <a:endParaRPr lang="en-US" dirty="0"/>
        </a:p>
      </dgm:t>
    </dgm:pt>
    <dgm:pt modelId="{D8A4484B-A363-48B2-805F-7E97F98EB165}" type="parTrans" cxnId="{1478CCB4-1D5E-48D4-A96A-250518EEAC6E}">
      <dgm:prSet/>
      <dgm:spPr/>
      <dgm:t>
        <a:bodyPr/>
        <a:lstStyle/>
        <a:p>
          <a:endParaRPr lang="en-US"/>
        </a:p>
      </dgm:t>
    </dgm:pt>
    <dgm:pt modelId="{ECFFF02E-E004-43D6-BD6C-E02387907D76}" type="sibTrans" cxnId="{1478CCB4-1D5E-48D4-A96A-250518EEAC6E}">
      <dgm:prSet/>
      <dgm:spPr/>
      <dgm:t>
        <a:bodyPr/>
        <a:lstStyle/>
        <a:p>
          <a:endParaRPr lang="en-US"/>
        </a:p>
      </dgm:t>
    </dgm:pt>
    <dgm:pt modelId="{3DE5E1E8-6FC3-42A1-A873-325E8CFE271E}">
      <dgm:prSet phldrT="[Text]"/>
      <dgm:spPr/>
      <dgm:t>
        <a:bodyPr/>
        <a:lstStyle/>
        <a:p>
          <a:r>
            <a:rPr lang="en-US" dirty="0" smtClean="0"/>
            <a:t>Program Management</a:t>
          </a:r>
          <a:endParaRPr lang="en-US" dirty="0"/>
        </a:p>
      </dgm:t>
    </dgm:pt>
    <dgm:pt modelId="{971C33DE-CAA8-4876-B11D-9BD42280F3E0}" type="parTrans" cxnId="{95237B9A-A021-4D2C-9B8D-D1569E2A2BE9}">
      <dgm:prSet/>
      <dgm:spPr/>
      <dgm:t>
        <a:bodyPr/>
        <a:lstStyle/>
        <a:p>
          <a:endParaRPr lang="en-US"/>
        </a:p>
      </dgm:t>
    </dgm:pt>
    <dgm:pt modelId="{E1E1BAD4-C49B-42D4-A025-27B732CF895E}" type="sibTrans" cxnId="{95237B9A-A021-4D2C-9B8D-D1569E2A2BE9}">
      <dgm:prSet/>
      <dgm:spPr/>
      <dgm:t>
        <a:bodyPr/>
        <a:lstStyle/>
        <a:p>
          <a:endParaRPr lang="en-US"/>
        </a:p>
      </dgm:t>
    </dgm:pt>
    <dgm:pt modelId="{4B40BDB5-9E1A-4C84-9B36-7541DE16BF23}">
      <dgm:prSet/>
      <dgm:spPr/>
      <dgm:t>
        <a:bodyPr/>
        <a:lstStyle/>
        <a:p>
          <a:r>
            <a:rPr lang="en-US" dirty="0" smtClean="0"/>
            <a:t>Unit Management</a:t>
          </a:r>
          <a:endParaRPr lang="en-US" dirty="0"/>
        </a:p>
      </dgm:t>
    </dgm:pt>
    <dgm:pt modelId="{BB1D4CDB-F9B1-45D9-99C0-0CDC781F0D64}" type="parTrans" cxnId="{5816A379-5875-48C2-9B98-573B67A4D2AF}">
      <dgm:prSet/>
      <dgm:spPr/>
      <dgm:t>
        <a:bodyPr/>
        <a:lstStyle/>
        <a:p>
          <a:endParaRPr lang="en-US"/>
        </a:p>
      </dgm:t>
    </dgm:pt>
    <dgm:pt modelId="{A4295960-2062-4446-B1BA-193388DEFD3B}" type="sibTrans" cxnId="{5816A379-5875-48C2-9B98-573B67A4D2AF}">
      <dgm:prSet/>
      <dgm:spPr/>
      <dgm:t>
        <a:bodyPr/>
        <a:lstStyle/>
        <a:p>
          <a:endParaRPr lang="en-US"/>
        </a:p>
      </dgm:t>
    </dgm:pt>
    <dgm:pt modelId="{7ADE7501-BC92-4EF3-81EE-428BC154593E}">
      <dgm:prSet/>
      <dgm:spPr/>
      <dgm:t>
        <a:bodyPr/>
        <a:lstStyle/>
        <a:p>
          <a:r>
            <a:rPr lang="en-US" dirty="0" smtClean="0"/>
            <a:t>Grade Management</a:t>
          </a:r>
          <a:endParaRPr lang="en-US" dirty="0"/>
        </a:p>
      </dgm:t>
    </dgm:pt>
    <dgm:pt modelId="{5E0FCCD1-520C-413A-B2F8-E33EB5549A39}" type="parTrans" cxnId="{E2B6F487-CC76-48C7-B3E8-934A2681ECC2}">
      <dgm:prSet/>
      <dgm:spPr/>
      <dgm:t>
        <a:bodyPr/>
        <a:lstStyle/>
        <a:p>
          <a:endParaRPr lang="en-US"/>
        </a:p>
      </dgm:t>
    </dgm:pt>
    <dgm:pt modelId="{6E1557B6-22A5-4F36-BC70-6BA740490604}" type="sibTrans" cxnId="{E2B6F487-CC76-48C7-B3E8-934A2681ECC2}">
      <dgm:prSet/>
      <dgm:spPr/>
      <dgm:t>
        <a:bodyPr/>
        <a:lstStyle/>
        <a:p>
          <a:endParaRPr lang="en-US"/>
        </a:p>
      </dgm:t>
    </dgm:pt>
    <dgm:pt modelId="{62D16180-81B8-442B-8F5C-F4B11E925403}">
      <dgm:prSet/>
      <dgm:spPr/>
      <dgm:t>
        <a:bodyPr/>
        <a:lstStyle/>
        <a:p>
          <a:r>
            <a:rPr lang="en-US" dirty="0" smtClean="0"/>
            <a:t>Enrollment Management</a:t>
          </a:r>
          <a:endParaRPr lang="en-US" dirty="0"/>
        </a:p>
      </dgm:t>
    </dgm:pt>
    <dgm:pt modelId="{DC76AAD6-92BD-477D-855B-DDE9456A8366}" type="parTrans" cxnId="{10AFE125-D086-4026-9780-653E6C648898}">
      <dgm:prSet/>
      <dgm:spPr/>
      <dgm:t>
        <a:bodyPr/>
        <a:lstStyle/>
        <a:p>
          <a:endParaRPr lang="en-US"/>
        </a:p>
      </dgm:t>
    </dgm:pt>
    <dgm:pt modelId="{6E8F5C1C-C9B5-4358-9C76-235D23231F0A}" type="sibTrans" cxnId="{10AFE125-D086-4026-9780-653E6C648898}">
      <dgm:prSet/>
      <dgm:spPr/>
      <dgm:t>
        <a:bodyPr/>
        <a:lstStyle/>
        <a:p>
          <a:endParaRPr lang="en-US"/>
        </a:p>
      </dgm:t>
    </dgm:pt>
    <dgm:pt modelId="{22023627-EAAB-4770-8F71-381EB8BFF9FF}">
      <dgm:prSet/>
      <dgm:spPr/>
      <dgm:t>
        <a:bodyPr/>
        <a:lstStyle/>
        <a:p>
          <a:r>
            <a:rPr lang="en-US" dirty="0" smtClean="0"/>
            <a:t>Enrollment Type Management</a:t>
          </a:r>
          <a:endParaRPr lang="en-US" dirty="0"/>
        </a:p>
      </dgm:t>
    </dgm:pt>
    <dgm:pt modelId="{7B3CA09B-601C-4F20-BF28-80C50565CFD5}" type="parTrans" cxnId="{E5847E60-C4E9-46D8-9CEE-EDC4448229B4}">
      <dgm:prSet/>
      <dgm:spPr/>
      <dgm:t>
        <a:bodyPr/>
        <a:lstStyle/>
        <a:p>
          <a:endParaRPr lang="en-US"/>
        </a:p>
      </dgm:t>
    </dgm:pt>
    <dgm:pt modelId="{8DEAED09-8086-45E7-878F-F10D4ABA98E3}" type="sibTrans" cxnId="{E5847E60-C4E9-46D8-9CEE-EDC4448229B4}">
      <dgm:prSet/>
      <dgm:spPr/>
      <dgm:t>
        <a:bodyPr/>
        <a:lstStyle/>
        <a:p>
          <a:endParaRPr lang="en-US"/>
        </a:p>
      </dgm:t>
    </dgm:pt>
    <dgm:pt modelId="{4DB5866F-F900-4E5F-973F-DA7317095E9B}">
      <dgm:prSet/>
      <dgm:spPr/>
      <dgm:t>
        <a:bodyPr/>
        <a:lstStyle/>
        <a:p>
          <a:r>
            <a:rPr lang="en-US" dirty="0" smtClean="0"/>
            <a:t>Semester Management</a:t>
          </a:r>
          <a:endParaRPr lang="en-US" dirty="0"/>
        </a:p>
      </dgm:t>
    </dgm:pt>
    <dgm:pt modelId="{3AED6E02-B801-4B6C-9AC1-D3B249E4282E}" type="parTrans" cxnId="{15B8ADE8-0BA5-4310-9C9E-2CF5B847F822}">
      <dgm:prSet/>
      <dgm:spPr/>
      <dgm:t>
        <a:bodyPr/>
        <a:lstStyle/>
        <a:p>
          <a:endParaRPr lang="en-US"/>
        </a:p>
      </dgm:t>
    </dgm:pt>
    <dgm:pt modelId="{B46BCC7D-562D-4852-9225-B2A233146F2A}" type="sibTrans" cxnId="{15B8ADE8-0BA5-4310-9C9E-2CF5B847F822}">
      <dgm:prSet/>
      <dgm:spPr/>
      <dgm:t>
        <a:bodyPr/>
        <a:lstStyle/>
        <a:p>
          <a:endParaRPr lang="en-US"/>
        </a:p>
      </dgm:t>
    </dgm:pt>
    <dgm:pt modelId="{74D56BB0-42CF-4C0C-9ACF-FEC0A71A8769}" type="pres">
      <dgm:prSet presAssocID="{35120197-E917-4A95-ADA3-573E80FB85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B37C7C-821D-4AC2-92FE-0565BB080A72}" type="pres">
      <dgm:prSet presAssocID="{A9E24414-A776-4127-AAB8-FB3CBF3AFC5C}" presName="root1" presStyleCnt="0"/>
      <dgm:spPr/>
    </dgm:pt>
    <dgm:pt modelId="{BFEC535C-C651-44D4-A435-AE238852FA58}" type="pres">
      <dgm:prSet presAssocID="{A9E24414-A776-4127-AAB8-FB3CBF3AFC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72EC0-8950-4960-A04B-494644C48B9E}" type="pres">
      <dgm:prSet presAssocID="{A9E24414-A776-4127-AAB8-FB3CBF3AFC5C}" presName="level2hierChild" presStyleCnt="0"/>
      <dgm:spPr/>
    </dgm:pt>
    <dgm:pt modelId="{6A91F32D-2D5E-4C8F-B973-F8DE2171DEF0}" type="pres">
      <dgm:prSet presAssocID="{B8ECEE3D-5B60-4B5F-8F02-106ED90E9990}" presName="conn2-1" presStyleLbl="parChTrans1D2" presStyleIdx="0" presStyleCnt="5"/>
      <dgm:spPr/>
    </dgm:pt>
    <dgm:pt modelId="{3F63A484-D84E-460E-8CE2-7C439C63F776}" type="pres">
      <dgm:prSet presAssocID="{B8ECEE3D-5B60-4B5F-8F02-106ED90E9990}" presName="connTx" presStyleLbl="parChTrans1D2" presStyleIdx="0" presStyleCnt="5"/>
      <dgm:spPr/>
    </dgm:pt>
    <dgm:pt modelId="{DF9E9B38-39C3-4EAD-894A-1BE86E30D785}" type="pres">
      <dgm:prSet presAssocID="{ACCB666E-0812-4B78-8E36-16078E1CEEA4}" presName="root2" presStyleCnt="0"/>
      <dgm:spPr/>
    </dgm:pt>
    <dgm:pt modelId="{B1B66FCB-2D56-4BD4-95F0-E11B08A6F123}" type="pres">
      <dgm:prSet presAssocID="{ACCB666E-0812-4B78-8E36-16078E1CEEA4}" presName="LevelTwoTextNode" presStyleLbl="node2" presStyleIdx="0" presStyleCnt="5">
        <dgm:presLayoutVars>
          <dgm:chPref val="3"/>
        </dgm:presLayoutVars>
      </dgm:prSet>
      <dgm:spPr/>
    </dgm:pt>
    <dgm:pt modelId="{ED4127AF-A350-44FC-AEAA-234C45796C13}" type="pres">
      <dgm:prSet presAssocID="{ACCB666E-0812-4B78-8E36-16078E1CEEA4}" presName="level3hierChild" presStyleCnt="0"/>
      <dgm:spPr/>
    </dgm:pt>
    <dgm:pt modelId="{4B738EAC-313A-42D8-AA4A-814E7FCBD76D}" type="pres">
      <dgm:prSet presAssocID="{5E0FCCD1-520C-413A-B2F8-E33EB5549A39}" presName="conn2-1" presStyleLbl="parChTrans1D3" presStyleIdx="0" presStyleCnt="5"/>
      <dgm:spPr/>
    </dgm:pt>
    <dgm:pt modelId="{1B34A8E7-5BA6-4C09-A36D-839DD37765E7}" type="pres">
      <dgm:prSet presAssocID="{5E0FCCD1-520C-413A-B2F8-E33EB5549A39}" presName="connTx" presStyleLbl="parChTrans1D3" presStyleIdx="0" presStyleCnt="5"/>
      <dgm:spPr/>
    </dgm:pt>
    <dgm:pt modelId="{367C5A55-33CF-46B7-A1D9-9F53B65BE06B}" type="pres">
      <dgm:prSet presAssocID="{7ADE7501-BC92-4EF3-81EE-428BC154593E}" presName="root2" presStyleCnt="0"/>
      <dgm:spPr/>
    </dgm:pt>
    <dgm:pt modelId="{81AB2239-25F5-4D56-AD71-7FF9F5BF3D2C}" type="pres">
      <dgm:prSet presAssocID="{7ADE7501-BC92-4EF3-81EE-428BC154593E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D69BC-161F-4CA2-95B4-9B31A0F90BA1}" type="pres">
      <dgm:prSet presAssocID="{7ADE7501-BC92-4EF3-81EE-428BC154593E}" presName="level3hierChild" presStyleCnt="0"/>
      <dgm:spPr/>
    </dgm:pt>
    <dgm:pt modelId="{269A9D2C-F42B-4C0D-9DAB-1806FA73DED7}" type="pres">
      <dgm:prSet presAssocID="{7FCB29F7-41C9-4BC4-A9FA-AC1C15368ACF}" presName="conn2-1" presStyleLbl="parChTrans1D2" presStyleIdx="1" presStyleCnt="5"/>
      <dgm:spPr/>
    </dgm:pt>
    <dgm:pt modelId="{87797484-D459-4C87-83C0-50B5623ABF48}" type="pres">
      <dgm:prSet presAssocID="{7FCB29F7-41C9-4BC4-A9FA-AC1C15368ACF}" presName="connTx" presStyleLbl="parChTrans1D2" presStyleIdx="1" presStyleCnt="5"/>
      <dgm:spPr/>
    </dgm:pt>
    <dgm:pt modelId="{B97FA221-F8C3-4EA8-937D-3AD5976BD713}" type="pres">
      <dgm:prSet presAssocID="{D83F5E3E-640F-4CD0-86E9-8CEE1B36CB8C}" presName="root2" presStyleCnt="0"/>
      <dgm:spPr/>
    </dgm:pt>
    <dgm:pt modelId="{E8AAA58F-2B1B-4BC9-90AA-B29D002B8E23}" type="pres">
      <dgm:prSet presAssocID="{D83F5E3E-640F-4CD0-86E9-8CEE1B36CB8C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775E73-DD10-4141-81C2-FB6D3213154E}" type="pres">
      <dgm:prSet presAssocID="{D83F5E3E-640F-4CD0-86E9-8CEE1B36CB8C}" presName="level3hierChild" presStyleCnt="0"/>
      <dgm:spPr/>
    </dgm:pt>
    <dgm:pt modelId="{474EC4CD-3E91-40BF-9255-C511FD6ED304}" type="pres">
      <dgm:prSet presAssocID="{A678A383-F4E9-46BC-8EEE-6AFC0360861F}" presName="conn2-1" presStyleLbl="parChTrans1D2" presStyleIdx="2" presStyleCnt="5"/>
      <dgm:spPr/>
    </dgm:pt>
    <dgm:pt modelId="{587824A1-1F3A-46FD-ABAC-17FAA53D99F0}" type="pres">
      <dgm:prSet presAssocID="{A678A383-F4E9-46BC-8EEE-6AFC0360861F}" presName="connTx" presStyleLbl="parChTrans1D2" presStyleIdx="2" presStyleCnt="5"/>
      <dgm:spPr/>
    </dgm:pt>
    <dgm:pt modelId="{4E890E58-2238-4D15-9CB0-CF97566D4A3A}" type="pres">
      <dgm:prSet presAssocID="{87C52030-8798-4366-AC12-6C4C7B6D7701}" presName="root2" presStyleCnt="0"/>
      <dgm:spPr/>
    </dgm:pt>
    <dgm:pt modelId="{7A857D5E-9308-43D3-908B-514C03AA8DC5}" type="pres">
      <dgm:prSet presAssocID="{87C52030-8798-4366-AC12-6C4C7B6D7701}" presName="LevelTwoTextNode" presStyleLbl="node2" presStyleIdx="2" presStyleCnt="5">
        <dgm:presLayoutVars>
          <dgm:chPref val="3"/>
        </dgm:presLayoutVars>
      </dgm:prSet>
      <dgm:spPr/>
    </dgm:pt>
    <dgm:pt modelId="{1A00F4C0-58C3-4131-95C7-9A8B4D0C6A83}" type="pres">
      <dgm:prSet presAssocID="{87C52030-8798-4366-AC12-6C4C7B6D7701}" presName="level3hierChild" presStyleCnt="0"/>
      <dgm:spPr/>
    </dgm:pt>
    <dgm:pt modelId="{B3D5A8FA-33DD-4E77-A4CC-0B3A42FB50C1}" type="pres">
      <dgm:prSet presAssocID="{D8A4484B-A363-48B2-805F-7E97F98EB165}" presName="conn2-1" presStyleLbl="parChTrans1D2" presStyleIdx="3" presStyleCnt="5"/>
      <dgm:spPr/>
    </dgm:pt>
    <dgm:pt modelId="{715E2524-0D09-4D03-9694-CA17099A6BE3}" type="pres">
      <dgm:prSet presAssocID="{D8A4484B-A363-48B2-805F-7E97F98EB165}" presName="connTx" presStyleLbl="parChTrans1D2" presStyleIdx="3" presStyleCnt="5"/>
      <dgm:spPr/>
    </dgm:pt>
    <dgm:pt modelId="{B589D7EA-4826-452D-8EBC-F4324029431E}" type="pres">
      <dgm:prSet presAssocID="{F89C213D-52F0-478F-B0A9-CFCCAA033DAA}" presName="root2" presStyleCnt="0"/>
      <dgm:spPr/>
    </dgm:pt>
    <dgm:pt modelId="{4607D049-88ED-48C1-82B6-1EA33F7B9856}" type="pres">
      <dgm:prSet presAssocID="{F89C213D-52F0-478F-B0A9-CFCCAA033DA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B3C492-F33D-4680-9626-B3993E866CC3}" type="pres">
      <dgm:prSet presAssocID="{F89C213D-52F0-478F-B0A9-CFCCAA033DAA}" presName="level3hierChild" presStyleCnt="0"/>
      <dgm:spPr/>
    </dgm:pt>
    <dgm:pt modelId="{985A51F4-016E-4496-8D03-C7FB5EB4724D}" type="pres">
      <dgm:prSet presAssocID="{DC76AAD6-92BD-477D-855B-DDE9456A8366}" presName="conn2-1" presStyleLbl="parChTrans1D3" presStyleIdx="1" presStyleCnt="5"/>
      <dgm:spPr/>
    </dgm:pt>
    <dgm:pt modelId="{F64B3F53-F585-413C-A71F-93713AD5BE41}" type="pres">
      <dgm:prSet presAssocID="{DC76AAD6-92BD-477D-855B-DDE9456A8366}" presName="connTx" presStyleLbl="parChTrans1D3" presStyleIdx="1" presStyleCnt="5"/>
      <dgm:spPr/>
    </dgm:pt>
    <dgm:pt modelId="{1A77FCE1-9162-40D2-A315-C441663E03CD}" type="pres">
      <dgm:prSet presAssocID="{62D16180-81B8-442B-8F5C-F4B11E925403}" presName="root2" presStyleCnt="0"/>
      <dgm:spPr/>
    </dgm:pt>
    <dgm:pt modelId="{9E750A9F-0444-4C7C-B8E8-F67600DBE1F2}" type="pres">
      <dgm:prSet presAssocID="{62D16180-81B8-442B-8F5C-F4B11E925403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4DED4-F3C7-4D9F-852D-9A242BEBFB67}" type="pres">
      <dgm:prSet presAssocID="{62D16180-81B8-442B-8F5C-F4B11E925403}" presName="level3hierChild" presStyleCnt="0"/>
      <dgm:spPr/>
    </dgm:pt>
    <dgm:pt modelId="{9AE0BF76-9964-4E12-B612-51A4F30E555E}" type="pres">
      <dgm:prSet presAssocID="{7B3CA09B-601C-4F20-BF28-80C50565CFD5}" presName="conn2-1" presStyleLbl="parChTrans1D3" presStyleIdx="2" presStyleCnt="5"/>
      <dgm:spPr/>
    </dgm:pt>
    <dgm:pt modelId="{4FB6801A-2E8E-4D3E-A3F3-9291EF566760}" type="pres">
      <dgm:prSet presAssocID="{7B3CA09B-601C-4F20-BF28-80C50565CFD5}" presName="connTx" presStyleLbl="parChTrans1D3" presStyleIdx="2" presStyleCnt="5"/>
      <dgm:spPr/>
    </dgm:pt>
    <dgm:pt modelId="{1A6D602C-719C-4107-B771-E13D10E4E264}" type="pres">
      <dgm:prSet presAssocID="{22023627-EAAB-4770-8F71-381EB8BFF9FF}" presName="root2" presStyleCnt="0"/>
      <dgm:spPr/>
    </dgm:pt>
    <dgm:pt modelId="{A45042C6-2781-42B9-924E-7F4094965632}" type="pres">
      <dgm:prSet presAssocID="{22023627-EAAB-4770-8F71-381EB8BFF9F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49EA71-6804-418F-A5BF-F0393B238492}" type="pres">
      <dgm:prSet presAssocID="{22023627-EAAB-4770-8F71-381EB8BFF9FF}" presName="level3hierChild" presStyleCnt="0"/>
      <dgm:spPr/>
    </dgm:pt>
    <dgm:pt modelId="{9EB6B520-7AF4-40D7-82DF-C49E265BB264}" type="pres">
      <dgm:prSet presAssocID="{971C33DE-CAA8-4876-B11D-9BD42280F3E0}" presName="conn2-1" presStyleLbl="parChTrans1D2" presStyleIdx="4" presStyleCnt="5"/>
      <dgm:spPr/>
    </dgm:pt>
    <dgm:pt modelId="{2FE6A4AE-B3BE-402C-961B-2EE7BF6A8704}" type="pres">
      <dgm:prSet presAssocID="{971C33DE-CAA8-4876-B11D-9BD42280F3E0}" presName="connTx" presStyleLbl="parChTrans1D2" presStyleIdx="4" presStyleCnt="5"/>
      <dgm:spPr/>
    </dgm:pt>
    <dgm:pt modelId="{908B7187-B49A-4232-8503-F4A2D8E4C02A}" type="pres">
      <dgm:prSet presAssocID="{3DE5E1E8-6FC3-42A1-A873-325E8CFE271E}" presName="root2" presStyleCnt="0"/>
      <dgm:spPr/>
    </dgm:pt>
    <dgm:pt modelId="{82BDEF9F-5E93-4FD7-B381-9FF74A3F868B}" type="pres">
      <dgm:prSet presAssocID="{3DE5E1E8-6FC3-42A1-A873-325E8CFE271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31518-1072-4ACC-A124-CAB68AD43126}" type="pres">
      <dgm:prSet presAssocID="{3DE5E1E8-6FC3-42A1-A873-325E8CFE271E}" presName="level3hierChild" presStyleCnt="0"/>
      <dgm:spPr/>
    </dgm:pt>
    <dgm:pt modelId="{48B67DF6-9008-49F5-9DDD-8808902D393D}" type="pres">
      <dgm:prSet presAssocID="{BB1D4CDB-F9B1-45D9-99C0-0CDC781F0D64}" presName="conn2-1" presStyleLbl="parChTrans1D3" presStyleIdx="3" presStyleCnt="5"/>
      <dgm:spPr/>
    </dgm:pt>
    <dgm:pt modelId="{02CAD4BE-6FE8-42B7-ADCF-09646F1BAA1F}" type="pres">
      <dgm:prSet presAssocID="{BB1D4CDB-F9B1-45D9-99C0-0CDC781F0D64}" presName="connTx" presStyleLbl="parChTrans1D3" presStyleIdx="3" presStyleCnt="5"/>
      <dgm:spPr/>
    </dgm:pt>
    <dgm:pt modelId="{DCAB2FC2-3D87-44E6-B176-1F3157118867}" type="pres">
      <dgm:prSet presAssocID="{4B40BDB5-9E1A-4C84-9B36-7541DE16BF23}" presName="root2" presStyleCnt="0"/>
      <dgm:spPr/>
    </dgm:pt>
    <dgm:pt modelId="{CB6544EE-88F8-45B4-AA80-3419C4D84633}" type="pres">
      <dgm:prSet presAssocID="{4B40BDB5-9E1A-4C84-9B36-7541DE16BF23}" presName="LevelTwoTextNode" presStyleLbl="node3" presStyleIdx="3" presStyleCnt="5">
        <dgm:presLayoutVars>
          <dgm:chPref val="3"/>
        </dgm:presLayoutVars>
      </dgm:prSet>
      <dgm:spPr/>
    </dgm:pt>
    <dgm:pt modelId="{890B0BA3-8D6A-4C50-BA25-7279EC4FC135}" type="pres">
      <dgm:prSet presAssocID="{4B40BDB5-9E1A-4C84-9B36-7541DE16BF23}" presName="level3hierChild" presStyleCnt="0"/>
      <dgm:spPr/>
    </dgm:pt>
    <dgm:pt modelId="{B6BDE6C6-D8EF-479C-A192-B0546D422706}" type="pres">
      <dgm:prSet presAssocID="{3AED6E02-B801-4B6C-9AC1-D3B249E4282E}" presName="conn2-1" presStyleLbl="parChTrans1D3" presStyleIdx="4" presStyleCnt="5"/>
      <dgm:spPr/>
    </dgm:pt>
    <dgm:pt modelId="{36B26BE0-83BB-40D9-BE9C-60AFDADA732F}" type="pres">
      <dgm:prSet presAssocID="{3AED6E02-B801-4B6C-9AC1-D3B249E4282E}" presName="connTx" presStyleLbl="parChTrans1D3" presStyleIdx="4" presStyleCnt="5"/>
      <dgm:spPr/>
    </dgm:pt>
    <dgm:pt modelId="{A0C254CC-195C-412F-A423-897E9E46FE89}" type="pres">
      <dgm:prSet presAssocID="{4DB5866F-F900-4E5F-973F-DA7317095E9B}" presName="root2" presStyleCnt="0"/>
      <dgm:spPr/>
    </dgm:pt>
    <dgm:pt modelId="{4C133141-24F8-463F-844A-13CD71ECE8FD}" type="pres">
      <dgm:prSet presAssocID="{4DB5866F-F900-4E5F-973F-DA7317095E9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FBDD91-AA2C-44F9-A553-21C82E3B9659}" type="pres">
      <dgm:prSet presAssocID="{4DB5866F-F900-4E5F-973F-DA7317095E9B}" presName="level3hierChild" presStyleCnt="0"/>
      <dgm:spPr/>
    </dgm:pt>
  </dgm:ptLst>
  <dgm:cxnLst>
    <dgm:cxn modelId="{00B85020-D76C-4289-84C2-C0DE3836DB79}" type="presOf" srcId="{5E0FCCD1-520C-413A-B2F8-E33EB5549A39}" destId="{1B34A8E7-5BA6-4C09-A36D-839DD37765E7}" srcOrd="1" destOrd="0" presId="urn:microsoft.com/office/officeart/2008/layout/HorizontalMultiLevelHierarchy"/>
    <dgm:cxn modelId="{E527DC89-FB62-48A7-93BF-5903FA29E4FB}" type="presOf" srcId="{7B3CA09B-601C-4F20-BF28-80C50565CFD5}" destId="{9AE0BF76-9964-4E12-B612-51A4F30E555E}" srcOrd="0" destOrd="0" presId="urn:microsoft.com/office/officeart/2008/layout/HorizontalMultiLevelHierarchy"/>
    <dgm:cxn modelId="{B738645D-160D-407E-B423-5145CF0570A4}" type="presOf" srcId="{B8ECEE3D-5B60-4B5F-8F02-106ED90E9990}" destId="{3F63A484-D84E-460E-8CE2-7C439C63F776}" srcOrd="1" destOrd="0" presId="urn:microsoft.com/office/officeart/2008/layout/HorizontalMultiLevelHierarchy"/>
    <dgm:cxn modelId="{9C2D8DD7-2789-438E-B5F6-350857807093}" type="presOf" srcId="{7FCB29F7-41C9-4BC4-A9FA-AC1C15368ACF}" destId="{87797484-D459-4C87-83C0-50B5623ABF48}" srcOrd="1" destOrd="0" presId="urn:microsoft.com/office/officeart/2008/layout/HorizontalMultiLevelHierarchy"/>
    <dgm:cxn modelId="{5816A379-5875-48C2-9B98-573B67A4D2AF}" srcId="{3DE5E1E8-6FC3-42A1-A873-325E8CFE271E}" destId="{4B40BDB5-9E1A-4C84-9B36-7541DE16BF23}" srcOrd="0" destOrd="0" parTransId="{BB1D4CDB-F9B1-45D9-99C0-0CDC781F0D64}" sibTransId="{A4295960-2062-4446-B1BA-193388DEFD3B}"/>
    <dgm:cxn modelId="{D4179851-ECFE-403A-AFE4-50245AE2CE27}" type="presOf" srcId="{BB1D4CDB-F9B1-45D9-99C0-0CDC781F0D64}" destId="{48B67DF6-9008-49F5-9DDD-8808902D393D}" srcOrd="0" destOrd="0" presId="urn:microsoft.com/office/officeart/2008/layout/HorizontalMultiLevelHierarchy"/>
    <dgm:cxn modelId="{3465D050-ADD5-49EF-A971-0E8BC3A180DD}" type="presOf" srcId="{D8A4484B-A363-48B2-805F-7E97F98EB165}" destId="{B3D5A8FA-33DD-4E77-A4CC-0B3A42FB50C1}" srcOrd="0" destOrd="0" presId="urn:microsoft.com/office/officeart/2008/layout/HorizontalMultiLevelHierarchy"/>
    <dgm:cxn modelId="{663310E3-8E95-4A06-8110-654D7941D889}" type="presOf" srcId="{ACCB666E-0812-4B78-8E36-16078E1CEEA4}" destId="{B1B66FCB-2D56-4BD4-95F0-E11B08A6F123}" srcOrd="0" destOrd="0" presId="urn:microsoft.com/office/officeart/2008/layout/HorizontalMultiLevelHierarchy"/>
    <dgm:cxn modelId="{829FC3E8-32B0-4252-B999-F95C3F1531CD}" type="presOf" srcId="{3AED6E02-B801-4B6C-9AC1-D3B249E4282E}" destId="{36B26BE0-83BB-40D9-BE9C-60AFDADA732F}" srcOrd="1" destOrd="0" presId="urn:microsoft.com/office/officeart/2008/layout/HorizontalMultiLevelHierarchy"/>
    <dgm:cxn modelId="{E55B0040-AE8D-4102-9686-A8D768D63EBE}" type="presOf" srcId="{A678A383-F4E9-46BC-8EEE-6AFC0360861F}" destId="{587824A1-1F3A-46FD-ABAC-17FAA53D99F0}" srcOrd="1" destOrd="0" presId="urn:microsoft.com/office/officeart/2008/layout/HorizontalMultiLevelHierarchy"/>
    <dgm:cxn modelId="{15B8ADE8-0BA5-4310-9C9E-2CF5B847F822}" srcId="{3DE5E1E8-6FC3-42A1-A873-325E8CFE271E}" destId="{4DB5866F-F900-4E5F-973F-DA7317095E9B}" srcOrd="1" destOrd="0" parTransId="{3AED6E02-B801-4B6C-9AC1-D3B249E4282E}" sibTransId="{B46BCC7D-562D-4852-9225-B2A233146F2A}"/>
    <dgm:cxn modelId="{046D1786-C467-4A5C-8A7F-89A0710481DB}" srcId="{A9E24414-A776-4127-AAB8-FB3CBF3AFC5C}" destId="{D83F5E3E-640F-4CD0-86E9-8CEE1B36CB8C}" srcOrd="1" destOrd="0" parTransId="{7FCB29F7-41C9-4BC4-A9FA-AC1C15368ACF}" sibTransId="{C0A4C529-C0FA-4E35-9275-AE0B411645FB}"/>
    <dgm:cxn modelId="{0BC2428F-C41D-4853-9642-E28CE43B8A2C}" type="presOf" srcId="{35120197-E917-4A95-ADA3-573E80FB8546}" destId="{74D56BB0-42CF-4C0C-9ACF-FEC0A71A8769}" srcOrd="0" destOrd="0" presId="urn:microsoft.com/office/officeart/2008/layout/HorizontalMultiLevelHierarchy"/>
    <dgm:cxn modelId="{1478CCB4-1D5E-48D4-A96A-250518EEAC6E}" srcId="{A9E24414-A776-4127-AAB8-FB3CBF3AFC5C}" destId="{F89C213D-52F0-478F-B0A9-CFCCAA033DAA}" srcOrd="3" destOrd="0" parTransId="{D8A4484B-A363-48B2-805F-7E97F98EB165}" sibTransId="{ECFFF02E-E004-43D6-BD6C-E02387907D76}"/>
    <dgm:cxn modelId="{10EF88B7-4C40-4FB8-9A44-7B15D70A50DB}" type="presOf" srcId="{7B3CA09B-601C-4F20-BF28-80C50565CFD5}" destId="{4FB6801A-2E8E-4D3E-A3F3-9291EF566760}" srcOrd="1" destOrd="0" presId="urn:microsoft.com/office/officeart/2008/layout/HorizontalMultiLevelHierarchy"/>
    <dgm:cxn modelId="{5D450FB0-5DFF-445A-8285-54CC11E54D12}" type="presOf" srcId="{3AED6E02-B801-4B6C-9AC1-D3B249E4282E}" destId="{B6BDE6C6-D8EF-479C-A192-B0546D422706}" srcOrd="0" destOrd="0" presId="urn:microsoft.com/office/officeart/2008/layout/HorizontalMultiLevelHierarchy"/>
    <dgm:cxn modelId="{B90EC41E-221C-46EB-901A-526E32FBAF9B}" srcId="{A9E24414-A776-4127-AAB8-FB3CBF3AFC5C}" destId="{ACCB666E-0812-4B78-8E36-16078E1CEEA4}" srcOrd="0" destOrd="0" parTransId="{B8ECEE3D-5B60-4B5F-8F02-106ED90E9990}" sibTransId="{3D0484CB-0C6E-4AA3-8EC4-1AF79C630525}"/>
    <dgm:cxn modelId="{B835CF4D-1ADA-41D1-A30D-350424FE976A}" type="presOf" srcId="{7ADE7501-BC92-4EF3-81EE-428BC154593E}" destId="{81AB2239-25F5-4D56-AD71-7FF9F5BF3D2C}" srcOrd="0" destOrd="0" presId="urn:microsoft.com/office/officeart/2008/layout/HorizontalMultiLevelHierarchy"/>
    <dgm:cxn modelId="{C6ACEC08-0F38-4CF8-8837-D089B275EA8A}" type="presOf" srcId="{7FCB29F7-41C9-4BC4-A9FA-AC1C15368ACF}" destId="{269A9D2C-F42B-4C0D-9DAB-1806FA73DED7}" srcOrd="0" destOrd="0" presId="urn:microsoft.com/office/officeart/2008/layout/HorizontalMultiLevelHierarchy"/>
    <dgm:cxn modelId="{553CBF08-603D-4EF6-8ADB-1A4248BBB58A}" type="presOf" srcId="{3DE5E1E8-6FC3-42A1-A873-325E8CFE271E}" destId="{82BDEF9F-5E93-4FD7-B381-9FF74A3F868B}" srcOrd="0" destOrd="0" presId="urn:microsoft.com/office/officeart/2008/layout/HorizontalMultiLevelHierarchy"/>
    <dgm:cxn modelId="{3E75D641-F4FA-45F3-A46E-1E10FF253C33}" type="presOf" srcId="{DC76AAD6-92BD-477D-855B-DDE9456A8366}" destId="{985A51F4-016E-4496-8D03-C7FB5EB4724D}" srcOrd="0" destOrd="0" presId="urn:microsoft.com/office/officeart/2008/layout/HorizontalMultiLevelHierarchy"/>
    <dgm:cxn modelId="{4056A0DC-4A92-4A29-AB96-39A8C4A45BDD}" type="presOf" srcId="{4DB5866F-F900-4E5F-973F-DA7317095E9B}" destId="{4C133141-24F8-463F-844A-13CD71ECE8FD}" srcOrd="0" destOrd="0" presId="urn:microsoft.com/office/officeart/2008/layout/HorizontalMultiLevelHierarchy"/>
    <dgm:cxn modelId="{E5847E60-C4E9-46D8-9CEE-EDC4448229B4}" srcId="{F89C213D-52F0-478F-B0A9-CFCCAA033DAA}" destId="{22023627-EAAB-4770-8F71-381EB8BFF9FF}" srcOrd="1" destOrd="0" parTransId="{7B3CA09B-601C-4F20-BF28-80C50565CFD5}" sibTransId="{8DEAED09-8086-45E7-878F-F10D4ABA98E3}"/>
    <dgm:cxn modelId="{9F14F652-A44C-47B4-9C5A-BEDBF88E9FC9}" type="presOf" srcId="{971C33DE-CAA8-4876-B11D-9BD42280F3E0}" destId="{9EB6B520-7AF4-40D7-82DF-C49E265BB264}" srcOrd="0" destOrd="0" presId="urn:microsoft.com/office/officeart/2008/layout/HorizontalMultiLevelHierarchy"/>
    <dgm:cxn modelId="{0801CB0E-1B5A-4277-930E-5EEFA58D7678}" type="presOf" srcId="{DC76AAD6-92BD-477D-855B-DDE9456A8366}" destId="{F64B3F53-F585-413C-A71F-93713AD5BE41}" srcOrd="1" destOrd="0" presId="urn:microsoft.com/office/officeart/2008/layout/HorizontalMultiLevelHierarchy"/>
    <dgm:cxn modelId="{DA3B8FF2-BE11-4379-8CAC-BA188902553E}" type="presOf" srcId="{A678A383-F4E9-46BC-8EEE-6AFC0360861F}" destId="{474EC4CD-3E91-40BF-9255-C511FD6ED304}" srcOrd="0" destOrd="0" presId="urn:microsoft.com/office/officeart/2008/layout/HorizontalMultiLevelHierarchy"/>
    <dgm:cxn modelId="{EE9067E4-A899-4CB4-8F1C-5C5641C81FB2}" type="presOf" srcId="{B8ECEE3D-5B60-4B5F-8F02-106ED90E9990}" destId="{6A91F32D-2D5E-4C8F-B973-F8DE2171DEF0}" srcOrd="0" destOrd="0" presId="urn:microsoft.com/office/officeart/2008/layout/HorizontalMultiLevelHierarchy"/>
    <dgm:cxn modelId="{E2B6F487-CC76-48C7-B3E8-934A2681ECC2}" srcId="{ACCB666E-0812-4B78-8E36-16078E1CEEA4}" destId="{7ADE7501-BC92-4EF3-81EE-428BC154593E}" srcOrd="0" destOrd="0" parTransId="{5E0FCCD1-520C-413A-B2F8-E33EB5549A39}" sibTransId="{6E1557B6-22A5-4F36-BC70-6BA740490604}"/>
    <dgm:cxn modelId="{3F537441-ADD7-472F-9CFC-1836EB9C599A}" srcId="{35120197-E917-4A95-ADA3-573E80FB8546}" destId="{A9E24414-A776-4127-AAB8-FB3CBF3AFC5C}" srcOrd="0" destOrd="0" parTransId="{4D4F5328-1C25-498C-91FF-CAFE7AD89391}" sibTransId="{3F6DD28E-8FB5-4443-9AAA-CB5A99CD125E}"/>
    <dgm:cxn modelId="{95237B9A-A021-4D2C-9B8D-D1569E2A2BE9}" srcId="{A9E24414-A776-4127-AAB8-FB3CBF3AFC5C}" destId="{3DE5E1E8-6FC3-42A1-A873-325E8CFE271E}" srcOrd="4" destOrd="0" parTransId="{971C33DE-CAA8-4876-B11D-9BD42280F3E0}" sibTransId="{E1E1BAD4-C49B-42D4-A025-27B732CF895E}"/>
    <dgm:cxn modelId="{F7C1640F-6708-4B0F-BFFB-A27EE1B22CD0}" type="presOf" srcId="{4B40BDB5-9E1A-4C84-9B36-7541DE16BF23}" destId="{CB6544EE-88F8-45B4-AA80-3419C4D84633}" srcOrd="0" destOrd="0" presId="urn:microsoft.com/office/officeart/2008/layout/HorizontalMultiLevelHierarchy"/>
    <dgm:cxn modelId="{3E407BE3-05D0-4DFE-8441-1EADA75F8AF7}" type="presOf" srcId="{D8A4484B-A363-48B2-805F-7E97F98EB165}" destId="{715E2524-0D09-4D03-9694-CA17099A6BE3}" srcOrd="1" destOrd="0" presId="urn:microsoft.com/office/officeart/2008/layout/HorizontalMultiLevelHierarchy"/>
    <dgm:cxn modelId="{FF10AC1F-A288-43C5-A8CB-1D5F97660747}" type="presOf" srcId="{D83F5E3E-640F-4CD0-86E9-8CEE1B36CB8C}" destId="{E8AAA58F-2B1B-4BC9-90AA-B29D002B8E23}" srcOrd="0" destOrd="0" presId="urn:microsoft.com/office/officeart/2008/layout/HorizontalMultiLevelHierarchy"/>
    <dgm:cxn modelId="{9AC1FAB7-39AA-449B-94D3-825867367669}" type="presOf" srcId="{5E0FCCD1-520C-413A-B2F8-E33EB5549A39}" destId="{4B738EAC-313A-42D8-AA4A-814E7FCBD76D}" srcOrd="0" destOrd="0" presId="urn:microsoft.com/office/officeart/2008/layout/HorizontalMultiLevelHierarchy"/>
    <dgm:cxn modelId="{B603289F-1CDA-4F88-A061-F47CFD690CD8}" type="presOf" srcId="{A9E24414-A776-4127-AAB8-FB3CBF3AFC5C}" destId="{BFEC535C-C651-44D4-A435-AE238852FA58}" srcOrd="0" destOrd="0" presId="urn:microsoft.com/office/officeart/2008/layout/HorizontalMultiLevelHierarchy"/>
    <dgm:cxn modelId="{AF42C7E7-45C4-42F6-B70D-F4C41910DA52}" type="presOf" srcId="{22023627-EAAB-4770-8F71-381EB8BFF9FF}" destId="{A45042C6-2781-42B9-924E-7F4094965632}" srcOrd="0" destOrd="0" presId="urn:microsoft.com/office/officeart/2008/layout/HorizontalMultiLevelHierarchy"/>
    <dgm:cxn modelId="{20C20A73-13B5-472D-BA7F-ABD9473BA590}" srcId="{A9E24414-A776-4127-AAB8-FB3CBF3AFC5C}" destId="{87C52030-8798-4366-AC12-6C4C7B6D7701}" srcOrd="2" destOrd="0" parTransId="{A678A383-F4E9-46BC-8EEE-6AFC0360861F}" sibTransId="{D112F4EB-1202-4EE6-9722-DADC41354DCD}"/>
    <dgm:cxn modelId="{00F61B9E-F0A0-4E6E-BA8E-34065EE30C04}" type="presOf" srcId="{971C33DE-CAA8-4876-B11D-9BD42280F3E0}" destId="{2FE6A4AE-B3BE-402C-961B-2EE7BF6A8704}" srcOrd="1" destOrd="0" presId="urn:microsoft.com/office/officeart/2008/layout/HorizontalMultiLevelHierarchy"/>
    <dgm:cxn modelId="{10AFE125-D086-4026-9780-653E6C648898}" srcId="{F89C213D-52F0-478F-B0A9-CFCCAA033DAA}" destId="{62D16180-81B8-442B-8F5C-F4B11E925403}" srcOrd="0" destOrd="0" parTransId="{DC76AAD6-92BD-477D-855B-DDE9456A8366}" sibTransId="{6E8F5C1C-C9B5-4358-9C76-235D23231F0A}"/>
    <dgm:cxn modelId="{C16412B5-9F9A-49E7-B9C0-744E1A25E943}" type="presOf" srcId="{BB1D4CDB-F9B1-45D9-99C0-0CDC781F0D64}" destId="{02CAD4BE-6FE8-42B7-ADCF-09646F1BAA1F}" srcOrd="1" destOrd="0" presId="urn:microsoft.com/office/officeart/2008/layout/HorizontalMultiLevelHierarchy"/>
    <dgm:cxn modelId="{460A1BA5-A4D3-49AC-BEC4-59EBA9E2FC88}" type="presOf" srcId="{F89C213D-52F0-478F-B0A9-CFCCAA033DAA}" destId="{4607D049-88ED-48C1-82B6-1EA33F7B9856}" srcOrd="0" destOrd="0" presId="urn:microsoft.com/office/officeart/2008/layout/HorizontalMultiLevelHierarchy"/>
    <dgm:cxn modelId="{EAECB472-1D7A-41B3-A62B-0EE5435A9590}" type="presOf" srcId="{62D16180-81B8-442B-8F5C-F4B11E925403}" destId="{9E750A9F-0444-4C7C-B8E8-F67600DBE1F2}" srcOrd="0" destOrd="0" presId="urn:microsoft.com/office/officeart/2008/layout/HorizontalMultiLevelHierarchy"/>
    <dgm:cxn modelId="{037E70D6-2BF1-4B37-93B0-012CD6B2187F}" type="presOf" srcId="{87C52030-8798-4366-AC12-6C4C7B6D7701}" destId="{7A857D5E-9308-43D3-908B-514C03AA8DC5}" srcOrd="0" destOrd="0" presId="urn:microsoft.com/office/officeart/2008/layout/HorizontalMultiLevelHierarchy"/>
    <dgm:cxn modelId="{DFDA4E50-84D1-40AB-95E7-6EED07DA2737}" type="presParOf" srcId="{74D56BB0-42CF-4C0C-9ACF-FEC0A71A8769}" destId="{17B37C7C-821D-4AC2-92FE-0565BB080A72}" srcOrd="0" destOrd="0" presId="urn:microsoft.com/office/officeart/2008/layout/HorizontalMultiLevelHierarchy"/>
    <dgm:cxn modelId="{D780109A-7C31-4C55-A511-E67BF2004907}" type="presParOf" srcId="{17B37C7C-821D-4AC2-92FE-0565BB080A72}" destId="{BFEC535C-C651-44D4-A435-AE238852FA58}" srcOrd="0" destOrd="0" presId="urn:microsoft.com/office/officeart/2008/layout/HorizontalMultiLevelHierarchy"/>
    <dgm:cxn modelId="{A2219EAE-B641-4A7C-B4C4-3C4367607AD8}" type="presParOf" srcId="{17B37C7C-821D-4AC2-92FE-0565BB080A72}" destId="{C9D72EC0-8950-4960-A04B-494644C48B9E}" srcOrd="1" destOrd="0" presId="urn:microsoft.com/office/officeart/2008/layout/HorizontalMultiLevelHierarchy"/>
    <dgm:cxn modelId="{BDD7329F-0158-4FF4-B0F4-78A6D44ABBDA}" type="presParOf" srcId="{C9D72EC0-8950-4960-A04B-494644C48B9E}" destId="{6A91F32D-2D5E-4C8F-B973-F8DE2171DEF0}" srcOrd="0" destOrd="0" presId="urn:microsoft.com/office/officeart/2008/layout/HorizontalMultiLevelHierarchy"/>
    <dgm:cxn modelId="{8AC5166B-2D81-44C9-A88D-97FF92E52147}" type="presParOf" srcId="{6A91F32D-2D5E-4C8F-B973-F8DE2171DEF0}" destId="{3F63A484-D84E-460E-8CE2-7C439C63F776}" srcOrd="0" destOrd="0" presId="urn:microsoft.com/office/officeart/2008/layout/HorizontalMultiLevelHierarchy"/>
    <dgm:cxn modelId="{AAAD1B01-AE38-4B4C-BD23-4DA7D34B2208}" type="presParOf" srcId="{C9D72EC0-8950-4960-A04B-494644C48B9E}" destId="{DF9E9B38-39C3-4EAD-894A-1BE86E30D785}" srcOrd="1" destOrd="0" presId="urn:microsoft.com/office/officeart/2008/layout/HorizontalMultiLevelHierarchy"/>
    <dgm:cxn modelId="{A366B10B-ADF9-45FD-8964-C7D089DD785C}" type="presParOf" srcId="{DF9E9B38-39C3-4EAD-894A-1BE86E30D785}" destId="{B1B66FCB-2D56-4BD4-95F0-E11B08A6F123}" srcOrd="0" destOrd="0" presId="urn:microsoft.com/office/officeart/2008/layout/HorizontalMultiLevelHierarchy"/>
    <dgm:cxn modelId="{45599699-5A26-4873-8D35-FA033F85C2C6}" type="presParOf" srcId="{DF9E9B38-39C3-4EAD-894A-1BE86E30D785}" destId="{ED4127AF-A350-44FC-AEAA-234C45796C13}" srcOrd="1" destOrd="0" presId="urn:microsoft.com/office/officeart/2008/layout/HorizontalMultiLevelHierarchy"/>
    <dgm:cxn modelId="{CC02800C-B13D-4E08-9942-52B62C45CEE8}" type="presParOf" srcId="{ED4127AF-A350-44FC-AEAA-234C45796C13}" destId="{4B738EAC-313A-42D8-AA4A-814E7FCBD76D}" srcOrd="0" destOrd="0" presId="urn:microsoft.com/office/officeart/2008/layout/HorizontalMultiLevelHierarchy"/>
    <dgm:cxn modelId="{F4D0FBA2-7DE5-4CC8-B7B3-133FC5E27F1C}" type="presParOf" srcId="{4B738EAC-313A-42D8-AA4A-814E7FCBD76D}" destId="{1B34A8E7-5BA6-4C09-A36D-839DD37765E7}" srcOrd="0" destOrd="0" presId="urn:microsoft.com/office/officeart/2008/layout/HorizontalMultiLevelHierarchy"/>
    <dgm:cxn modelId="{588938CE-3BB4-492A-9CCF-95C6CED4A4AC}" type="presParOf" srcId="{ED4127AF-A350-44FC-AEAA-234C45796C13}" destId="{367C5A55-33CF-46B7-A1D9-9F53B65BE06B}" srcOrd="1" destOrd="0" presId="urn:microsoft.com/office/officeart/2008/layout/HorizontalMultiLevelHierarchy"/>
    <dgm:cxn modelId="{04E8FA97-E5A9-4215-8C2A-0CA1AC568DDA}" type="presParOf" srcId="{367C5A55-33CF-46B7-A1D9-9F53B65BE06B}" destId="{81AB2239-25F5-4D56-AD71-7FF9F5BF3D2C}" srcOrd="0" destOrd="0" presId="urn:microsoft.com/office/officeart/2008/layout/HorizontalMultiLevelHierarchy"/>
    <dgm:cxn modelId="{DACAFC86-D41B-4620-8BEF-390C1B9737B1}" type="presParOf" srcId="{367C5A55-33CF-46B7-A1D9-9F53B65BE06B}" destId="{7AFD69BC-161F-4CA2-95B4-9B31A0F90BA1}" srcOrd="1" destOrd="0" presId="urn:microsoft.com/office/officeart/2008/layout/HorizontalMultiLevelHierarchy"/>
    <dgm:cxn modelId="{018F7C11-9C77-4E96-AEF4-ECB4CDC584C4}" type="presParOf" srcId="{C9D72EC0-8950-4960-A04B-494644C48B9E}" destId="{269A9D2C-F42B-4C0D-9DAB-1806FA73DED7}" srcOrd="2" destOrd="0" presId="urn:microsoft.com/office/officeart/2008/layout/HorizontalMultiLevelHierarchy"/>
    <dgm:cxn modelId="{3329630B-D798-4957-8CFF-0FCE7D541A00}" type="presParOf" srcId="{269A9D2C-F42B-4C0D-9DAB-1806FA73DED7}" destId="{87797484-D459-4C87-83C0-50B5623ABF48}" srcOrd="0" destOrd="0" presId="urn:microsoft.com/office/officeart/2008/layout/HorizontalMultiLevelHierarchy"/>
    <dgm:cxn modelId="{F2438CF4-9FB3-498A-AEA1-2F36143DAFDD}" type="presParOf" srcId="{C9D72EC0-8950-4960-A04B-494644C48B9E}" destId="{B97FA221-F8C3-4EA8-937D-3AD5976BD713}" srcOrd="3" destOrd="0" presId="urn:microsoft.com/office/officeart/2008/layout/HorizontalMultiLevelHierarchy"/>
    <dgm:cxn modelId="{55A96BF1-30C6-470D-8EE8-DBF92CA40071}" type="presParOf" srcId="{B97FA221-F8C3-4EA8-937D-3AD5976BD713}" destId="{E8AAA58F-2B1B-4BC9-90AA-B29D002B8E23}" srcOrd="0" destOrd="0" presId="urn:microsoft.com/office/officeart/2008/layout/HorizontalMultiLevelHierarchy"/>
    <dgm:cxn modelId="{C8A2F5B5-CDF9-4710-A529-C6C5569CC52C}" type="presParOf" srcId="{B97FA221-F8C3-4EA8-937D-3AD5976BD713}" destId="{68775E73-DD10-4141-81C2-FB6D3213154E}" srcOrd="1" destOrd="0" presId="urn:microsoft.com/office/officeart/2008/layout/HorizontalMultiLevelHierarchy"/>
    <dgm:cxn modelId="{8A2C179F-5129-4325-B14B-DD9A6B98AC5C}" type="presParOf" srcId="{C9D72EC0-8950-4960-A04B-494644C48B9E}" destId="{474EC4CD-3E91-40BF-9255-C511FD6ED304}" srcOrd="4" destOrd="0" presId="urn:microsoft.com/office/officeart/2008/layout/HorizontalMultiLevelHierarchy"/>
    <dgm:cxn modelId="{777F8392-44A3-4C7F-9BC3-5186881D3D19}" type="presParOf" srcId="{474EC4CD-3E91-40BF-9255-C511FD6ED304}" destId="{587824A1-1F3A-46FD-ABAC-17FAA53D99F0}" srcOrd="0" destOrd="0" presId="urn:microsoft.com/office/officeart/2008/layout/HorizontalMultiLevelHierarchy"/>
    <dgm:cxn modelId="{CE1F26F2-329A-4EFE-B4D4-B3584E55B644}" type="presParOf" srcId="{C9D72EC0-8950-4960-A04B-494644C48B9E}" destId="{4E890E58-2238-4D15-9CB0-CF97566D4A3A}" srcOrd="5" destOrd="0" presId="urn:microsoft.com/office/officeart/2008/layout/HorizontalMultiLevelHierarchy"/>
    <dgm:cxn modelId="{46372208-0D0E-4D9A-9A5A-188A6FF80102}" type="presParOf" srcId="{4E890E58-2238-4D15-9CB0-CF97566D4A3A}" destId="{7A857D5E-9308-43D3-908B-514C03AA8DC5}" srcOrd="0" destOrd="0" presId="urn:microsoft.com/office/officeart/2008/layout/HorizontalMultiLevelHierarchy"/>
    <dgm:cxn modelId="{09F5F614-4F9C-4E3A-97D8-26628FA0D0D9}" type="presParOf" srcId="{4E890E58-2238-4D15-9CB0-CF97566D4A3A}" destId="{1A00F4C0-58C3-4131-95C7-9A8B4D0C6A83}" srcOrd="1" destOrd="0" presId="urn:microsoft.com/office/officeart/2008/layout/HorizontalMultiLevelHierarchy"/>
    <dgm:cxn modelId="{D73E5931-2723-40FE-AEDF-A03CE4B34480}" type="presParOf" srcId="{C9D72EC0-8950-4960-A04B-494644C48B9E}" destId="{B3D5A8FA-33DD-4E77-A4CC-0B3A42FB50C1}" srcOrd="6" destOrd="0" presId="urn:microsoft.com/office/officeart/2008/layout/HorizontalMultiLevelHierarchy"/>
    <dgm:cxn modelId="{97909A46-1308-4516-B43B-934645C7F556}" type="presParOf" srcId="{B3D5A8FA-33DD-4E77-A4CC-0B3A42FB50C1}" destId="{715E2524-0D09-4D03-9694-CA17099A6BE3}" srcOrd="0" destOrd="0" presId="urn:microsoft.com/office/officeart/2008/layout/HorizontalMultiLevelHierarchy"/>
    <dgm:cxn modelId="{8F39C140-05B7-43B5-9E15-DD0BEE46F1AD}" type="presParOf" srcId="{C9D72EC0-8950-4960-A04B-494644C48B9E}" destId="{B589D7EA-4826-452D-8EBC-F4324029431E}" srcOrd="7" destOrd="0" presId="urn:microsoft.com/office/officeart/2008/layout/HorizontalMultiLevelHierarchy"/>
    <dgm:cxn modelId="{790F27D8-C6E7-4FD2-A4EF-8D1E559C1D28}" type="presParOf" srcId="{B589D7EA-4826-452D-8EBC-F4324029431E}" destId="{4607D049-88ED-48C1-82B6-1EA33F7B9856}" srcOrd="0" destOrd="0" presId="urn:microsoft.com/office/officeart/2008/layout/HorizontalMultiLevelHierarchy"/>
    <dgm:cxn modelId="{3A200B86-EAE6-4C2F-A79F-A64EF13CFA06}" type="presParOf" srcId="{B589D7EA-4826-452D-8EBC-F4324029431E}" destId="{EFB3C492-F33D-4680-9626-B3993E866CC3}" srcOrd="1" destOrd="0" presId="urn:microsoft.com/office/officeart/2008/layout/HorizontalMultiLevelHierarchy"/>
    <dgm:cxn modelId="{D4862B67-E23E-4552-B871-9CEC88864007}" type="presParOf" srcId="{EFB3C492-F33D-4680-9626-B3993E866CC3}" destId="{985A51F4-016E-4496-8D03-C7FB5EB4724D}" srcOrd="0" destOrd="0" presId="urn:microsoft.com/office/officeart/2008/layout/HorizontalMultiLevelHierarchy"/>
    <dgm:cxn modelId="{A354C64A-F3CE-42F7-BC24-C97795D54CE1}" type="presParOf" srcId="{985A51F4-016E-4496-8D03-C7FB5EB4724D}" destId="{F64B3F53-F585-413C-A71F-93713AD5BE41}" srcOrd="0" destOrd="0" presId="urn:microsoft.com/office/officeart/2008/layout/HorizontalMultiLevelHierarchy"/>
    <dgm:cxn modelId="{3FEE3E91-522C-4352-AD4E-FB3DE9B379BB}" type="presParOf" srcId="{EFB3C492-F33D-4680-9626-B3993E866CC3}" destId="{1A77FCE1-9162-40D2-A315-C441663E03CD}" srcOrd="1" destOrd="0" presId="urn:microsoft.com/office/officeart/2008/layout/HorizontalMultiLevelHierarchy"/>
    <dgm:cxn modelId="{9D365C7A-3548-481D-A537-B69F2598EC40}" type="presParOf" srcId="{1A77FCE1-9162-40D2-A315-C441663E03CD}" destId="{9E750A9F-0444-4C7C-B8E8-F67600DBE1F2}" srcOrd="0" destOrd="0" presId="urn:microsoft.com/office/officeart/2008/layout/HorizontalMultiLevelHierarchy"/>
    <dgm:cxn modelId="{F9804550-5825-43E7-881F-68D42C9CD82D}" type="presParOf" srcId="{1A77FCE1-9162-40D2-A315-C441663E03CD}" destId="{6164DED4-F3C7-4D9F-852D-9A242BEBFB67}" srcOrd="1" destOrd="0" presId="urn:microsoft.com/office/officeart/2008/layout/HorizontalMultiLevelHierarchy"/>
    <dgm:cxn modelId="{47BEE99B-7AA5-4A95-8D75-E0E94C5E3D07}" type="presParOf" srcId="{EFB3C492-F33D-4680-9626-B3993E866CC3}" destId="{9AE0BF76-9964-4E12-B612-51A4F30E555E}" srcOrd="2" destOrd="0" presId="urn:microsoft.com/office/officeart/2008/layout/HorizontalMultiLevelHierarchy"/>
    <dgm:cxn modelId="{4C833AAA-E73F-498C-8955-1CE68876573E}" type="presParOf" srcId="{9AE0BF76-9964-4E12-B612-51A4F30E555E}" destId="{4FB6801A-2E8E-4D3E-A3F3-9291EF566760}" srcOrd="0" destOrd="0" presId="urn:microsoft.com/office/officeart/2008/layout/HorizontalMultiLevelHierarchy"/>
    <dgm:cxn modelId="{C1C7CEF3-52B5-4B00-B587-EF3E4F2E31A0}" type="presParOf" srcId="{EFB3C492-F33D-4680-9626-B3993E866CC3}" destId="{1A6D602C-719C-4107-B771-E13D10E4E264}" srcOrd="3" destOrd="0" presId="urn:microsoft.com/office/officeart/2008/layout/HorizontalMultiLevelHierarchy"/>
    <dgm:cxn modelId="{B46FB4A2-5CC7-49BC-AB79-03C2A14223EF}" type="presParOf" srcId="{1A6D602C-719C-4107-B771-E13D10E4E264}" destId="{A45042C6-2781-42B9-924E-7F4094965632}" srcOrd="0" destOrd="0" presId="urn:microsoft.com/office/officeart/2008/layout/HorizontalMultiLevelHierarchy"/>
    <dgm:cxn modelId="{72F97529-6FA8-46A3-BD05-E165A688A286}" type="presParOf" srcId="{1A6D602C-719C-4107-B771-E13D10E4E264}" destId="{8149EA71-6804-418F-A5BF-F0393B238492}" srcOrd="1" destOrd="0" presId="urn:microsoft.com/office/officeart/2008/layout/HorizontalMultiLevelHierarchy"/>
    <dgm:cxn modelId="{19EEA3BE-B453-499E-A630-DBDAF54715D8}" type="presParOf" srcId="{C9D72EC0-8950-4960-A04B-494644C48B9E}" destId="{9EB6B520-7AF4-40D7-82DF-C49E265BB264}" srcOrd="8" destOrd="0" presId="urn:microsoft.com/office/officeart/2008/layout/HorizontalMultiLevelHierarchy"/>
    <dgm:cxn modelId="{A328D83D-49AF-4D8E-949E-B8FD19ACFCD8}" type="presParOf" srcId="{9EB6B520-7AF4-40D7-82DF-C49E265BB264}" destId="{2FE6A4AE-B3BE-402C-961B-2EE7BF6A8704}" srcOrd="0" destOrd="0" presId="urn:microsoft.com/office/officeart/2008/layout/HorizontalMultiLevelHierarchy"/>
    <dgm:cxn modelId="{138CF7F9-24A2-4264-8F18-26E21F6C4C43}" type="presParOf" srcId="{C9D72EC0-8950-4960-A04B-494644C48B9E}" destId="{908B7187-B49A-4232-8503-F4A2D8E4C02A}" srcOrd="9" destOrd="0" presId="urn:microsoft.com/office/officeart/2008/layout/HorizontalMultiLevelHierarchy"/>
    <dgm:cxn modelId="{BF47BB67-9021-47B8-8ECD-406175037C9A}" type="presParOf" srcId="{908B7187-B49A-4232-8503-F4A2D8E4C02A}" destId="{82BDEF9F-5E93-4FD7-B381-9FF74A3F868B}" srcOrd="0" destOrd="0" presId="urn:microsoft.com/office/officeart/2008/layout/HorizontalMultiLevelHierarchy"/>
    <dgm:cxn modelId="{5785996F-9EAC-42DF-8602-00104101974E}" type="presParOf" srcId="{908B7187-B49A-4232-8503-F4A2D8E4C02A}" destId="{F7931518-1072-4ACC-A124-CAB68AD43126}" srcOrd="1" destOrd="0" presId="urn:microsoft.com/office/officeart/2008/layout/HorizontalMultiLevelHierarchy"/>
    <dgm:cxn modelId="{0AE0CA6E-F037-4A6C-AFD6-216B573E47A5}" type="presParOf" srcId="{F7931518-1072-4ACC-A124-CAB68AD43126}" destId="{48B67DF6-9008-49F5-9DDD-8808902D393D}" srcOrd="0" destOrd="0" presId="urn:microsoft.com/office/officeart/2008/layout/HorizontalMultiLevelHierarchy"/>
    <dgm:cxn modelId="{A1FC8922-88D5-4C03-802A-CF0685483CDA}" type="presParOf" srcId="{48B67DF6-9008-49F5-9DDD-8808902D393D}" destId="{02CAD4BE-6FE8-42B7-ADCF-09646F1BAA1F}" srcOrd="0" destOrd="0" presId="urn:microsoft.com/office/officeart/2008/layout/HorizontalMultiLevelHierarchy"/>
    <dgm:cxn modelId="{59545992-596F-466D-92E6-D4D302C2C807}" type="presParOf" srcId="{F7931518-1072-4ACC-A124-CAB68AD43126}" destId="{DCAB2FC2-3D87-44E6-B176-1F3157118867}" srcOrd="1" destOrd="0" presId="urn:microsoft.com/office/officeart/2008/layout/HorizontalMultiLevelHierarchy"/>
    <dgm:cxn modelId="{A5646550-2D69-4BCE-A288-ED7D8FA20CD0}" type="presParOf" srcId="{DCAB2FC2-3D87-44E6-B176-1F3157118867}" destId="{CB6544EE-88F8-45B4-AA80-3419C4D84633}" srcOrd="0" destOrd="0" presId="urn:microsoft.com/office/officeart/2008/layout/HorizontalMultiLevelHierarchy"/>
    <dgm:cxn modelId="{89C9BD4E-7C6C-4B86-9A47-1DCDBBA3F338}" type="presParOf" srcId="{DCAB2FC2-3D87-44E6-B176-1F3157118867}" destId="{890B0BA3-8D6A-4C50-BA25-7279EC4FC135}" srcOrd="1" destOrd="0" presId="urn:microsoft.com/office/officeart/2008/layout/HorizontalMultiLevelHierarchy"/>
    <dgm:cxn modelId="{EB1520B8-0DF0-4176-A9EB-87A81F77AD33}" type="presParOf" srcId="{F7931518-1072-4ACC-A124-CAB68AD43126}" destId="{B6BDE6C6-D8EF-479C-A192-B0546D422706}" srcOrd="2" destOrd="0" presId="urn:microsoft.com/office/officeart/2008/layout/HorizontalMultiLevelHierarchy"/>
    <dgm:cxn modelId="{03861438-11C4-4A2F-B444-C7A7AE694F24}" type="presParOf" srcId="{B6BDE6C6-D8EF-479C-A192-B0546D422706}" destId="{36B26BE0-83BB-40D9-BE9C-60AFDADA732F}" srcOrd="0" destOrd="0" presId="urn:microsoft.com/office/officeart/2008/layout/HorizontalMultiLevelHierarchy"/>
    <dgm:cxn modelId="{16FFAF38-0A98-4235-901D-3597C8E1803A}" type="presParOf" srcId="{F7931518-1072-4ACC-A124-CAB68AD43126}" destId="{A0C254CC-195C-412F-A423-897E9E46FE89}" srcOrd="3" destOrd="0" presId="urn:microsoft.com/office/officeart/2008/layout/HorizontalMultiLevelHierarchy"/>
    <dgm:cxn modelId="{070D0BF4-C8C2-4D56-A1C4-3DEC66062967}" type="presParOf" srcId="{A0C254CC-195C-412F-A423-897E9E46FE89}" destId="{4C133141-24F8-463F-844A-13CD71ECE8FD}" srcOrd="0" destOrd="0" presId="urn:microsoft.com/office/officeart/2008/layout/HorizontalMultiLevelHierarchy"/>
    <dgm:cxn modelId="{D6B55D61-D13E-4CBB-9C04-B6DF211560E5}" type="presParOf" srcId="{A0C254CC-195C-412F-A423-897E9E46FE89}" destId="{38FBDD91-AA2C-44F9-A553-21C82E3B96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DE6C6-D8EF-479C-A192-B0546D422706}">
      <dsp:nvSpPr>
        <dsp:cNvPr id="0" name=""/>
        <dsp:cNvSpPr/>
      </dsp:nvSpPr>
      <dsp:spPr>
        <a:xfrm>
          <a:off x="4741277" y="3829529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26" y="0"/>
              </a:lnTo>
              <a:lnTo>
                <a:pt x="186026" y="354471"/>
              </a:lnTo>
              <a:lnTo>
                <a:pt x="372053" y="354471"/>
              </a:lnTo>
            </a:path>
          </a:pathLst>
        </a:custGeom>
        <a:noFill/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4457" y="3993918"/>
        <a:ext cx="25694" cy="25694"/>
      </dsp:txXfrm>
    </dsp:sp>
    <dsp:sp modelId="{48B67DF6-9008-49F5-9DDD-8808902D393D}">
      <dsp:nvSpPr>
        <dsp:cNvPr id="0" name=""/>
        <dsp:cNvSpPr/>
      </dsp:nvSpPr>
      <dsp:spPr>
        <a:xfrm>
          <a:off x="4741277" y="3475057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354471"/>
              </a:moveTo>
              <a:lnTo>
                <a:pt x="186026" y="354471"/>
              </a:lnTo>
              <a:lnTo>
                <a:pt x="186026" y="0"/>
              </a:lnTo>
              <a:lnTo>
                <a:pt x="372053" y="0"/>
              </a:lnTo>
            </a:path>
          </a:pathLst>
        </a:custGeom>
        <a:noFill/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4457" y="3639446"/>
        <a:ext cx="25694" cy="25694"/>
      </dsp:txXfrm>
    </dsp:sp>
    <dsp:sp modelId="{9EB6B520-7AF4-40D7-82DF-C49E265BB264}">
      <dsp:nvSpPr>
        <dsp:cNvPr id="0" name=""/>
        <dsp:cNvSpPr/>
      </dsp:nvSpPr>
      <dsp:spPr>
        <a:xfrm>
          <a:off x="2508955" y="2057170"/>
          <a:ext cx="372053" cy="177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26" y="0"/>
              </a:lnTo>
              <a:lnTo>
                <a:pt x="186026" y="1772359"/>
              </a:lnTo>
              <a:lnTo>
                <a:pt x="372053" y="1772359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49707" y="2898075"/>
        <a:ext cx="90549" cy="90549"/>
      </dsp:txXfrm>
    </dsp:sp>
    <dsp:sp modelId="{9AE0BF76-9964-4E12-B612-51A4F30E555E}">
      <dsp:nvSpPr>
        <dsp:cNvPr id="0" name=""/>
        <dsp:cNvSpPr/>
      </dsp:nvSpPr>
      <dsp:spPr>
        <a:xfrm>
          <a:off x="4741277" y="2411641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26" y="0"/>
              </a:lnTo>
              <a:lnTo>
                <a:pt x="186026" y="354471"/>
              </a:lnTo>
              <a:lnTo>
                <a:pt x="372053" y="354471"/>
              </a:lnTo>
            </a:path>
          </a:pathLst>
        </a:custGeom>
        <a:noFill/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4457" y="2576030"/>
        <a:ext cx="25694" cy="25694"/>
      </dsp:txXfrm>
    </dsp:sp>
    <dsp:sp modelId="{985A51F4-016E-4496-8D03-C7FB5EB4724D}">
      <dsp:nvSpPr>
        <dsp:cNvPr id="0" name=""/>
        <dsp:cNvSpPr/>
      </dsp:nvSpPr>
      <dsp:spPr>
        <a:xfrm>
          <a:off x="4741277" y="2057170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354471"/>
              </a:moveTo>
              <a:lnTo>
                <a:pt x="186026" y="354471"/>
              </a:lnTo>
              <a:lnTo>
                <a:pt x="186026" y="0"/>
              </a:lnTo>
              <a:lnTo>
                <a:pt x="372053" y="0"/>
              </a:lnTo>
            </a:path>
          </a:pathLst>
        </a:custGeom>
        <a:noFill/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4457" y="2221558"/>
        <a:ext cx="25694" cy="25694"/>
      </dsp:txXfrm>
    </dsp:sp>
    <dsp:sp modelId="{B3D5A8FA-33DD-4E77-A4CC-0B3A42FB50C1}">
      <dsp:nvSpPr>
        <dsp:cNvPr id="0" name=""/>
        <dsp:cNvSpPr/>
      </dsp:nvSpPr>
      <dsp:spPr>
        <a:xfrm>
          <a:off x="2508955" y="2057170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26" y="0"/>
              </a:lnTo>
              <a:lnTo>
                <a:pt x="186026" y="354471"/>
              </a:lnTo>
              <a:lnTo>
                <a:pt x="372053" y="354471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2134" y="2221558"/>
        <a:ext cx="25694" cy="25694"/>
      </dsp:txXfrm>
    </dsp:sp>
    <dsp:sp modelId="{474EC4CD-3E91-40BF-9255-C511FD6ED304}">
      <dsp:nvSpPr>
        <dsp:cNvPr id="0" name=""/>
        <dsp:cNvSpPr/>
      </dsp:nvSpPr>
      <dsp:spPr>
        <a:xfrm>
          <a:off x="2508955" y="1702698"/>
          <a:ext cx="372053" cy="354471"/>
        </a:xfrm>
        <a:custGeom>
          <a:avLst/>
          <a:gdLst/>
          <a:ahLst/>
          <a:cxnLst/>
          <a:rect l="0" t="0" r="0" b="0"/>
          <a:pathLst>
            <a:path>
              <a:moveTo>
                <a:pt x="0" y="354471"/>
              </a:moveTo>
              <a:lnTo>
                <a:pt x="186026" y="354471"/>
              </a:lnTo>
              <a:lnTo>
                <a:pt x="186026" y="0"/>
              </a:lnTo>
              <a:lnTo>
                <a:pt x="372053" y="0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2134" y="1867087"/>
        <a:ext cx="25694" cy="25694"/>
      </dsp:txXfrm>
    </dsp:sp>
    <dsp:sp modelId="{269A9D2C-F42B-4C0D-9DAB-1806FA73DED7}">
      <dsp:nvSpPr>
        <dsp:cNvPr id="0" name=""/>
        <dsp:cNvSpPr/>
      </dsp:nvSpPr>
      <dsp:spPr>
        <a:xfrm>
          <a:off x="2508955" y="993754"/>
          <a:ext cx="372053" cy="1063415"/>
        </a:xfrm>
        <a:custGeom>
          <a:avLst/>
          <a:gdLst/>
          <a:ahLst/>
          <a:cxnLst/>
          <a:rect l="0" t="0" r="0" b="0"/>
          <a:pathLst>
            <a:path>
              <a:moveTo>
                <a:pt x="0" y="1063415"/>
              </a:moveTo>
              <a:lnTo>
                <a:pt x="186026" y="1063415"/>
              </a:lnTo>
              <a:lnTo>
                <a:pt x="186026" y="0"/>
              </a:lnTo>
              <a:lnTo>
                <a:pt x="372053" y="0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6816" y="1497296"/>
        <a:ext cx="56331" cy="56331"/>
      </dsp:txXfrm>
    </dsp:sp>
    <dsp:sp modelId="{4B738EAC-313A-42D8-AA4A-814E7FCBD76D}">
      <dsp:nvSpPr>
        <dsp:cNvPr id="0" name=""/>
        <dsp:cNvSpPr/>
      </dsp:nvSpPr>
      <dsp:spPr>
        <a:xfrm>
          <a:off x="4741277" y="239090"/>
          <a:ext cx="372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053" y="45720"/>
              </a:lnTo>
            </a:path>
          </a:pathLst>
        </a:custGeom>
        <a:noFill/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8003" y="275509"/>
        <a:ext cx="18602" cy="18602"/>
      </dsp:txXfrm>
    </dsp:sp>
    <dsp:sp modelId="{6A91F32D-2D5E-4C8F-B973-F8DE2171DEF0}">
      <dsp:nvSpPr>
        <dsp:cNvPr id="0" name=""/>
        <dsp:cNvSpPr/>
      </dsp:nvSpPr>
      <dsp:spPr>
        <a:xfrm>
          <a:off x="2508955" y="284810"/>
          <a:ext cx="372053" cy="1772359"/>
        </a:xfrm>
        <a:custGeom>
          <a:avLst/>
          <a:gdLst/>
          <a:ahLst/>
          <a:cxnLst/>
          <a:rect l="0" t="0" r="0" b="0"/>
          <a:pathLst>
            <a:path>
              <a:moveTo>
                <a:pt x="0" y="1772359"/>
              </a:moveTo>
              <a:lnTo>
                <a:pt x="186026" y="1772359"/>
              </a:lnTo>
              <a:lnTo>
                <a:pt x="186026" y="0"/>
              </a:lnTo>
              <a:lnTo>
                <a:pt x="372053" y="0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49707" y="1125715"/>
        <a:ext cx="90549" cy="90549"/>
      </dsp:txXfrm>
    </dsp:sp>
    <dsp:sp modelId="{BFEC535C-C651-44D4-A435-AE238852FA58}">
      <dsp:nvSpPr>
        <dsp:cNvPr id="0" name=""/>
        <dsp:cNvSpPr/>
      </dsp:nvSpPr>
      <dsp:spPr>
        <a:xfrm rot="16200000">
          <a:off x="732864" y="1773592"/>
          <a:ext cx="2985026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Main Form</a:t>
          </a:r>
          <a:endParaRPr lang="en-US" sz="3700" kern="1200" dirty="0"/>
        </a:p>
      </dsp:txBody>
      <dsp:txXfrm>
        <a:off x="732864" y="1773592"/>
        <a:ext cx="2985026" cy="567155"/>
      </dsp:txXfrm>
    </dsp:sp>
    <dsp:sp modelId="{B1B66FCB-2D56-4BD4-95F0-E11B08A6F123}">
      <dsp:nvSpPr>
        <dsp:cNvPr id="0" name=""/>
        <dsp:cNvSpPr/>
      </dsp:nvSpPr>
      <dsp:spPr>
        <a:xfrm>
          <a:off x="2881008" y="1232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Student Management </a:t>
          </a:r>
          <a:endParaRPr lang="en-US" sz="1900" kern="1200" dirty="0"/>
        </a:p>
      </dsp:txBody>
      <dsp:txXfrm>
        <a:off x="2881008" y="1232"/>
        <a:ext cx="1860268" cy="567155"/>
      </dsp:txXfrm>
    </dsp:sp>
    <dsp:sp modelId="{81AB2239-25F5-4D56-AD71-7FF9F5BF3D2C}">
      <dsp:nvSpPr>
        <dsp:cNvPr id="0" name=""/>
        <dsp:cNvSpPr/>
      </dsp:nvSpPr>
      <dsp:spPr>
        <a:xfrm>
          <a:off x="5113331" y="1232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Grade Management</a:t>
          </a:r>
          <a:endParaRPr lang="en-US" sz="1900" kern="1200" dirty="0"/>
        </a:p>
      </dsp:txBody>
      <dsp:txXfrm>
        <a:off x="5113331" y="1232"/>
        <a:ext cx="1860268" cy="567155"/>
      </dsp:txXfrm>
    </dsp:sp>
    <dsp:sp modelId="{E8AAA58F-2B1B-4BC9-90AA-B29D002B8E23}">
      <dsp:nvSpPr>
        <dsp:cNvPr id="0" name=""/>
        <dsp:cNvSpPr/>
      </dsp:nvSpPr>
      <dsp:spPr>
        <a:xfrm>
          <a:off x="2881008" y="710176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Teacher Management</a:t>
          </a:r>
          <a:endParaRPr lang="en-US" sz="1900" kern="1200" dirty="0"/>
        </a:p>
      </dsp:txBody>
      <dsp:txXfrm>
        <a:off x="2881008" y="710176"/>
        <a:ext cx="1860268" cy="567155"/>
      </dsp:txXfrm>
    </dsp:sp>
    <dsp:sp modelId="{7A857D5E-9308-43D3-908B-514C03AA8DC5}">
      <dsp:nvSpPr>
        <dsp:cNvPr id="0" name=""/>
        <dsp:cNvSpPr/>
      </dsp:nvSpPr>
      <dsp:spPr>
        <a:xfrm>
          <a:off x="2881008" y="1419120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Guardian Management</a:t>
          </a:r>
          <a:endParaRPr lang="en-US" sz="1900" kern="1200" dirty="0"/>
        </a:p>
      </dsp:txBody>
      <dsp:txXfrm>
        <a:off x="2881008" y="1419120"/>
        <a:ext cx="1860268" cy="567155"/>
      </dsp:txXfrm>
    </dsp:sp>
    <dsp:sp modelId="{4607D049-88ED-48C1-82B6-1EA33F7B9856}">
      <dsp:nvSpPr>
        <dsp:cNvPr id="0" name=""/>
        <dsp:cNvSpPr/>
      </dsp:nvSpPr>
      <dsp:spPr>
        <a:xfrm>
          <a:off x="2881008" y="2128064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Faculty Management</a:t>
          </a:r>
          <a:endParaRPr lang="en-US" sz="1900" kern="1200" dirty="0"/>
        </a:p>
      </dsp:txBody>
      <dsp:txXfrm>
        <a:off x="2881008" y="2128064"/>
        <a:ext cx="1860268" cy="567155"/>
      </dsp:txXfrm>
    </dsp:sp>
    <dsp:sp modelId="{9E750A9F-0444-4C7C-B8E8-F67600DBE1F2}">
      <dsp:nvSpPr>
        <dsp:cNvPr id="0" name=""/>
        <dsp:cNvSpPr/>
      </dsp:nvSpPr>
      <dsp:spPr>
        <a:xfrm>
          <a:off x="5113331" y="1773592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Enrollment Management</a:t>
          </a:r>
          <a:endParaRPr lang="en-US" sz="1900" kern="1200" dirty="0"/>
        </a:p>
      </dsp:txBody>
      <dsp:txXfrm>
        <a:off x="5113331" y="1773592"/>
        <a:ext cx="1860268" cy="567155"/>
      </dsp:txXfrm>
    </dsp:sp>
    <dsp:sp modelId="{A45042C6-2781-42B9-924E-7F4094965632}">
      <dsp:nvSpPr>
        <dsp:cNvPr id="0" name=""/>
        <dsp:cNvSpPr/>
      </dsp:nvSpPr>
      <dsp:spPr>
        <a:xfrm>
          <a:off x="5113331" y="2482536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Enrollment Type Management</a:t>
          </a:r>
          <a:endParaRPr lang="en-US" sz="1900" kern="1200" dirty="0"/>
        </a:p>
      </dsp:txBody>
      <dsp:txXfrm>
        <a:off x="5113331" y="2482536"/>
        <a:ext cx="1860268" cy="567155"/>
      </dsp:txXfrm>
    </dsp:sp>
    <dsp:sp modelId="{82BDEF9F-5E93-4FD7-B381-9FF74A3F868B}">
      <dsp:nvSpPr>
        <dsp:cNvPr id="0" name=""/>
        <dsp:cNvSpPr/>
      </dsp:nvSpPr>
      <dsp:spPr>
        <a:xfrm>
          <a:off x="2881008" y="3545952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Management</a:t>
          </a:r>
          <a:endParaRPr lang="en-US" sz="1900" kern="1200" dirty="0"/>
        </a:p>
      </dsp:txBody>
      <dsp:txXfrm>
        <a:off x="2881008" y="3545952"/>
        <a:ext cx="1860268" cy="567155"/>
      </dsp:txXfrm>
    </dsp:sp>
    <dsp:sp modelId="{CB6544EE-88F8-45B4-AA80-3419C4D84633}">
      <dsp:nvSpPr>
        <dsp:cNvPr id="0" name=""/>
        <dsp:cNvSpPr/>
      </dsp:nvSpPr>
      <dsp:spPr>
        <a:xfrm>
          <a:off x="5113331" y="3191480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 Management</a:t>
          </a:r>
          <a:endParaRPr lang="en-US" sz="1900" kern="1200" dirty="0"/>
        </a:p>
      </dsp:txBody>
      <dsp:txXfrm>
        <a:off x="5113331" y="3191480"/>
        <a:ext cx="1860268" cy="567155"/>
      </dsp:txXfrm>
    </dsp:sp>
    <dsp:sp modelId="{4C133141-24F8-463F-844A-13CD71ECE8FD}">
      <dsp:nvSpPr>
        <dsp:cNvPr id="0" name=""/>
        <dsp:cNvSpPr/>
      </dsp:nvSpPr>
      <dsp:spPr>
        <a:xfrm>
          <a:off x="5113331" y="3900424"/>
          <a:ext cx="1860268" cy="567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Semester Management</a:t>
          </a:r>
          <a:endParaRPr lang="en-US" sz="1900" kern="1200" dirty="0"/>
        </a:p>
      </dsp:txBody>
      <dsp:txXfrm>
        <a:off x="5113331" y="3900424"/>
        <a:ext cx="1860268" cy="56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899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48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96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6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1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9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Design And Analysis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 and Implementation of Relational Database for ISMT College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74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190"/>
          </a:xfrm>
        </p:spPr>
        <p:txBody>
          <a:bodyPr/>
          <a:lstStyle/>
          <a:p>
            <a:r>
              <a:rPr lang="en-US" dirty="0" smtClean="0"/>
              <a:t>Time Scale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42379"/>
            <a:ext cx="8915400" cy="14030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03479"/>
            <a:ext cx="679227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579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9900"/>
            <a:ext cx="8915400" cy="546100"/>
          </a:xfrm>
        </p:spPr>
        <p:txBody>
          <a:bodyPr/>
          <a:lstStyle/>
          <a:p>
            <a:r>
              <a:rPr lang="en-US" dirty="0"/>
              <a:t>User interface is designed using visual studio windows form.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86000"/>
            <a:ext cx="7315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consists of these UI Forms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96043"/>
              </p:ext>
            </p:extLst>
          </p:nvPr>
        </p:nvGraphicFramePr>
        <p:xfrm>
          <a:off x="1121360" y="1695701"/>
          <a:ext cx="8915400" cy="446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80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(B) </a:t>
            </a:r>
            <a:br>
              <a:rPr lang="en-US" dirty="0" smtClean="0"/>
            </a:br>
            <a:r>
              <a:rPr lang="en-US" dirty="0" smtClean="0"/>
              <a:t>SQL (Structured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DDL (Data Definition Language)</a:t>
            </a:r>
          </a:p>
          <a:p>
            <a:pPr marL="0" indent="0">
              <a:buNone/>
            </a:pPr>
            <a:r>
              <a:rPr lang="en-US" sz="2000" dirty="0" smtClean="0"/>
              <a:t>It is basically used for creating, modifying and destroying a database and its objects.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DML (Data Manipulation Language)</a:t>
            </a:r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manipulating data in database and database objected created with DDL. </a:t>
            </a:r>
            <a:r>
              <a:rPr lang="en-US" dirty="0" smtClean="0"/>
              <a:t>Includes inserting, updating and deleting data from database and its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5100"/>
            <a:ext cx="8915400" cy="5080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Create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This is used for create new database or objects in database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Create table </a:t>
            </a:r>
            <a:r>
              <a:rPr lang="en-US" sz="2000" i="1" dirty="0" err="1" smtClean="0"/>
              <a:t>tbl_Student</a:t>
            </a:r>
            <a:r>
              <a:rPr lang="en-US" sz="2000" i="1" dirty="0" smtClean="0"/>
              <a:t> (StudentID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not null , Name </a:t>
            </a:r>
            <a:r>
              <a:rPr lang="en-US" sz="2000" i="1" dirty="0" err="1" smtClean="0"/>
              <a:t>varchar</a:t>
            </a:r>
            <a:r>
              <a:rPr lang="en-US" sz="2000" i="1" dirty="0" smtClean="0"/>
              <a:t>(40),Address </a:t>
            </a:r>
            <a:r>
              <a:rPr lang="en-US" sz="2000" i="1" dirty="0" err="1" smtClean="0"/>
              <a:t>varchar</a:t>
            </a:r>
            <a:r>
              <a:rPr lang="en-US" sz="2000" i="1" dirty="0" smtClean="0"/>
              <a:t> (40));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Alter</a:t>
            </a:r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command is used for updating (modifying database elements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i="1" dirty="0" smtClean="0"/>
              <a:t>Alter table </a:t>
            </a:r>
            <a:r>
              <a:rPr lang="en-US" sz="2000" i="1" dirty="0" err="1" smtClean="0"/>
              <a:t>tbl_student</a:t>
            </a:r>
            <a:r>
              <a:rPr lang="en-US" sz="2000" i="1" dirty="0" smtClean="0"/>
              <a:t> add constraint PK_ID primary key (StudentID);</a:t>
            </a:r>
          </a:p>
          <a:p>
            <a:r>
              <a:rPr lang="en-US" sz="2000" b="1" dirty="0" smtClean="0"/>
              <a:t>Drop</a:t>
            </a:r>
          </a:p>
          <a:p>
            <a:pPr marL="0" indent="0">
              <a:buNone/>
            </a:pPr>
            <a:r>
              <a:rPr lang="en-US" sz="2000" dirty="0" smtClean="0"/>
              <a:t>Drop </a:t>
            </a:r>
            <a:r>
              <a:rPr lang="en-US" sz="2000" dirty="0"/>
              <a:t>is used for either dropping (deleting) database or objects from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Drop table </a:t>
            </a:r>
            <a:r>
              <a:rPr lang="en-US" sz="2000" i="1" dirty="0" err="1" smtClean="0"/>
              <a:t>tbl_Student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52137"/>
              </p:ext>
            </p:extLst>
          </p:nvPr>
        </p:nvGraphicFramePr>
        <p:xfrm>
          <a:off x="2589212" y="3094566"/>
          <a:ext cx="8127999" cy="7687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/>
                <a:gridCol w="2709333"/>
                <a:gridCol w="2709333"/>
              </a:tblGrid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9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4659"/>
            <a:ext cx="8915400" cy="1017435"/>
          </a:xfrm>
        </p:spPr>
        <p:txBody>
          <a:bodyPr>
            <a:normAutofit/>
          </a:bodyPr>
          <a:lstStyle/>
          <a:p>
            <a:r>
              <a:rPr lang="en-US" dirty="0"/>
              <a:t>SQL server management studio is a tool built for windows Computers that provides platform to manage databases.</a:t>
            </a:r>
          </a:p>
        </p:txBody>
      </p:sp>
      <p:pic>
        <p:nvPicPr>
          <p:cNvPr id="4" name="Picture 3" descr="SUPERPC.dB_BlueBirdMS - dbo.tblBsPatnersType - Microsoft SQL Server Management 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77191"/>
            <a:ext cx="8335462" cy="47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8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type, </a:t>
            </a:r>
            <a:r>
              <a:rPr lang="en-US" dirty="0"/>
              <a:t>Entity and Attributes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1409700"/>
            <a:ext cx="8915400" cy="141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type is something that describes what kind of data is that can hold. </a:t>
            </a:r>
            <a:endParaRPr lang="en-US" dirty="0" smtClean="0"/>
          </a:p>
          <a:p>
            <a:r>
              <a:rPr lang="en-US" dirty="0" smtClean="0"/>
              <a:t>Entity is </a:t>
            </a:r>
            <a:r>
              <a:rPr lang="en-US" dirty="0"/>
              <a:t>object that can relate to real world such as student, teacher, program etc. </a:t>
            </a:r>
            <a:endParaRPr lang="en-US" dirty="0" smtClean="0"/>
          </a:p>
          <a:p>
            <a:r>
              <a:rPr lang="en-US" dirty="0"/>
              <a:t>Meanwhile attributes are that property which describes entity.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827422"/>
            <a:ext cx="6925642" cy="1790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89571"/>
            <a:ext cx="2761128" cy="17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4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8900"/>
            <a:ext cx="8915400" cy="1549400"/>
          </a:xfrm>
        </p:spPr>
        <p:txBody>
          <a:bodyPr/>
          <a:lstStyle/>
          <a:p>
            <a:r>
              <a:rPr lang="en-US" dirty="0"/>
              <a:t>Keys are individual or set of attributes that ensure any record within a table can be uniquely identified. </a:t>
            </a:r>
            <a:endParaRPr lang="en-US" dirty="0" smtClean="0"/>
          </a:p>
          <a:p>
            <a:r>
              <a:rPr lang="en-US" dirty="0"/>
              <a:t>Identifier is basically unique name of database, tables and attributes. 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29083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Domain and Referential Constraints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5499" y="3643090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Keys are individual or set of attributes that ensure any record within a table can be uniquely identified.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Building Relational Database for prepared design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09700"/>
            <a:ext cx="8728363" cy="5029200"/>
          </a:xfrm>
        </p:spPr>
      </p:pic>
    </p:spTree>
    <p:extLst>
      <p:ext uri="{BB962C8B-B14F-4D97-AF65-F5344CB8AC3E}">
        <p14:creationId xmlns:p14="http://schemas.microsoft.com/office/powerpoint/2010/main" val="325421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tblStudent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98600"/>
            <a:ext cx="6485182" cy="271295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5086045"/>
            <a:ext cx="5753599" cy="13717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92924" y="4211555"/>
            <a:ext cx="8911687" cy="8744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Result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8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(A)</a:t>
            </a:r>
            <a:br>
              <a:rPr lang="en-US" dirty="0" smtClean="0"/>
            </a:br>
            <a:r>
              <a:rPr lang="en-US" dirty="0" smtClean="0"/>
              <a:t>Software Requirement Specification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those properties, constraints or functions that must be met </a:t>
            </a:r>
            <a:r>
              <a:rPr lang="en-US" dirty="0" smtClean="0"/>
              <a:t>to fulfill clients needs</a:t>
            </a:r>
          </a:p>
          <a:p>
            <a:r>
              <a:rPr lang="en-US" dirty="0" smtClean="0"/>
              <a:t>Requirement </a:t>
            </a:r>
            <a:r>
              <a:rPr lang="en-US" dirty="0"/>
              <a:t>document provides overview of outcome of system development and its requirements and without providing technical details.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xplains </a:t>
            </a:r>
            <a:r>
              <a:rPr lang="en-US" b="1" dirty="0"/>
              <a:t>what</a:t>
            </a:r>
            <a:r>
              <a:rPr lang="en-US" dirty="0"/>
              <a:t> system should do rather </a:t>
            </a:r>
            <a:r>
              <a:rPr lang="en-US" b="1" i="1" dirty="0"/>
              <a:t>how</a:t>
            </a:r>
            <a:r>
              <a:rPr lang="en-US" i="1" dirty="0"/>
              <a:t> it should 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Explains purpose </a:t>
            </a:r>
            <a:r>
              <a:rPr lang="en-US" dirty="0"/>
              <a:t>of system to be developed, its context, costs, future requirement, time scales and how the system will look </a:t>
            </a:r>
            <a:r>
              <a:rPr lang="en-US" dirty="0" smtClean="0"/>
              <a:t>like.</a:t>
            </a:r>
          </a:p>
          <a:p>
            <a:r>
              <a:rPr lang="en-US" dirty="0" smtClean="0"/>
              <a:t>Analysis of requirement are gathered from critical study using several fact finding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Thank</a:t>
            </a:r>
            <a:r>
              <a:rPr lang="en-US" sz="3600" dirty="0" smtClean="0"/>
              <a:t>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13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Finding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100"/>
          </a:xfrm>
        </p:spPr>
        <p:txBody>
          <a:bodyPr/>
          <a:lstStyle/>
          <a:p>
            <a:r>
              <a:rPr lang="en-US" dirty="0"/>
              <a:t>Fact finding is process of gathering required information for specific purpose.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3113310"/>
            <a:ext cx="8911687" cy="72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Some Fact Finding 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5499" y="3835400"/>
            <a:ext cx="8915400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Interview</a:t>
            </a:r>
          </a:p>
          <a:p>
            <a:r>
              <a:rPr lang="en-US" dirty="0" smtClean="0"/>
              <a:t>Questionnaires</a:t>
            </a:r>
          </a:p>
          <a:p>
            <a:r>
              <a:rPr lang="en-US" dirty="0" smtClean="0"/>
              <a:t>Record View</a:t>
            </a:r>
          </a:p>
          <a:p>
            <a:r>
              <a:rPr lang="en-US" dirty="0" smtClean="0"/>
              <a:t>Observation and document checking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6" y="254612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589213" y="1265238"/>
            <a:ext cx="8915400" cy="1280890"/>
          </a:xfrm>
        </p:spPr>
        <p:txBody>
          <a:bodyPr/>
          <a:lstStyle/>
          <a:p>
            <a:r>
              <a:rPr lang="en-US" dirty="0" smtClean="0"/>
              <a:t>Interview </a:t>
            </a:r>
            <a:r>
              <a:rPr lang="en-US" dirty="0"/>
              <a:t>is planned meeting with individual or group to collect required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3341466"/>
            <a:ext cx="8915400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of </a:t>
            </a:r>
            <a:r>
              <a:rPr lang="en-US" dirty="0"/>
              <a:t>questions is distributed among stake holders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</a:t>
            </a:r>
            <a:r>
              <a:rPr lang="en-US" dirty="0"/>
              <a:t>is analyzed based on the response in questionnaire. </a:t>
            </a:r>
          </a:p>
        </p:txBody>
      </p:sp>
    </p:spTree>
    <p:extLst>
      <p:ext uri="{BB962C8B-B14F-4D97-AF65-F5344CB8AC3E}">
        <p14:creationId xmlns:p14="http://schemas.microsoft.com/office/powerpoint/2010/main" val="341918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58900"/>
            <a:ext cx="8915400" cy="1092200"/>
          </a:xfrm>
        </p:spPr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records such as attendance sheet, payment receipt, user logs, history data are analyzed.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24511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3185890"/>
            <a:ext cx="8915400" cy="109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3185890"/>
            <a:ext cx="8915400" cy="109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5499" y="3185890"/>
            <a:ext cx="8915400" cy="176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Information is gathered by observing </a:t>
            </a:r>
            <a:r>
              <a:rPr lang="en-US" dirty="0"/>
              <a:t>the area, document, website, work environment </a:t>
            </a:r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Sheet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9144000" cy="4415090"/>
          </a:xfrm>
        </p:spPr>
      </p:pic>
    </p:spTree>
    <p:extLst>
      <p:ext uri="{BB962C8B-B14F-4D97-AF65-F5344CB8AC3E}">
        <p14:creationId xmlns:p14="http://schemas.microsoft.com/office/powerpoint/2010/main" val="5968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Requirement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145405" cy="4572000"/>
          </a:xfrm>
        </p:spPr>
      </p:pic>
    </p:spTree>
    <p:extLst>
      <p:ext uri="{BB962C8B-B14F-4D97-AF65-F5344CB8AC3E}">
        <p14:creationId xmlns:p14="http://schemas.microsoft.com/office/powerpoint/2010/main" val="27869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229600" cy="2808906"/>
          </a:xfrm>
        </p:spPr>
      </p:pic>
    </p:spTree>
    <p:extLst>
      <p:ext uri="{BB962C8B-B14F-4D97-AF65-F5344CB8AC3E}">
        <p14:creationId xmlns:p14="http://schemas.microsoft.com/office/powerpoint/2010/main" val="51754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dirty="0" smtClean="0"/>
              <a:t>Technical Requirement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47800"/>
            <a:ext cx="4808637" cy="230906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92925" y="3756860"/>
            <a:ext cx="8911687" cy="92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Future Requirement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212" y="4686300"/>
            <a:ext cx="8915400" cy="18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Hard disk: </a:t>
            </a:r>
            <a:r>
              <a:rPr lang="en-US" dirty="0"/>
              <a:t>If space in current hard disk fills </a:t>
            </a:r>
            <a:endParaRPr lang="en-US" dirty="0" smtClean="0"/>
          </a:p>
          <a:p>
            <a:pPr lvl="0"/>
            <a:r>
              <a:rPr lang="en-US" b="1" dirty="0" smtClean="0"/>
              <a:t>Training</a:t>
            </a:r>
            <a:r>
              <a:rPr lang="en-US" b="1" dirty="0"/>
              <a:t>:</a:t>
            </a:r>
            <a:r>
              <a:rPr lang="en-US" dirty="0"/>
              <a:t> User of the system in college needs training in time-to-time basis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b="1" dirty="0" smtClean="0"/>
              <a:t>Annual </a:t>
            </a:r>
            <a:r>
              <a:rPr lang="en-US" b="1" dirty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35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551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Adobe Kaiti Std R</vt:lpstr>
      <vt:lpstr>Arial</vt:lpstr>
      <vt:lpstr>Corbel</vt:lpstr>
      <vt:lpstr>Wingdings</vt:lpstr>
      <vt:lpstr>Wingdings 3</vt:lpstr>
      <vt:lpstr>Wisp</vt:lpstr>
      <vt:lpstr>Data Design And Analysis</vt:lpstr>
      <vt:lpstr>TASK 2 (A) Software Requirement Specification (SRS)</vt:lpstr>
      <vt:lpstr>Fact Finding Methods</vt:lpstr>
      <vt:lpstr>Interview</vt:lpstr>
      <vt:lpstr>Record View</vt:lpstr>
      <vt:lpstr>Observation Sheet</vt:lpstr>
      <vt:lpstr>Relational Requirement</vt:lpstr>
      <vt:lpstr>Cost</vt:lpstr>
      <vt:lpstr>Technical Requirement</vt:lpstr>
      <vt:lpstr>Time Scale</vt:lpstr>
      <vt:lpstr>User Interface</vt:lpstr>
      <vt:lpstr>System consists of these UI Forms</vt:lpstr>
      <vt:lpstr>TASK 2 (B)  SQL (Structured Query Languages</vt:lpstr>
      <vt:lpstr>DDL</vt:lpstr>
      <vt:lpstr>SQL Server Management Studio</vt:lpstr>
      <vt:lpstr>Data type, Entity and Attributes </vt:lpstr>
      <vt:lpstr>Keys and Identifier</vt:lpstr>
      <vt:lpstr>Building Relational Database for prepared design </vt:lpstr>
      <vt:lpstr>tblStudent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Design And Analysis</dc:title>
  <dc:creator>Atut Gorkhali</dc:creator>
  <cp:lastModifiedBy>Atut Gorkhali</cp:lastModifiedBy>
  <cp:revision>16</cp:revision>
  <dcterms:created xsi:type="dcterms:W3CDTF">2015-01-10T07:56:45Z</dcterms:created>
  <dcterms:modified xsi:type="dcterms:W3CDTF">2015-02-08T15:02:55Z</dcterms:modified>
</cp:coreProperties>
</file>