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1"/>
  </p:sldMasterIdLst>
  <p:sldIdLst>
    <p:sldId id="256" r:id="rId2"/>
    <p:sldId id="285" r:id="rId3"/>
    <p:sldId id="279" r:id="rId4"/>
    <p:sldId id="284" r:id="rId5"/>
    <p:sldId id="274" r:id="rId6"/>
    <p:sldId id="276" r:id="rId7"/>
    <p:sldId id="283" r:id="rId8"/>
    <p:sldId id="281" r:id="rId9"/>
    <p:sldId id="282" r:id="rId10"/>
    <p:sldId id="277" r:id="rId11"/>
    <p:sldId id="278" r:id="rId12"/>
    <p:sldId id="28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2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899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486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341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996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960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87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6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1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6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4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4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5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5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9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3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2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Driven Programming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Event Driven Programming for Brown Bird Department Store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7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090"/>
          </a:xfrm>
        </p:spPr>
        <p:txBody>
          <a:bodyPr>
            <a:normAutofit/>
          </a:bodyPr>
          <a:lstStyle/>
          <a:p>
            <a:r>
              <a:rPr lang="en-US" dirty="0" smtClean="0"/>
              <a:t>Exceptional Handling (</a:t>
            </a:r>
            <a:r>
              <a:rPr lang="en-US" b="1" u="sng" dirty="0" smtClean="0"/>
              <a:t>Try-catch-finally)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6200"/>
            <a:ext cx="8915400" cy="2641600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has 3 different </a:t>
            </a:r>
            <a:r>
              <a:rPr lang="en-US" dirty="0" smtClean="0"/>
              <a:t>blocks. First Try Section tries to executes the code if there is some error it inters the another section named Catch</a:t>
            </a:r>
          </a:p>
          <a:p>
            <a:r>
              <a:rPr lang="en-US" dirty="0" smtClean="0"/>
              <a:t>After executing code in catch section (or) if there is no error in try section it directly inters finally section. It is great way to handle errors and exceptional cases.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19" y="2781300"/>
            <a:ext cx="554418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1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790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3777622"/>
          </a:xfrm>
        </p:spPr>
        <p:txBody>
          <a:bodyPr/>
          <a:lstStyle/>
          <a:p>
            <a:r>
              <a:rPr lang="en-US" dirty="0"/>
              <a:t>Validation is process of insuring only </a:t>
            </a:r>
            <a:r>
              <a:rPr lang="en-US" dirty="0" smtClean="0"/>
              <a:t>required and valid </a:t>
            </a:r>
            <a:r>
              <a:rPr lang="en-US" dirty="0"/>
              <a:t>data is passed by user. For example in age field, validation blocks user to input alphabetical character.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87675"/>
            <a:ext cx="7315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9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discussed..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r>
              <a:rPr lang="en-US" dirty="0" smtClean="0"/>
              <a:t>Event Handler</a:t>
            </a:r>
          </a:p>
          <a:p>
            <a:r>
              <a:rPr lang="en-US" dirty="0" smtClean="0"/>
              <a:t>How IDE is used to develop event driven system</a:t>
            </a:r>
          </a:p>
          <a:p>
            <a:r>
              <a:rPr lang="en-US" dirty="0" smtClean="0"/>
              <a:t>How project is managed (Time Scale)</a:t>
            </a:r>
          </a:p>
          <a:p>
            <a:r>
              <a:rPr lang="en-US" dirty="0" smtClean="0"/>
              <a:t>Several Events such as button click, text change etc. to develop event driven system for blue bird department store</a:t>
            </a:r>
          </a:p>
          <a:p>
            <a:r>
              <a:rPr lang="en-US" dirty="0" smtClean="0"/>
              <a:t>Several control structures such as if condition, loop with example</a:t>
            </a:r>
          </a:p>
          <a:p>
            <a:r>
              <a:rPr lang="en-US" dirty="0" smtClean="0"/>
              <a:t>Use and advantage of error handling (try-catch-finally)</a:t>
            </a:r>
            <a:r>
              <a:rPr lang="en-US" dirty="0"/>
              <a:t> with example</a:t>
            </a:r>
            <a:endParaRPr lang="en-US" dirty="0" smtClean="0"/>
          </a:p>
          <a:p>
            <a:r>
              <a:rPr lang="en-US" dirty="0" smtClean="0"/>
              <a:t>Use and advantage of Validation </a:t>
            </a:r>
            <a:r>
              <a:rPr lang="en-US" dirty="0"/>
              <a:t>with example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4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Thank</a:t>
            </a:r>
            <a:r>
              <a:rPr lang="en-US" sz="3600" dirty="0" smtClean="0"/>
              <a:t>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313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2890"/>
          </a:xfrm>
        </p:spPr>
        <p:txBody>
          <a:bodyPr/>
          <a:lstStyle/>
          <a:p>
            <a:r>
              <a:rPr lang="en-US" dirty="0" smtClean="0"/>
              <a:t>Agendas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97000"/>
            <a:ext cx="8915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purpose of this task is to develop event driven program for Blue bird Department Store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Of IDE</a:t>
            </a:r>
          </a:p>
          <a:p>
            <a:r>
              <a:rPr lang="en-US" dirty="0" smtClean="0"/>
              <a:t>Time Scale </a:t>
            </a:r>
          </a:p>
          <a:p>
            <a:r>
              <a:rPr lang="en-US" dirty="0"/>
              <a:t>Event </a:t>
            </a:r>
            <a:r>
              <a:rPr lang="en-US" dirty="0" smtClean="0"/>
              <a:t>Handlers</a:t>
            </a:r>
          </a:p>
          <a:p>
            <a:r>
              <a:rPr lang="en-US" dirty="0" smtClean="0"/>
              <a:t> Control Structure</a:t>
            </a:r>
          </a:p>
          <a:p>
            <a:r>
              <a:rPr lang="en-US" dirty="0" smtClean="0"/>
              <a:t>If Condition, Loops</a:t>
            </a:r>
          </a:p>
          <a:p>
            <a:r>
              <a:rPr lang="en-US" dirty="0"/>
              <a:t>Several </a:t>
            </a:r>
            <a:r>
              <a:rPr lang="en-US" dirty="0" smtClean="0"/>
              <a:t>Events (Button Click, Text Change etc.)</a:t>
            </a:r>
          </a:p>
          <a:p>
            <a:r>
              <a:rPr lang="en-US" dirty="0" smtClean="0"/>
              <a:t>Validations</a:t>
            </a:r>
          </a:p>
          <a:p>
            <a:r>
              <a:rPr lang="en-US" dirty="0" smtClean="0"/>
              <a:t> Error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 smtClean="0"/>
              <a:t>Use of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463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Visual Studio 12 is used to develop event driven programming with c#.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817914"/>
            <a:ext cx="8382000" cy="47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/>
          <a:lstStyle/>
          <a:p>
            <a:r>
              <a:rPr lang="en-US" dirty="0" smtClean="0"/>
              <a:t>Time Scale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47800"/>
            <a:ext cx="9144000" cy="158282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32" y="3296549"/>
            <a:ext cx="9144000" cy="152920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4" b="38497"/>
          <a:stretch/>
        </p:blipFill>
        <p:spPr>
          <a:xfrm>
            <a:off x="10612532" y="3298702"/>
            <a:ext cx="1124393" cy="1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4490"/>
          </a:xfrm>
        </p:spPr>
        <p:txBody>
          <a:bodyPr>
            <a:normAutofit/>
          </a:bodyPr>
          <a:lstStyle/>
          <a:p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498600"/>
            <a:ext cx="8915400" cy="1041400"/>
          </a:xfrm>
        </p:spPr>
        <p:txBody>
          <a:bodyPr>
            <a:normAutofit/>
          </a:bodyPr>
          <a:lstStyle/>
          <a:p>
            <a:r>
              <a:rPr lang="en-US" dirty="0"/>
              <a:t>This represents the function that will handle an event when the event is triggered. </a:t>
            </a:r>
            <a:endParaRPr lang="en-US" dirty="0" smtClean="0"/>
          </a:p>
          <a:p>
            <a:r>
              <a:rPr lang="en-US" dirty="0"/>
              <a:t>It is the actual code that runs when a trigger occurs.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89211" y="3200400"/>
            <a:ext cx="8915400" cy="315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0" y="2540000"/>
            <a:ext cx="8385048" cy="192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7648"/>
          </a:xfrm>
        </p:spPr>
        <p:txBody>
          <a:bodyPr/>
          <a:lstStyle/>
          <a:p>
            <a:r>
              <a:rPr lang="en-US" dirty="0" smtClean="0"/>
              <a:t>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1758"/>
            <a:ext cx="8915400" cy="131144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If-else Condition</a:t>
            </a:r>
            <a:endParaRPr lang="en-US" dirty="0" smtClean="0"/>
          </a:p>
          <a:p>
            <a:r>
              <a:rPr lang="en-US" dirty="0"/>
              <a:t>Control Structure provides alternative for different cases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checks weather condition is true or not.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743200"/>
            <a:ext cx="4522974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8790"/>
          </a:xfrm>
        </p:spPr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2589212" y="16129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Looping </a:t>
            </a:r>
            <a:r>
              <a:rPr lang="en-US" dirty="0"/>
              <a:t>is repeating block of code until the defined condition </a:t>
            </a:r>
            <a:r>
              <a:rPr lang="en-US" dirty="0" smtClean="0"/>
              <a:t>matches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195511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5590"/>
          </a:xfrm>
        </p:spPr>
        <p:txBody>
          <a:bodyPr/>
          <a:lstStyle/>
          <a:p>
            <a:r>
              <a:rPr lang="en-US" dirty="0" smtClean="0"/>
              <a:t>Button Click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9700"/>
            <a:ext cx="8915400" cy="457200"/>
          </a:xfrm>
        </p:spPr>
        <p:txBody>
          <a:bodyPr/>
          <a:lstStyle/>
          <a:p>
            <a:r>
              <a:rPr lang="en-US" dirty="0" smtClean="0"/>
              <a:t>This event is triggered when user clicks on Button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1866900"/>
            <a:ext cx="4572000" cy="9144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3238500"/>
            <a:ext cx="5486400" cy="9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5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change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9700"/>
            <a:ext cx="8915400" cy="3777622"/>
          </a:xfrm>
        </p:spPr>
        <p:txBody>
          <a:bodyPr/>
          <a:lstStyle/>
          <a:p>
            <a:r>
              <a:rPr lang="en-US" dirty="0" smtClean="0"/>
              <a:t>This event is generated when text user control is changed. Text change event can be generated in textbox, level, button etc.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292314"/>
            <a:ext cx="3657600" cy="70442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3384054"/>
            <a:ext cx="6400800" cy="29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681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482</TotalTime>
  <Words>346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Adobe Kaiti Std R</vt:lpstr>
      <vt:lpstr>Arial</vt:lpstr>
      <vt:lpstr>Corbel</vt:lpstr>
      <vt:lpstr>Wingdings 3</vt:lpstr>
      <vt:lpstr>Wisp</vt:lpstr>
      <vt:lpstr>Event Driven Programming</vt:lpstr>
      <vt:lpstr>Agendas</vt:lpstr>
      <vt:lpstr>Use of IDE</vt:lpstr>
      <vt:lpstr>Time Scale</vt:lpstr>
      <vt:lpstr>Event Handler</vt:lpstr>
      <vt:lpstr>Control Structure</vt:lpstr>
      <vt:lpstr>Loop</vt:lpstr>
      <vt:lpstr>Button Click Event</vt:lpstr>
      <vt:lpstr>Text change event</vt:lpstr>
      <vt:lpstr>Exceptional Handling (Try-catch-finally)</vt:lpstr>
      <vt:lpstr>Validation</vt:lpstr>
      <vt:lpstr>We discussed..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Design And Analysis</dc:title>
  <dc:creator>Atut Gorkhali</dc:creator>
  <cp:lastModifiedBy>Atut Gorkhali</cp:lastModifiedBy>
  <cp:revision>29</cp:revision>
  <dcterms:created xsi:type="dcterms:W3CDTF">2015-01-10T07:56:45Z</dcterms:created>
  <dcterms:modified xsi:type="dcterms:W3CDTF">2015-02-11T03:13:57Z</dcterms:modified>
</cp:coreProperties>
</file>