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5" r:id="rId2"/>
    <p:sldMasterId id="2147483723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6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D1C687-52AE-4D61-8684-3370ED0FCE05}" type="slidenum">
              <a:rPr lang="en-GB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38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6C42334-058C-462D-8460-F484B86A1A71}" type="slidenum">
              <a:rPr lang="en-GB" sz="1200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99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8B51BA9E-990A-4DD1-AB12-2AE3AD6768EF}" type="slidenum">
              <a:rPr lang="en-GB" sz="1200">
                <a:solidFill>
                  <a:srgbClr val="000000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56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B729FF63-30B2-4733-9CA1-90738099BBC4}" type="slidenum">
              <a:rPr lang="en-GB" sz="1200">
                <a:solidFill>
                  <a:srgbClr val="000000"/>
                </a:solidFill>
                <a:latin typeface="Arial"/>
              </a:rPr>
              <a:t>12</a:t>
            </a:fld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023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1C1787DC-F239-4118-9DBC-04FA8192F719}" type="slidenum">
              <a:rPr lang="en-GB" sz="1200">
                <a:solidFill>
                  <a:srgbClr val="000000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19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E0A830F3-37BD-44AC-A44C-272C7483161B}" type="slidenum">
              <a:rPr lang="en-GB" sz="1200">
                <a:solidFill>
                  <a:srgbClr val="000000"/>
                </a:solidFill>
                <a:latin typeface="Arial"/>
              </a:rPr>
              <a:t>4</a:t>
            </a:fld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1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4F3C3D4-9721-46C6-ABE9-48759D1B2FD4}" type="slidenum">
              <a:rPr lang="en-GB" sz="1200">
                <a:solidFill>
                  <a:srgbClr val="000000"/>
                </a:solidFill>
                <a:latin typeface="Arial"/>
              </a:rPr>
              <a:t>5</a:t>
            </a:fld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21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E602FB2-EA57-4B33-A67D-AD2ABDAC2B5E}" type="slidenum">
              <a:rPr lang="en-GB" sz="1200">
                <a:solidFill>
                  <a:srgbClr val="000000"/>
                </a:solidFill>
                <a:latin typeface="Arial"/>
              </a:rPr>
              <a:t>6</a:t>
            </a:fld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28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D2B23B7-030C-4B9E-B2B8-D9714D2A3652}" type="slidenum">
              <a:rPr lang="en-GB" sz="1200">
                <a:solidFill>
                  <a:srgbClr val="000000"/>
                </a:solidFill>
                <a:latin typeface="Arial"/>
              </a:rPr>
              <a:t>7</a:t>
            </a:fld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060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01D0E1B2-443D-455D-9A30-BBAAAF0F897F}" type="slidenum">
              <a:rPr lang="en-GB" sz="1200">
                <a:solidFill>
                  <a:srgbClr val="000000"/>
                </a:solidFill>
                <a:latin typeface="Arial"/>
              </a:rPr>
              <a:t>8</a:t>
            </a:fld>
            <a:endParaRPr/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68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FDDF6B-171E-4EBC-A27B-E8B15D600A1B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08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F76902D4-5A55-4241-A62E-DA63DE24AD0F}" type="slidenum">
              <a:rPr lang="en-GB" sz="1200">
                <a:solidFill>
                  <a:srgbClr val="000000"/>
                </a:solidFill>
                <a:latin typeface="Arial"/>
              </a:rPr>
              <a:t>10</a:t>
            </a:fld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39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93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43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91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8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5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33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8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07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85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2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02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94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0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7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47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5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90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906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7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2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20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11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44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09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715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167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8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90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52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4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52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026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7757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347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20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50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443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7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3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76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.dixon@leedsbeckett.ac.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proj.aet.leedsbeckett.ac.u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755640" y="2492280"/>
            <a:ext cx="8206560" cy="251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GB" sz="3200" dirty="0" err="1">
                <a:solidFill>
                  <a:schemeClr val="bg1"/>
                </a:solidFill>
                <a:latin typeface="Arial"/>
              </a:rPr>
              <a:t>Dr.</a:t>
            </a:r>
            <a:r>
              <a:rPr lang="en-GB" sz="3200" dirty="0">
                <a:solidFill>
                  <a:schemeClr val="bg1"/>
                </a:solidFill>
                <a:latin typeface="Arial"/>
              </a:rPr>
              <a:t> Mark Dixon (Module Leader)</a:t>
            </a:r>
            <a:endParaRPr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GB" sz="2400" dirty="0">
                <a:solidFill>
                  <a:schemeClr val="bg1"/>
                </a:solidFill>
                <a:latin typeface="Arial"/>
              </a:rPr>
              <a:t>Caedmon 118</a:t>
            </a:r>
            <a:endParaRPr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endParaRPr lang="en-GB" dirty="0" smtClean="0">
              <a:solidFill>
                <a:schemeClr val="bg1"/>
              </a:solidFill>
            </a:endParaRPr>
          </a:p>
          <a:p>
            <a:pPr lvl="1" algn="r">
              <a:buClr>
                <a:srgbClr val="FFFF99"/>
              </a:buClr>
              <a:defRPr/>
            </a:pPr>
            <a:r>
              <a:rPr lang="en-GB" sz="2400" i="1" dirty="0">
                <a:solidFill>
                  <a:schemeClr val="bg1"/>
                </a:solidFill>
              </a:rPr>
              <a:t>With significant contribution </a:t>
            </a:r>
          </a:p>
          <a:p>
            <a:pPr lvl="1" algn="r">
              <a:buClr>
                <a:srgbClr val="FFFF99"/>
              </a:buClr>
              <a:defRPr/>
            </a:pPr>
            <a:r>
              <a:rPr lang="en-GB" sz="2400" i="1" dirty="0">
                <a:solidFill>
                  <a:schemeClr val="bg1"/>
                </a:solidFill>
              </a:rPr>
              <a:t>from Maurice Calvert</a:t>
            </a:r>
          </a:p>
          <a:p>
            <a:pPr algn="r"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95280" y="404640"/>
            <a:ext cx="8146440" cy="20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5400">
                <a:solidFill>
                  <a:schemeClr val="bg1"/>
                </a:solidFill>
                <a:latin typeface="Arial"/>
              </a:rPr>
              <a:t>Welcome to your Final Year Project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6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0920" y="3725838"/>
            <a:ext cx="3884352" cy="26519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77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Individual or Team?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57200" y="1197000"/>
            <a:ext cx="8228880" cy="520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Team products can be bigger, better, more realistic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 can build a multi-disciplinary team with each person working in their specialism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This is difficult to achieve – what do you do about skill gaps? 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Team projects are the reality throughout business – good selling point on your CV.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7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Individual or Team?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197000"/>
            <a:ext cx="8228880" cy="540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Individual projects are easier to manage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Individual projects have issues which affect only the </a:t>
            </a:r>
            <a:r>
              <a:rPr lang="en-GB" sz="2800" dirty="0" smtClean="0">
                <a:solidFill>
                  <a:schemeClr val="bg1"/>
                </a:solidFill>
              </a:rPr>
              <a:t>individual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Individual projects will be the default because we know that is what students prefer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But – individual projects require good self management and motivation.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7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Individual or Team?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7200" y="1197000"/>
            <a:ext cx="7858800" cy="540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If you need to find team members to work with you, e-mail me (</a:t>
            </a:r>
            <a:r>
              <a:rPr lang="en-GB" sz="2800" dirty="0">
                <a:solidFill>
                  <a:schemeClr val="bg1"/>
                </a:solidFill>
                <a:hlinkClick r:id="rId3"/>
              </a:rPr>
              <a:t>m.dixon@leedsbeckett.ac.uk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If you would like to join someone to form a team, look on the Computing Project Ideas Website or e-mail me (or both</a:t>
            </a:r>
            <a:r>
              <a:rPr lang="en-GB" sz="2800" dirty="0" smtClean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I will attempt to match any students who want to work on similar projects.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2"/>
          <p:cNvSpPr/>
          <p:nvPr/>
        </p:nvSpPr>
        <p:spPr>
          <a:xfrm>
            <a:off x="457200" y="115920"/>
            <a:ext cx="8228880" cy="9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000" dirty="0">
                <a:solidFill>
                  <a:schemeClr val="bg1"/>
                </a:solidFill>
                <a:latin typeface="Arial"/>
              </a:rPr>
              <a:t>Level 6 Projects – Assessment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93" name="Picture 292"/>
          <p:cNvPicPr/>
          <p:nvPr/>
        </p:nvPicPr>
        <p:blipFill>
          <a:blip r:embed="rId2"/>
          <a:stretch>
            <a:fillRect/>
          </a:stretch>
        </p:blipFill>
        <p:spPr>
          <a:xfrm>
            <a:off x="91080" y="1550880"/>
            <a:ext cx="8761320" cy="470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68360" y="1916280"/>
            <a:ext cx="8206560" cy="403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468360" y="115920"/>
            <a:ext cx="8217720" cy="15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000" dirty="0">
                <a:solidFill>
                  <a:schemeClr val="bg1"/>
                </a:solidFill>
                <a:latin typeface="Arial"/>
              </a:rPr>
              <a:t>Computing area Awards </a:t>
            </a:r>
            <a:r>
              <a:rPr lang="en-GB" sz="5400" dirty="0">
                <a:solidFill>
                  <a:schemeClr val="bg1"/>
                </a:solidFill>
                <a:latin typeface="Arial"/>
              </a:rPr>
              <a:t>– Structure of Year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97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4360" y="1957240"/>
            <a:ext cx="7686000" cy="1583640"/>
          </a:xfrm>
          <a:prstGeom prst="rect">
            <a:avLst/>
          </a:prstGeom>
          <a:ln>
            <a:noFill/>
          </a:ln>
        </p:spPr>
      </p:pic>
      <p:pic>
        <p:nvPicPr>
          <p:cNvPr id="298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84360" y="4328605"/>
            <a:ext cx="7686000" cy="1654920"/>
          </a:xfrm>
          <a:prstGeom prst="rect">
            <a:avLst/>
          </a:prstGeom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497540" y="3540880"/>
            <a:ext cx="2" cy="389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428096" y="5983525"/>
            <a:ext cx="0" cy="430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4084" y="3876267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Project Plan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22376" y="6414448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 and Final Report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7200" y="2779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You and Your Modules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79280" y="1317464"/>
            <a:ext cx="8784360" cy="49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Attendance/Expectations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Contact time 3 hours per week for five weeks – later individual tuition of 20 minutes per two weeks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NEVER plan to miss a </a:t>
            </a:r>
            <a:r>
              <a:rPr lang="en-GB" sz="2800" dirty="0" smtClean="0">
                <a:solidFill>
                  <a:schemeClr val="bg1"/>
                </a:solidFill>
              </a:rPr>
              <a:t>class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Support from supervisors is </a:t>
            </a:r>
            <a:r>
              <a:rPr lang="en-GB" sz="2800" dirty="0" smtClean="0">
                <a:solidFill>
                  <a:schemeClr val="bg1"/>
                </a:solidFill>
              </a:rPr>
              <a:t>vital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LOTS of self-directed study – plan your time</a:t>
            </a:r>
            <a:r>
              <a:rPr lang="en-GB" sz="2800" dirty="0" smtClean="0">
                <a:solidFill>
                  <a:schemeClr val="bg1"/>
                </a:solidFill>
              </a:rPr>
              <a:t>!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If you haven’t, start planning NOW!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68360" y="115920"/>
            <a:ext cx="8228880" cy="84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Project Plan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79280" y="981000"/>
            <a:ext cx="8784360" cy="56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This must be submitted by the end of Week </a:t>
            </a:r>
            <a:r>
              <a:rPr lang="en-GB" sz="2800" dirty="0" smtClean="0">
                <a:solidFill>
                  <a:schemeClr val="bg1"/>
                </a:solidFill>
              </a:rPr>
              <a:t>4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Your supervisors will advise on the production of this during </a:t>
            </a:r>
            <a:r>
              <a:rPr lang="en-GB" sz="2800" dirty="0" smtClean="0">
                <a:solidFill>
                  <a:schemeClr val="bg1"/>
                </a:solidFill>
              </a:rPr>
              <a:t>tutorials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Your supervisor will be your personal tutor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 the meantime, if you have any personal tutor issues, talk to any of your Production Project tutors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template for your Project Plan is on </a:t>
            </a:r>
            <a:r>
              <a:rPr lang="en-GB" sz="2800" dirty="0" err="1">
                <a:solidFill>
                  <a:schemeClr val="bg1"/>
                </a:solidFill>
              </a:rPr>
              <a:t>MyBeckett</a:t>
            </a:r>
            <a:r>
              <a:rPr lang="en-GB" sz="2800" dirty="0">
                <a:solidFill>
                  <a:schemeClr val="bg1"/>
                </a:solidFill>
              </a:rPr>
              <a:t> (Templates link</a:t>
            </a:r>
            <a:r>
              <a:rPr lang="en-GB" sz="2800" dirty="0" smtClean="0">
                <a:solidFill>
                  <a:schemeClr val="bg1"/>
                </a:solidFill>
              </a:rPr>
              <a:t>).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68360" y="88624"/>
            <a:ext cx="8228880" cy="84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Tips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79280" y="1035592"/>
            <a:ext cx="8784360" cy="56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The project is driven mainly by YOU!</a:t>
            </a: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 must work throughout the year and NOT just near the assessment points</a:t>
            </a: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Self-management and self-motivation are just as important as your academic or technical abilities</a:t>
            </a: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Your supervisor is your main point of contact during the project</a:t>
            </a: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The research needs to be in-depth, the product </a:t>
            </a:r>
            <a:r>
              <a:rPr lang="en-GB" sz="2800" dirty="0" smtClean="0">
                <a:solidFill>
                  <a:schemeClr val="bg1"/>
                </a:solidFill>
              </a:rPr>
              <a:t>non-trivial, </a:t>
            </a:r>
            <a:r>
              <a:rPr lang="en-GB" sz="2800" dirty="0">
                <a:solidFill>
                  <a:schemeClr val="bg1"/>
                </a:solidFill>
              </a:rPr>
              <a:t>and the final report is 9,500 words. So you need to work hard!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68360" y="115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95280" y="981000"/>
            <a:ext cx="7921080" cy="561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This module runs all year (self-driven)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This is the only double module (40 credits) on your course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Two submission points </a:t>
            </a:r>
            <a:r>
              <a:rPr lang="en-GB" sz="2800" dirty="0" smtClean="0">
                <a:solidFill>
                  <a:schemeClr val="bg1"/>
                </a:solidFill>
              </a:rPr>
              <a:t>only – but with a lot of work to submit!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Most important module of your entire degree 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79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Project – Teaching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32552" y="1628640"/>
            <a:ext cx="7919280" cy="467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Lecture</a:t>
            </a:r>
            <a:r>
              <a:rPr lang="en-GB" sz="2800" dirty="0">
                <a:solidFill>
                  <a:schemeClr val="bg1"/>
                </a:solidFill>
              </a:rPr>
              <a:t> – first four weeks </a:t>
            </a:r>
            <a:r>
              <a:rPr lang="en-GB" sz="2800" dirty="0" smtClean="0">
                <a:solidFill>
                  <a:schemeClr val="bg1"/>
                </a:solidFill>
              </a:rPr>
              <a:t>+ guest lectures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1"/>
                </a:solidFill>
              </a:rPr>
              <a:t>	Wed 1100-1200 in JG </a:t>
            </a:r>
            <a:r>
              <a:rPr lang="en-GB" sz="2800" dirty="0" smtClean="0">
                <a:solidFill>
                  <a:schemeClr val="bg1"/>
                </a:solidFill>
              </a:rPr>
              <a:t>LTA</a:t>
            </a: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Tutorial</a:t>
            </a:r>
            <a:r>
              <a:rPr lang="en-GB" sz="2800" dirty="0">
                <a:solidFill>
                  <a:schemeClr val="bg1"/>
                </a:solidFill>
              </a:rPr>
              <a:t> – every week, 2 hours, with your supervisors (first five weeks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Supervisory</a:t>
            </a:r>
            <a:r>
              <a:rPr lang="en-GB" sz="2800" dirty="0">
                <a:solidFill>
                  <a:schemeClr val="bg1"/>
                </a:solidFill>
              </a:rPr>
              <a:t> - meetings every two weeks (after week 5)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68360" y="115920"/>
            <a:ext cx="8228880" cy="77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Lectures Include: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00251" y="1213016"/>
            <a:ext cx="8374669" cy="55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Elements of your Project Plan including </a:t>
            </a:r>
            <a:r>
              <a:rPr lang="en-GB" sz="2800" dirty="0" smtClean="0">
                <a:solidFill>
                  <a:schemeClr val="bg1"/>
                </a:solidFill>
              </a:rPr>
              <a:t>Ethics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Information </a:t>
            </a:r>
            <a:r>
              <a:rPr lang="en-GB" sz="2800" dirty="0" smtClean="0">
                <a:solidFill>
                  <a:schemeClr val="bg1"/>
                </a:solidFill>
              </a:rPr>
              <a:t>Skills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Research </a:t>
            </a:r>
            <a:r>
              <a:rPr lang="en-GB" sz="2800" dirty="0" smtClean="0">
                <a:solidFill>
                  <a:schemeClr val="bg1"/>
                </a:solidFill>
              </a:rPr>
              <a:t>Skills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Planning/Time </a:t>
            </a:r>
            <a:r>
              <a:rPr lang="en-GB" sz="2800" dirty="0" smtClean="0">
                <a:solidFill>
                  <a:schemeClr val="bg1"/>
                </a:solidFill>
              </a:rPr>
              <a:t>Management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Development Methods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Critical </a:t>
            </a:r>
            <a:r>
              <a:rPr lang="en-GB" sz="2800" dirty="0" smtClean="0">
                <a:solidFill>
                  <a:schemeClr val="bg1"/>
                </a:solidFill>
              </a:rPr>
              <a:t>Thinking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Report </a:t>
            </a:r>
            <a:r>
              <a:rPr lang="en-GB" sz="2800" dirty="0" smtClean="0">
                <a:solidFill>
                  <a:schemeClr val="bg1"/>
                </a:solidFill>
              </a:rPr>
              <a:t>Writing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Employability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168736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Key Elements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04716" y="1388071"/>
            <a:ext cx="8707272" cy="55040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Planning</a:t>
            </a:r>
            <a:endParaRPr sz="28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 will be required to apply project management techniques </a:t>
            </a:r>
            <a:r>
              <a:rPr lang="en-GB" sz="2800" dirty="0" smtClean="0">
                <a:solidFill>
                  <a:schemeClr val="bg1"/>
                </a:solidFill>
              </a:rPr>
              <a:t>throughout</a:t>
            </a:r>
          </a:p>
          <a:p>
            <a:pPr marL="914400" lvl="1" indent="-4572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Research</a:t>
            </a:r>
            <a:endParaRPr sz="28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Academic type research</a:t>
            </a:r>
            <a:endParaRPr sz="28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Technical research (support product build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</a:p>
          <a:p>
            <a:pPr marL="914400" lvl="1" indent="-4572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Product</a:t>
            </a:r>
            <a:endParaRPr sz="28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tangible artefact appropriate for your </a:t>
            </a:r>
            <a:r>
              <a:rPr lang="en-GB" sz="2800" dirty="0" smtClean="0">
                <a:solidFill>
                  <a:schemeClr val="bg1"/>
                </a:solidFill>
              </a:rPr>
              <a:t>course</a:t>
            </a:r>
          </a:p>
          <a:p>
            <a:pPr marL="914400" lvl="1" indent="-4572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Final Report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7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A Product?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95279" y="1306184"/>
            <a:ext cx="8475765" cy="48899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Your project will have a product which you will submit during April (prototype needed in February</a:t>
            </a:r>
            <a:r>
              <a:rPr lang="en-GB" sz="2800" dirty="0" smtClean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product can be anything you choose which is </a:t>
            </a:r>
            <a:r>
              <a:rPr lang="en-GB" sz="2800" i="1" u="sng" dirty="0">
                <a:solidFill>
                  <a:schemeClr val="bg1"/>
                </a:solidFill>
              </a:rPr>
              <a:t>relevant</a:t>
            </a:r>
            <a:r>
              <a:rPr lang="en-GB" sz="2800" i="1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to </a:t>
            </a:r>
            <a:r>
              <a:rPr lang="en-GB" sz="2800" i="1" u="sng" dirty="0">
                <a:solidFill>
                  <a:schemeClr val="bg1"/>
                </a:solidFill>
              </a:rPr>
              <a:t>your</a:t>
            </a:r>
            <a:r>
              <a:rPr lang="en-GB" sz="2800" i="1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course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This might be a design for a network, a database system, a website, a methodology, a review of a system, a piece of software, a dissertation, a marketing report, a service you provide.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7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A Product?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24000" y="1197000"/>
            <a:ext cx="8424000" cy="540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The </a:t>
            </a:r>
            <a:r>
              <a:rPr lang="en-GB" sz="2800" dirty="0" smtClean="0">
                <a:solidFill>
                  <a:schemeClr val="bg1"/>
                </a:solidFill>
              </a:rPr>
              <a:t>product should be a non-trivial significant piece of work.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overall project should be the </a:t>
            </a:r>
            <a:r>
              <a:rPr lang="en-GB" sz="2800" dirty="0">
                <a:solidFill>
                  <a:schemeClr val="bg1"/>
                </a:solidFill>
              </a:rPr>
              <a:t>correct standard </a:t>
            </a:r>
            <a:r>
              <a:rPr lang="en-GB" sz="2800" dirty="0" smtClean="0">
                <a:solidFill>
                  <a:schemeClr val="bg1"/>
                </a:solidFill>
              </a:rPr>
              <a:t>–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0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we </a:t>
            </a:r>
            <a:r>
              <a:rPr lang="en-GB" sz="2800" dirty="0">
                <a:solidFill>
                  <a:schemeClr val="bg1"/>
                </a:solidFill>
              </a:rPr>
              <a:t>don’t want a Ph.D. thesis </a:t>
            </a:r>
            <a:endParaRPr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equally </a:t>
            </a:r>
            <a:r>
              <a:rPr lang="en-GB" sz="2800" dirty="0">
                <a:solidFill>
                  <a:schemeClr val="bg1"/>
                </a:solidFill>
              </a:rPr>
              <a:t>we don’t want a Level 4 or Level 5 assignment</a:t>
            </a:r>
            <a:r>
              <a:rPr lang="en-GB" sz="2800" dirty="0" smtClean="0">
                <a:solidFill>
                  <a:schemeClr val="bg1"/>
                </a:solidFill>
              </a:rPr>
              <a:t>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Each project will be different, just set in a common framework (unlike assignments)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57200" y="277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A Product?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1197000"/>
            <a:ext cx="7858800" cy="540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We have created a set of “Expectations” – one for each course </a:t>
            </a:r>
            <a:r>
              <a:rPr lang="en-GB" sz="2800" dirty="0" smtClean="0">
                <a:solidFill>
                  <a:schemeClr val="bg1"/>
                </a:solidFill>
              </a:rPr>
              <a:t>(or </a:t>
            </a:r>
            <a:r>
              <a:rPr lang="en-GB" sz="2800" dirty="0">
                <a:solidFill>
                  <a:schemeClr val="bg1"/>
                </a:solidFill>
              </a:rPr>
              <a:t>pair of core modules </a:t>
            </a:r>
            <a:r>
              <a:rPr lang="en-GB" sz="2800" dirty="0" smtClean="0">
                <a:solidFill>
                  <a:schemeClr val="bg1"/>
                </a:solidFill>
              </a:rPr>
              <a:t>for </a:t>
            </a:r>
            <a:r>
              <a:rPr lang="en-GB" sz="2800" dirty="0">
                <a:solidFill>
                  <a:schemeClr val="bg1"/>
                </a:solidFill>
              </a:rPr>
              <a:t>Computing </a:t>
            </a:r>
            <a:r>
              <a:rPr lang="en-GB" sz="2800" dirty="0" smtClean="0">
                <a:solidFill>
                  <a:schemeClr val="bg1"/>
                </a:solidFill>
              </a:rPr>
              <a:t>students)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Read the appropriate expectations </a:t>
            </a:r>
            <a:r>
              <a:rPr lang="en-GB" sz="2800" dirty="0">
                <a:solidFill>
                  <a:schemeClr val="bg1"/>
                </a:solidFill>
              </a:rPr>
              <a:t>with care </a:t>
            </a:r>
            <a:r>
              <a:rPr lang="en-GB" sz="2800" dirty="0" smtClean="0">
                <a:solidFill>
                  <a:schemeClr val="bg1"/>
                </a:solidFill>
              </a:rPr>
              <a:t>(available on </a:t>
            </a:r>
            <a:r>
              <a:rPr lang="en-GB" sz="2800" dirty="0" err="1" smtClean="0">
                <a:solidFill>
                  <a:schemeClr val="bg1"/>
                </a:solidFill>
              </a:rPr>
              <a:t>MyBeckett</a:t>
            </a:r>
            <a:r>
              <a:rPr lang="en-GB" sz="2800" dirty="0" smtClean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You need to discuss this in detail with your supervisors (and others) in the next </a:t>
            </a:r>
            <a:r>
              <a:rPr lang="en-GB" sz="2800" dirty="0" smtClean="0">
                <a:solidFill>
                  <a:schemeClr val="bg1"/>
                </a:solidFill>
              </a:rPr>
              <a:t>few days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Read the whole of the Module and Assessment guide (</a:t>
            </a:r>
            <a:r>
              <a:rPr lang="en-GB" sz="2800" b="1" dirty="0">
                <a:solidFill>
                  <a:schemeClr val="bg1"/>
                </a:solidFill>
              </a:rPr>
              <a:t>important</a:t>
            </a:r>
            <a:r>
              <a:rPr lang="en-GB" sz="2800" dirty="0">
                <a:solidFill>
                  <a:schemeClr val="bg1"/>
                </a:solidFill>
              </a:rPr>
              <a:t>)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7920"/>
            <a:ext cx="8228880" cy="77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4800" dirty="0">
                <a:solidFill>
                  <a:schemeClr val="bg1"/>
                </a:solidFill>
                <a:latin typeface="Arial"/>
              </a:rPr>
              <a:t>Ideas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125360"/>
            <a:ext cx="8228880" cy="540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Use the </a:t>
            </a:r>
            <a:r>
              <a:rPr lang="en-GB" sz="2800" b="1" dirty="0">
                <a:solidFill>
                  <a:schemeClr val="bg1"/>
                </a:solidFill>
              </a:rPr>
              <a:t>Computing Project Ideas Website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b="1" dirty="0">
                <a:solidFill>
                  <a:schemeClr val="bg1"/>
                </a:solidFill>
                <a:latin typeface="Arial"/>
              </a:rPr>
              <a:t> </a:t>
            </a:r>
            <a:endParaRPr lang="en-GB" sz="2800" b="1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dirty="0" smtClean="0">
                <a:solidFill>
                  <a:schemeClr val="bg1"/>
                </a:solidFill>
                <a:latin typeface="Arial"/>
                <a:hlinkClick r:id="rId3"/>
              </a:rPr>
              <a:t>http</a:t>
            </a:r>
            <a:r>
              <a:rPr lang="en-GB" sz="3200" dirty="0">
                <a:solidFill>
                  <a:schemeClr val="bg1"/>
                </a:solidFill>
                <a:latin typeface="Arial"/>
                <a:hlinkClick r:id="rId3"/>
              </a:rPr>
              <a:t>://</a:t>
            </a:r>
            <a:r>
              <a:rPr lang="en-GB" sz="3200" dirty="0" smtClean="0">
                <a:solidFill>
                  <a:schemeClr val="bg1"/>
                </a:solidFill>
                <a:latin typeface="Arial"/>
                <a:hlinkClick r:id="rId3"/>
              </a:rPr>
              <a:t>studentproj.aet.leedsbeckett.ac.uk</a:t>
            </a:r>
            <a:endParaRPr lang="en-GB" sz="3200" dirty="0" smtClean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1"/>
                </a:solidFill>
                <a:latin typeface="Arial"/>
              </a:rPr>
              <a:t> Username: </a:t>
            </a:r>
            <a:r>
              <a:rPr lang="en-GB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  <a:r>
              <a:rPr lang="en-GB" sz="2800" dirty="0">
                <a:solidFill>
                  <a:schemeClr val="bg1"/>
                </a:solidFill>
                <a:latin typeface="Arial"/>
              </a:rPr>
              <a:t> </a:t>
            </a:r>
            <a:r>
              <a:rPr lang="en-GB" sz="2800" dirty="0" smtClean="0">
                <a:solidFill>
                  <a:schemeClr val="bg1"/>
                </a:solidFill>
                <a:latin typeface="Arial"/>
              </a:rPr>
              <a:t>  </a:t>
            </a:r>
            <a:r>
              <a:rPr lang="en-GB" sz="2800" dirty="0">
                <a:solidFill>
                  <a:schemeClr val="bg1"/>
                </a:solidFill>
                <a:latin typeface="Arial"/>
              </a:rPr>
              <a:t>Password: </a:t>
            </a:r>
            <a:r>
              <a:rPr lang="en-GB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>
              <a:lnSpc>
                <a:spcPct val="100000"/>
              </a:lnSpc>
            </a:pPr>
            <a:endParaRPr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This is simply a repository of ideas from Computing staff and some external clients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You will have to specify a project based on these or other ideas you may have.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2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773</Words>
  <Application>Microsoft Office PowerPoint</Application>
  <PresentationFormat>On-screen Show (4:3)</PresentationFormat>
  <Paragraphs>154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Century Gothic</vt:lpstr>
      <vt:lpstr>Courier New</vt:lpstr>
      <vt:lpstr>DejaVu Sans</vt:lpstr>
      <vt:lpstr>Times New Roman</vt:lpstr>
      <vt:lpstr>Wingdings 3</vt:lpstr>
      <vt:lpstr>Slice</vt:lpstr>
      <vt:lpstr>1_Slice</vt:lpstr>
      <vt:lpstr>2_Slice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Dixon, Mark</cp:lastModifiedBy>
  <cp:revision>14</cp:revision>
  <dcterms:modified xsi:type="dcterms:W3CDTF">2015-09-09T21:12:50Z</dcterms:modified>
</cp:coreProperties>
</file>