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efeaba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efeaba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1553a7ce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1553a7ce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3cefeaba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3cefeaba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1553a7ce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1553a7ce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cefeaba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cefeaba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cefeaba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cefeaba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553a7c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1553a7c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1553a7ce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1553a7c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1553a7ce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1553a7ce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1553a7c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1553a7c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23af261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23af261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5aab2d1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5aab2d1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6" name="Google Shape;13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6" name="Google Shape;14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55" name="Google Shape;15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7" name="Google Shape;17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6" name="Google Shape;19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ctrTitle"/>
          </p:nvPr>
        </p:nvSpPr>
        <p:spPr>
          <a:xfrm>
            <a:off x="555650" y="1909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  72.27 Sistemas de Inteligencia Artificial </a:t>
            </a:r>
            <a:endParaRPr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Primer cuatrimestre 2022</a:t>
            </a:r>
            <a:endParaRPr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Ej obligatorio 1: Metodos de optimizacion no lineal</a:t>
            </a:r>
            <a:endParaRPr sz="2850"/>
          </a:p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201925" y="3218300"/>
            <a:ext cx="36753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Alumnos 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60041 - Agustín Tormakh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60212 - Valentino Riera Torraca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60390 - Igal Leonel Revich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11700" y="1047100"/>
            <a:ext cx="66642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resultados de los </a:t>
            </a:r>
            <a:r>
              <a:rPr lang="es"/>
              <a:t>métodos</a:t>
            </a:r>
            <a:r>
              <a:rPr lang="es"/>
              <a:t> dependen mucho de la seed que se tome para calcular el W inicial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general ADAM es el que mejor error da, pero el que </a:t>
            </a:r>
            <a:r>
              <a:rPr lang="es"/>
              <a:t>más</a:t>
            </a:r>
            <a:r>
              <a:rPr lang="es"/>
              <a:t> tiempo tarda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ctrTitle"/>
          </p:nvPr>
        </p:nvSpPr>
        <p:spPr>
          <a:xfrm>
            <a:off x="499050" y="2003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!!!</a:t>
            </a:r>
            <a:endParaRPr sz="2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a resolver : </a:t>
            </a:r>
            <a:r>
              <a:rPr i="1" lang="es"/>
              <a:t>Optimización</a:t>
            </a:r>
            <a:r>
              <a:rPr i="1" lang="es"/>
              <a:t> de resultados de un reactivo</a:t>
            </a:r>
            <a:endParaRPr i="1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464525"/>
            <a:ext cx="48600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realizan mediciones de cierto reactivo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parte de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3 valores de entrada  (ξ)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 conjunto de resultados (ζ)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Una </a:t>
            </a:r>
            <a:r>
              <a:rPr lang="es"/>
              <a:t>función</a:t>
            </a:r>
            <a:r>
              <a:rPr lang="es"/>
              <a:t> F(W,w,w0,ξ)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Una </a:t>
            </a:r>
            <a:r>
              <a:rPr lang="es"/>
              <a:t>función</a:t>
            </a:r>
            <a:r>
              <a:rPr lang="es"/>
              <a:t> de error que mide la diferencia entre  ζ y </a:t>
            </a:r>
            <a:r>
              <a:rPr lang="es"/>
              <a:t>F(W,w,w0,ξ)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75" y="1017800"/>
            <a:ext cx="2721025" cy="27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11700" y="1229875"/>
            <a:ext cx="568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algoritmos de </a:t>
            </a:r>
            <a:r>
              <a:rPr lang="es"/>
              <a:t>optimización no lineal vistos en clase para calcular los valores de </a:t>
            </a:r>
            <a:r>
              <a:rPr lang="es"/>
              <a:t>W,w,w0 que minimizan el error para los datos de entrada de ξ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025" y="600375"/>
            <a:ext cx="2839500" cy="28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y librerías</a:t>
            </a:r>
            <a:r>
              <a:rPr lang="es"/>
              <a:t> utilizadas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y librerías utilizadas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11700" y="1229875"/>
            <a:ext cx="5808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Metodos de optimizacion</a:t>
            </a:r>
            <a:r>
              <a:rPr b="1" lang="es"/>
              <a:t> :</a:t>
            </a:r>
            <a:r>
              <a:rPr lang="es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Gradiente Descendiente (GD)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Gradientes Conjugados (CG)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ADAM</a:t>
            </a:r>
            <a:endParaRPr i="1"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Librerías</a:t>
            </a:r>
            <a:r>
              <a:rPr b="1" lang="es"/>
              <a:t> 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Autograd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Scipy</a:t>
            </a:r>
            <a:endParaRPr i="1" sz="18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50" y="1789374"/>
            <a:ext cx="3359975" cy="1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W </a:t>
            </a:r>
            <a:r>
              <a:rPr lang="es"/>
              <a:t>óptimo, F(i) y E(i)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1174450" y="2709875"/>
            <a:ext cx="11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GD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0" y="998950"/>
            <a:ext cx="3367675" cy="16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375" y="998950"/>
            <a:ext cx="3367675" cy="16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775" y="2744500"/>
            <a:ext cx="3537067" cy="1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6881275" y="2709875"/>
            <a:ext cx="11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CG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4133700" y="4438375"/>
            <a:ext cx="8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ADAM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99050" y="4093725"/>
            <a:ext cx="237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Ejemplo tomado con random seed = 11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</a:t>
            </a:r>
            <a:r>
              <a:rPr lang="es"/>
              <a:t>Gráficos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00" y="1037400"/>
            <a:ext cx="3693875" cy="277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475" y="1037400"/>
            <a:ext cx="3693875" cy="2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Promedio de iteraciones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187900" y="4348425"/>
            <a:ext cx="39621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tomaron 10 iteraciones</a:t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0" y="1082075"/>
            <a:ext cx="3618426" cy="27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158" y="1082075"/>
            <a:ext cx="3583192" cy="26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