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efeaba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efeaba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d570521a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d570521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d00a11ec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d00a11ec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5aab2d1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5aab2d1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VALCHAR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d00a11e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d00a11e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1553a7ce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1553a7ce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cefeaba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cefeaba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IGOL-TOR-VALCHAR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1553a7ce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1553a7ce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efeaba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efeaba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cefeaba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cefeaba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553a7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1553a7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553a7ce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553a7ce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553a7ce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553a7ce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23af2614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23af2614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IGOL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1553a7ce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1553a7ce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IGOL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dc86ea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dc86ea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IGOL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6" name="Google Shape;13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6" name="Google Shape;14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55" name="Google Shape;15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7" name="Google Shape;17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6" name="Google Shape;19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ctrTitle"/>
          </p:nvPr>
        </p:nvSpPr>
        <p:spPr>
          <a:xfrm>
            <a:off x="555650" y="1909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  72.27 Sistemas de Inteligencia Artificial 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Primer cuatrimestre 2022</a:t>
            </a:r>
            <a:endParaRPr sz="28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50"/>
              <a:t>Ej obligatorio 2: </a:t>
            </a:r>
            <a:r>
              <a:rPr lang="es" sz="2850"/>
              <a:t>Análisis</a:t>
            </a:r>
            <a:r>
              <a:rPr lang="es" sz="2850"/>
              <a:t> de componentes principales</a:t>
            </a:r>
            <a:endParaRPr sz="2850"/>
          </a:p>
        </p:txBody>
      </p:sp>
      <p:sp>
        <p:nvSpPr>
          <p:cNvPr id="211" name="Google Shape;211;p25"/>
          <p:cNvSpPr txBox="1"/>
          <p:nvPr>
            <p:ph idx="1" type="subTitle"/>
          </p:nvPr>
        </p:nvSpPr>
        <p:spPr>
          <a:xfrm>
            <a:off x="201925" y="3218300"/>
            <a:ext cx="36753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Alumnos 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60041 - Agustín Tormakh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60212 - Valentino Riera Torraca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60390 - Igal Leonel Revich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Gráficos (Coef primera componente)</a:t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800"/>
            <a:ext cx="3788650" cy="25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-57312" y="3602000"/>
            <a:ext cx="46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Estandarizado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925" y="1017800"/>
            <a:ext cx="3711729" cy="25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/>
        </p:nvSpPr>
        <p:spPr>
          <a:xfrm>
            <a:off x="4388038" y="3556400"/>
            <a:ext cx="46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No estandarizado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Gráficos (Coef segunda componente)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-57312" y="3442500"/>
            <a:ext cx="46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Estandarizado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0" y="1017800"/>
            <a:ext cx="3401831" cy="2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950" y="1017800"/>
            <a:ext cx="3183615" cy="2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4571988" y="3442500"/>
            <a:ext cx="46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Curva de Phillips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</a:t>
            </a:r>
            <a:r>
              <a:rPr lang="es"/>
              <a:t>Gráficos (Biplots)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425" y="925825"/>
            <a:ext cx="2688983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666700" y="3583675"/>
            <a:ext cx="410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2D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5302950" y="3534150"/>
            <a:ext cx="410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D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050" y="1170200"/>
            <a:ext cx="3559500" cy="23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Biplot 2D con países</a:t>
            </a:r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50" y="944150"/>
            <a:ext cx="4114802" cy="389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1700" y="1047100"/>
            <a:ext cx="66642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Importancia de </a:t>
            </a:r>
            <a:r>
              <a:rPr lang="es"/>
              <a:t>estandarización</a:t>
            </a:r>
            <a:r>
              <a:rPr lang="es"/>
              <a:t> de los datos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Primera componente: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Influencia positiva: </a:t>
            </a:r>
            <a:r>
              <a:rPr lang="es"/>
              <a:t>Inflación</a:t>
            </a:r>
            <a:r>
              <a:rPr lang="es"/>
              <a:t>, fuerzas armadas, desempleo y </a:t>
            </a:r>
            <a:r>
              <a:rPr lang="es"/>
              <a:t>área</a:t>
            </a:r>
            <a:r>
              <a:rPr lang="es"/>
              <a:t> (despreciable)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Influencia negativa: GDP, expectativa de vida, crecimiento poblacional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Interpretación</a:t>
            </a:r>
            <a:r>
              <a:rPr lang="es"/>
              <a:t> de la misma: </a:t>
            </a:r>
            <a:r>
              <a:rPr i="1" lang="es"/>
              <a:t>“Prosperidad”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/>
              <a:t>A valor </a:t>
            </a:r>
            <a:r>
              <a:rPr lang="es"/>
              <a:t>más</a:t>
            </a:r>
            <a:r>
              <a:rPr lang="es"/>
              <a:t> negativo,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próspero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Segunda componente: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Acorde a la “curva de Phillips”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ctrTitle"/>
          </p:nvPr>
        </p:nvSpPr>
        <p:spPr>
          <a:xfrm>
            <a:off x="499050" y="2003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!!!</a:t>
            </a:r>
            <a:endParaRPr sz="2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a resolver : </a:t>
            </a:r>
            <a:r>
              <a:rPr i="1" lang="es"/>
              <a:t>Calcular componentes principales, y analizar la primera de ellas</a:t>
            </a:r>
            <a:endParaRPr i="1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464525"/>
            <a:ext cx="48600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posee un csv con </a:t>
            </a:r>
            <a:r>
              <a:rPr lang="es"/>
              <a:t>características</a:t>
            </a:r>
            <a:r>
              <a:rPr lang="es"/>
              <a:t> </a:t>
            </a:r>
            <a:r>
              <a:rPr lang="es"/>
              <a:t>económicas</a:t>
            </a:r>
            <a:r>
              <a:rPr lang="es"/>
              <a:t>, sociales y </a:t>
            </a:r>
            <a:r>
              <a:rPr lang="es"/>
              <a:t>geográficas</a:t>
            </a:r>
            <a:r>
              <a:rPr lang="es"/>
              <a:t> de 28 </a:t>
            </a:r>
            <a:r>
              <a:rPr lang="es"/>
              <a:t>países</a:t>
            </a:r>
            <a:r>
              <a:rPr lang="es"/>
              <a:t> de Europa, las cuales son: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Área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GDP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Inflación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Expectativa de vida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Fuerzas armadas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Crecimiento de la </a:t>
            </a:r>
            <a:r>
              <a:rPr lang="es"/>
              <a:t>población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Desempleo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50" y="1265425"/>
            <a:ext cx="3667501" cy="275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229875"/>
            <a:ext cx="568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una </a:t>
            </a:r>
            <a:r>
              <a:rPr lang="es"/>
              <a:t>librería</a:t>
            </a:r>
            <a:r>
              <a:rPr lang="es"/>
              <a:t> para calcular las componentes principales correspondientes a los diferentes </a:t>
            </a:r>
            <a:r>
              <a:rPr lang="es"/>
              <a:t>países</a:t>
            </a:r>
            <a:r>
              <a:rPr lang="e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Realizar </a:t>
            </a:r>
            <a:r>
              <a:rPr lang="es"/>
              <a:t>análisis</a:t>
            </a:r>
            <a:r>
              <a:rPr lang="es"/>
              <a:t> de la primera componente calculada.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100" y="1170200"/>
            <a:ext cx="2839500" cy="217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ibrerías</a:t>
            </a:r>
            <a:r>
              <a:rPr lang="es"/>
              <a:t> utilizadas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ibrerías utilizadas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11700" y="1229875"/>
            <a:ext cx="5808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Cálculo</a:t>
            </a:r>
            <a:r>
              <a:rPr b="1" lang="es"/>
              <a:t> de componentes principales</a:t>
            </a:r>
            <a:r>
              <a:rPr b="1" lang="es"/>
              <a:t> :</a:t>
            </a:r>
            <a:r>
              <a:rPr lang="es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sklearn (scikit)</a:t>
            </a:r>
            <a:endParaRPr i="1"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Cálculos</a:t>
            </a:r>
            <a:r>
              <a:rPr b="1" lang="es"/>
              <a:t> adicionales y </a:t>
            </a:r>
            <a:r>
              <a:rPr b="1" lang="es"/>
              <a:t>gráficos</a:t>
            </a:r>
            <a:r>
              <a:rPr b="1" lang="es"/>
              <a:t> 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Seaborn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Pandas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s" sz="1800"/>
              <a:t>Numpy</a:t>
            </a:r>
            <a:endParaRPr i="1" sz="1800"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775" y="553200"/>
            <a:ext cx="2932250" cy="15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350" y="2411575"/>
            <a:ext cx="4123599" cy="11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</a:t>
            </a:r>
            <a:r>
              <a:rPr lang="es"/>
              <a:t>Gráficos (Boxplots)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100" y="1154425"/>
            <a:ext cx="36671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00" y="1154425"/>
            <a:ext cx="38862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275925" y="3481725"/>
            <a:ext cx="410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Propiedades de cada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país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sin estandarizar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4645013" y="3481725"/>
            <a:ext cx="462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ropiedades de cada país estandarizadas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Componentes principales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150" y="975350"/>
            <a:ext cx="3201954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1950" y="1017800"/>
            <a:ext cx="2488442" cy="23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5004475" y="3290700"/>
            <a:ext cx="410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Proporción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 de varianza total de cada componente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: Primera componente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50" y="961200"/>
            <a:ext cx="355772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