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07AFE-93D5-43E9-8433-7E0D5C97AAC7}" v="103" dt="2025-09-11T09:05:52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sang" userId="98b8814b-e526-42aa-8c3d-9def96541c26" providerId="ADAL" clId="{62373486-35DD-4AE4-85CB-890D61E01DA4}"/>
    <pc:docChg chg="undo custSel addSld delSld modSld">
      <pc:chgData name="Thomas Tsang" userId="98b8814b-e526-42aa-8c3d-9def96541c26" providerId="ADAL" clId="{62373486-35DD-4AE4-85CB-890D61E01DA4}" dt="2025-09-11T09:40:53.739" v="2125" actId="2085"/>
      <pc:docMkLst>
        <pc:docMk/>
      </pc:docMkLst>
      <pc:sldChg chg="modSp mod">
        <pc:chgData name="Thomas Tsang" userId="98b8814b-e526-42aa-8c3d-9def96541c26" providerId="ADAL" clId="{62373486-35DD-4AE4-85CB-890D61E01DA4}" dt="2025-09-10T09:02:52.031" v="553"/>
        <pc:sldMkLst>
          <pc:docMk/>
          <pc:sldMk cId="2409975874" sldId="257"/>
        </pc:sldMkLst>
        <pc:graphicFrameChg chg="mod modGraphic">
          <ac:chgData name="Thomas Tsang" userId="98b8814b-e526-42aa-8c3d-9def96541c26" providerId="ADAL" clId="{62373486-35DD-4AE4-85CB-890D61E01DA4}" dt="2025-09-10T09:02:52.031" v="553"/>
          <ac:graphicFrameMkLst>
            <pc:docMk/>
            <pc:sldMk cId="2409975874" sldId="257"/>
            <ac:graphicFrameMk id="4" creationId="{017CC5AD-0B3B-8A1F-25F2-5C4F85BADC6E}"/>
          </ac:graphicFrameMkLst>
        </pc:graphicFrameChg>
      </pc:sldChg>
      <pc:sldChg chg="addSp delSp modSp mod">
        <pc:chgData name="Thomas Tsang" userId="98b8814b-e526-42aa-8c3d-9def96541c26" providerId="ADAL" clId="{62373486-35DD-4AE4-85CB-890D61E01DA4}" dt="2025-09-11T02:33:13.162" v="2093" actId="1035"/>
        <pc:sldMkLst>
          <pc:docMk/>
          <pc:sldMk cId="4182819768" sldId="258"/>
        </pc:sldMkLst>
        <pc:spChg chg="mod">
          <ac:chgData name="Thomas Tsang" userId="98b8814b-e526-42aa-8c3d-9def96541c26" providerId="ADAL" clId="{62373486-35DD-4AE4-85CB-890D61E01DA4}" dt="2025-09-10T09:22:48.401" v="792" actId="255"/>
          <ac:spMkLst>
            <pc:docMk/>
            <pc:sldMk cId="4182819768" sldId="258"/>
            <ac:spMk id="2" creationId="{533AA521-896B-1816-12DD-24B65B7DC9E7}"/>
          </ac:spMkLst>
        </pc:spChg>
        <pc:spChg chg="add 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3" creationId="{08910E18-6959-007C-24A0-6823A37931B8}"/>
          </ac:spMkLst>
        </pc:spChg>
        <pc:spChg chg="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4" creationId="{052DD62B-F2D3-3742-DB26-E1836B3B13E9}"/>
          </ac:spMkLst>
        </pc:spChg>
        <pc:spChg chg="mod">
          <ac:chgData name="Thomas Tsang" userId="98b8814b-e526-42aa-8c3d-9def96541c26" providerId="ADAL" clId="{62373486-35DD-4AE4-85CB-890D61E01DA4}" dt="2025-09-10T09:17:50.828" v="757" actId="14100"/>
          <ac:spMkLst>
            <pc:docMk/>
            <pc:sldMk cId="4182819768" sldId="258"/>
            <ac:spMk id="6" creationId="{FC2A1B9A-0BFB-1442-8005-90BD2607025D}"/>
          </ac:spMkLst>
        </pc:spChg>
        <pc:spChg chg="mod">
          <ac:chgData name="Thomas Tsang" userId="98b8814b-e526-42aa-8c3d-9def96541c26" providerId="ADAL" clId="{62373486-35DD-4AE4-85CB-890D61E01DA4}" dt="2025-09-10T09:17:16.753" v="745" actId="1076"/>
          <ac:spMkLst>
            <pc:docMk/>
            <pc:sldMk cId="4182819768" sldId="258"/>
            <ac:spMk id="7" creationId="{7C78E4FF-5387-0B71-B3EB-C8E4141A72B0}"/>
          </ac:spMkLst>
        </pc:spChg>
        <pc:spChg chg="mod">
          <ac:chgData name="Thomas Tsang" userId="98b8814b-e526-42aa-8c3d-9def96541c26" providerId="ADAL" clId="{62373486-35DD-4AE4-85CB-890D61E01DA4}" dt="2025-09-10T09:15:50.587" v="687" actId="1038"/>
          <ac:spMkLst>
            <pc:docMk/>
            <pc:sldMk cId="4182819768" sldId="258"/>
            <ac:spMk id="9" creationId="{C1932076-5112-C703-C2ED-C3CC5EA7E08E}"/>
          </ac:spMkLst>
        </pc:spChg>
        <pc:spChg chg="mod">
          <ac:chgData name="Thomas Tsang" userId="98b8814b-e526-42aa-8c3d-9def96541c26" providerId="ADAL" clId="{62373486-35DD-4AE4-85CB-890D61E01DA4}" dt="2025-09-10T09:23:31.941" v="823" actId="255"/>
          <ac:spMkLst>
            <pc:docMk/>
            <pc:sldMk cId="4182819768" sldId="258"/>
            <ac:spMk id="10" creationId="{7BE11F09-C6E4-4883-7CE9-67FA7229F558}"/>
          </ac:spMkLst>
        </pc:spChg>
        <pc:spChg chg="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14" creationId="{608F064E-5F5B-28FC-DDA0-54E67CDD0FB7}"/>
          </ac:spMkLst>
        </pc:spChg>
        <pc:spChg chg="mod">
          <ac:chgData name="Thomas Tsang" userId="98b8814b-e526-42aa-8c3d-9def96541c26" providerId="ADAL" clId="{62373486-35DD-4AE4-85CB-890D61E01DA4}" dt="2025-09-10T09:16:09.709" v="726" actId="14100"/>
          <ac:spMkLst>
            <pc:docMk/>
            <pc:sldMk cId="4182819768" sldId="258"/>
            <ac:spMk id="62" creationId="{3925F1D0-72DA-DD10-EDB3-0B3F32B0993B}"/>
          </ac:spMkLst>
        </pc:spChg>
        <pc:spChg chg="mod">
          <ac:chgData name="Thomas Tsang" userId="98b8814b-e526-42aa-8c3d-9def96541c26" providerId="ADAL" clId="{62373486-35DD-4AE4-85CB-890D61E01DA4}" dt="2025-09-11T02:32:32.746" v="2046" actId="14100"/>
          <ac:spMkLst>
            <pc:docMk/>
            <pc:sldMk cId="4182819768" sldId="258"/>
            <ac:spMk id="63" creationId="{0488E50E-CCDF-B095-9369-0131BD9AACA8}"/>
          </ac:spMkLst>
        </pc:spChg>
        <pc:spChg chg="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64" creationId="{97E3CF41-2EA9-C6F8-9CC5-63FEE852859C}"/>
          </ac:spMkLst>
        </pc:spChg>
        <pc:spChg chg="mod">
          <ac:chgData name="Thomas Tsang" userId="98b8814b-e526-42aa-8c3d-9def96541c26" providerId="ADAL" clId="{62373486-35DD-4AE4-85CB-890D61E01DA4}" dt="2025-09-10T09:16:04.249" v="725" actId="1037"/>
          <ac:spMkLst>
            <pc:docMk/>
            <pc:sldMk cId="4182819768" sldId="258"/>
            <ac:spMk id="65" creationId="{4275F607-34DB-258C-508E-66F276E63783}"/>
          </ac:spMkLst>
        </pc:spChg>
        <pc:spChg chg="add 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89" creationId="{84A052B7-5B6C-6D95-7E2B-EBA99703B1A3}"/>
          </ac:spMkLst>
        </pc:spChg>
        <pc:spChg chg="add mod">
          <ac:chgData name="Thomas Tsang" userId="98b8814b-e526-42aa-8c3d-9def96541c26" providerId="ADAL" clId="{62373486-35DD-4AE4-85CB-890D61E01DA4}" dt="2025-09-10T09:17:42.346" v="755" actId="1035"/>
          <ac:spMkLst>
            <pc:docMk/>
            <pc:sldMk cId="4182819768" sldId="258"/>
            <ac:spMk id="92" creationId="{6886BA66-BBB7-DDE0-9125-CF227B4BB8E9}"/>
          </ac:spMkLst>
        </pc:spChg>
        <pc:spChg chg="add mod">
          <ac:chgData name="Thomas Tsang" userId="98b8814b-e526-42aa-8c3d-9def96541c26" providerId="ADAL" clId="{62373486-35DD-4AE4-85CB-890D61E01DA4}" dt="2025-09-11T02:32:43.172" v="2074" actId="1035"/>
          <ac:spMkLst>
            <pc:docMk/>
            <pc:sldMk cId="4182819768" sldId="258"/>
            <ac:spMk id="96" creationId="{592A1144-68A8-025A-13F7-7D0F9C69BC34}"/>
          </ac:spMkLst>
        </pc:spChg>
        <pc:spChg chg="add mod">
          <ac:chgData name="Thomas Tsang" userId="98b8814b-e526-42aa-8c3d-9def96541c26" providerId="ADAL" clId="{62373486-35DD-4AE4-85CB-890D61E01DA4}" dt="2025-09-11T02:32:15.740" v="2045" actId="1038"/>
          <ac:spMkLst>
            <pc:docMk/>
            <pc:sldMk cId="4182819768" sldId="258"/>
            <ac:spMk id="97" creationId="{E273BB5B-3CBD-B69C-D08C-FC372049D69A}"/>
          </ac:spMkLst>
        </pc:spChg>
        <pc:grpChg chg="mod">
          <ac:chgData name="Thomas Tsang" userId="98b8814b-e526-42aa-8c3d-9def96541c26" providerId="ADAL" clId="{62373486-35DD-4AE4-85CB-890D61E01DA4}" dt="2025-09-10T06:32:29.032" v="2" actId="14100"/>
          <ac:grpSpMkLst>
            <pc:docMk/>
            <pc:sldMk cId="4182819768" sldId="258"/>
            <ac:grpSpMk id="48" creationId="{3DBCB597-4FC0-7F1A-8AD1-AC953D7488DB}"/>
          </ac:grpSpMkLst>
        </pc:grpChg>
        <pc:cxnChg chg="mod">
          <ac:chgData name="Thomas Tsang" userId="98b8814b-e526-42aa-8c3d-9def96541c26" providerId="ADAL" clId="{62373486-35DD-4AE4-85CB-890D61E01DA4}" dt="2025-09-11T02:33:13.162" v="2093" actId="1035"/>
          <ac:cxnSpMkLst>
            <pc:docMk/>
            <pc:sldMk cId="4182819768" sldId="258"/>
            <ac:cxnSpMk id="12" creationId="{CDADD992-C58A-8F29-A641-B8EB17283F71}"/>
          </ac:cxnSpMkLst>
        </pc:cxnChg>
        <pc:cxnChg chg="del mod">
          <ac:chgData name="Thomas Tsang" userId="98b8814b-e526-42aa-8c3d-9def96541c26" providerId="ADAL" clId="{62373486-35DD-4AE4-85CB-890D61E01DA4}" dt="2025-09-11T02:31:38.186" v="2030" actId="478"/>
          <ac:cxnSpMkLst>
            <pc:docMk/>
            <pc:sldMk cId="4182819768" sldId="258"/>
            <ac:cxnSpMk id="25" creationId="{D9A30A37-CE46-3D3F-FCF3-F8C953430F9D}"/>
          </ac:cxnSpMkLst>
        </pc:cxnChg>
        <pc:cxnChg chg="mod">
          <ac:chgData name="Thomas Tsang" userId="98b8814b-e526-42aa-8c3d-9def96541c26" providerId="ADAL" clId="{62373486-35DD-4AE4-85CB-890D61E01DA4}" dt="2025-09-11T02:32:43.172" v="2074" actId="1035"/>
          <ac:cxnSpMkLst>
            <pc:docMk/>
            <pc:sldMk cId="4182819768" sldId="258"/>
            <ac:cxnSpMk id="27" creationId="{011EB352-01DC-C851-1D28-D3C0F3D725DC}"/>
          </ac:cxnSpMkLst>
        </pc:cxnChg>
        <pc:cxnChg chg="mod">
          <ac:chgData name="Thomas Tsang" userId="98b8814b-e526-42aa-8c3d-9def96541c26" providerId="ADAL" clId="{62373486-35DD-4AE4-85CB-890D61E01DA4}" dt="2025-09-11T02:32:43.172" v="2074" actId="1035"/>
          <ac:cxnSpMkLst>
            <pc:docMk/>
            <pc:sldMk cId="4182819768" sldId="258"/>
            <ac:cxnSpMk id="41" creationId="{CF2C8CCD-8C84-0CBC-8FBD-4064FE5611F9}"/>
          </ac:cxnSpMkLst>
        </pc:cxnChg>
        <pc:cxnChg chg="mod">
          <ac:chgData name="Thomas Tsang" userId="98b8814b-e526-42aa-8c3d-9def96541c26" providerId="ADAL" clId="{62373486-35DD-4AE4-85CB-890D61E01DA4}" dt="2025-09-11T02:32:43.172" v="2074" actId="1035"/>
          <ac:cxnSpMkLst>
            <pc:docMk/>
            <pc:sldMk cId="4182819768" sldId="258"/>
            <ac:cxnSpMk id="68" creationId="{8200E630-AB30-4791-F227-75ECC1328345}"/>
          </ac:cxnSpMkLst>
        </pc:cxnChg>
        <pc:cxnChg chg="mod">
          <ac:chgData name="Thomas Tsang" userId="98b8814b-e526-42aa-8c3d-9def96541c26" providerId="ADAL" clId="{62373486-35DD-4AE4-85CB-890D61E01DA4}" dt="2025-09-10T09:17:42.346" v="755" actId="1035"/>
          <ac:cxnSpMkLst>
            <pc:docMk/>
            <pc:sldMk cId="4182819768" sldId="258"/>
            <ac:cxnSpMk id="71" creationId="{A2468424-2CD3-D61D-41FD-47A9D5651BFE}"/>
          </ac:cxnSpMkLst>
        </pc:cxnChg>
      </pc:sldChg>
      <pc:sldChg chg="addSp delSp modSp add mod">
        <pc:chgData name="Thomas Tsang" userId="98b8814b-e526-42aa-8c3d-9def96541c26" providerId="ADAL" clId="{62373486-35DD-4AE4-85CB-890D61E01DA4}" dt="2025-09-11T09:05:55.848" v="2124" actId="14100"/>
        <pc:sldMkLst>
          <pc:docMk/>
          <pc:sldMk cId="1638458488" sldId="259"/>
        </pc:sldMkLst>
        <pc:spChg chg="mod">
          <ac:chgData name="Thomas Tsang" userId="98b8814b-e526-42aa-8c3d-9def96541c26" providerId="ADAL" clId="{62373486-35DD-4AE4-85CB-890D61E01DA4}" dt="2025-09-10T09:59:42.983" v="1768" actId="255"/>
          <ac:spMkLst>
            <pc:docMk/>
            <pc:sldMk cId="1638458488" sldId="259"/>
            <ac:spMk id="2" creationId="{CF726AC8-E212-5F47-98D9-D18CBA45DEC0}"/>
          </ac:spMkLst>
        </pc:spChg>
        <pc:spChg chg="add mod">
          <ac:chgData name="Thomas Tsang" userId="98b8814b-e526-42aa-8c3d-9def96541c26" providerId="ADAL" clId="{62373486-35DD-4AE4-85CB-890D61E01DA4}" dt="2025-09-11T02:34:43.960" v="2101" actId="1076"/>
          <ac:spMkLst>
            <pc:docMk/>
            <pc:sldMk cId="1638458488" sldId="259"/>
            <ac:spMk id="3" creationId="{D0627CA0-C847-8DCD-6014-0940A898C53D}"/>
          </ac:spMkLst>
        </pc:spChg>
        <pc:spChg chg="del mod topLvl">
          <ac:chgData name="Thomas Tsang" userId="98b8814b-e526-42aa-8c3d-9def96541c26" providerId="ADAL" clId="{62373486-35DD-4AE4-85CB-890D61E01DA4}" dt="2025-09-10T07:12:29.978" v="322" actId="478"/>
          <ac:spMkLst>
            <pc:docMk/>
            <pc:sldMk cId="1638458488" sldId="259"/>
            <ac:spMk id="4" creationId="{DC5192A1-96DB-D4DD-52B6-4FB8307C79CA}"/>
          </ac:spMkLst>
        </pc:spChg>
        <pc:spChg chg="add mod">
          <ac:chgData name="Thomas Tsang" userId="98b8814b-e526-42aa-8c3d-9def96541c26" providerId="ADAL" clId="{62373486-35DD-4AE4-85CB-890D61E01DA4}" dt="2025-09-11T02:34:57.399" v="2108" actId="1036"/>
          <ac:spMkLst>
            <pc:docMk/>
            <pc:sldMk cId="1638458488" sldId="259"/>
            <ac:spMk id="4" creationId="{EDFFADF7-91CB-83EC-0488-E8FF6F122DD0}"/>
          </ac:spMkLst>
        </pc:spChg>
        <pc:spChg chg="del mod topLvl">
          <ac:chgData name="Thomas Tsang" userId="98b8814b-e526-42aa-8c3d-9def96541c26" providerId="ADAL" clId="{62373486-35DD-4AE4-85CB-890D61E01DA4}" dt="2025-09-10T07:12:31.946" v="324" actId="478"/>
          <ac:spMkLst>
            <pc:docMk/>
            <pc:sldMk cId="1638458488" sldId="259"/>
            <ac:spMk id="6" creationId="{712E23C0-2725-906A-9E3E-9BDA6EA49159}"/>
          </ac:spMkLst>
        </pc:spChg>
        <pc:spChg chg="del mod topLvl">
          <ac:chgData name="Thomas Tsang" userId="98b8814b-e526-42aa-8c3d-9def96541c26" providerId="ADAL" clId="{62373486-35DD-4AE4-85CB-890D61E01DA4}" dt="2025-09-10T07:12:26.200" v="320" actId="478"/>
          <ac:spMkLst>
            <pc:docMk/>
            <pc:sldMk cId="1638458488" sldId="259"/>
            <ac:spMk id="7" creationId="{69634F8C-8E9B-D6B4-3E2C-1DBF5800CE4D}"/>
          </ac:spMkLst>
        </pc:spChg>
        <pc:spChg chg="del mod topLvl">
          <ac:chgData name="Thomas Tsang" userId="98b8814b-e526-42aa-8c3d-9def96541c26" providerId="ADAL" clId="{62373486-35DD-4AE4-85CB-890D61E01DA4}" dt="2025-09-10T07:12:35.281" v="326" actId="478"/>
          <ac:spMkLst>
            <pc:docMk/>
            <pc:sldMk cId="1638458488" sldId="259"/>
            <ac:spMk id="8" creationId="{5C9C6492-36EA-302F-3EB5-50CD2FBBBDD4}"/>
          </ac:spMkLst>
        </pc:spChg>
        <pc:spChg chg="del mod topLvl">
          <ac:chgData name="Thomas Tsang" userId="98b8814b-e526-42aa-8c3d-9def96541c26" providerId="ADAL" clId="{62373486-35DD-4AE4-85CB-890D61E01DA4}" dt="2025-09-10T07:12:35.924" v="327" actId="478"/>
          <ac:spMkLst>
            <pc:docMk/>
            <pc:sldMk cId="1638458488" sldId="259"/>
            <ac:spMk id="9" creationId="{9D470904-EDA9-4129-55D7-BE429AF19AAB}"/>
          </ac:spMkLst>
        </pc:spChg>
        <pc:spChg chg="add del mod topLvl">
          <ac:chgData name="Thomas Tsang" userId="98b8814b-e526-42aa-8c3d-9def96541c26" providerId="ADAL" clId="{62373486-35DD-4AE4-85CB-890D61E01DA4}" dt="2025-09-10T07:12:26.200" v="320" actId="478"/>
          <ac:spMkLst>
            <pc:docMk/>
            <pc:sldMk cId="1638458488" sldId="259"/>
            <ac:spMk id="10" creationId="{2C412FBD-A3CD-EB59-1109-608AB9279812}"/>
          </ac:spMkLst>
        </pc:spChg>
        <pc:spChg chg="del mod topLvl">
          <ac:chgData name="Thomas Tsang" userId="98b8814b-e526-42aa-8c3d-9def96541c26" providerId="ADAL" clId="{62373486-35DD-4AE4-85CB-890D61E01DA4}" dt="2025-09-10T07:12:34.394" v="325" actId="478"/>
          <ac:spMkLst>
            <pc:docMk/>
            <pc:sldMk cId="1638458488" sldId="259"/>
            <ac:spMk id="14" creationId="{CCAC03C5-EC93-312D-65BA-CF39411F2C6A}"/>
          </ac:spMkLst>
        </pc:spChg>
        <pc:spChg chg="add del mod topLvl">
          <ac:chgData name="Thomas Tsang" userId="98b8814b-e526-42aa-8c3d-9def96541c26" providerId="ADAL" clId="{62373486-35DD-4AE4-85CB-890D61E01DA4}" dt="2025-09-10T07:22:12.337" v="407" actId="20577"/>
          <ac:spMkLst>
            <pc:docMk/>
            <pc:sldMk cId="1638458488" sldId="259"/>
            <ac:spMk id="19" creationId="{0697F6C9-8E18-248F-D8C9-FAC5E966F8A8}"/>
          </ac:spMkLst>
        </pc:spChg>
        <pc:spChg chg="add del mod topLvl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20" creationId="{83016885-B7D9-0D25-109A-ECE3BD34E6D3}"/>
          </ac:spMkLst>
        </pc:spChg>
        <pc:spChg chg="add del mod topLvl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21" creationId="{E416B81F-6ED4-455A-9759-5F804A39857C}"/>
          </ac:spMkLst>
        </pc:spChg>
        <pc:spChg chg="add del mod topLvl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22" creationId="{932F94CA-742B-2B58-17A4-0A9769FFBE47}"/>
          </ac:spMkLst>
        </pc:spChg>
        <pc:spChg chg="add del mod topLvl">
          <ac:chgData name="Thomas Tsang" userId="98b8814b-e526-42aa-8c3d-9def96541c26" providerId="ADAL" clId="{62373486-35DD-4AE4-85CB-890D61E01DA4}" dt="2025-09-10T07:13:50.830" v="350" actId="14100"/>
          <ac:spMkLst>
            <pc:docMk/>
            <pc:sldMk cId="1638458488" sldId="259"/>
            <ac:spMk id="23" creationId="{16C57723-9700-A07D-9C00-CBDD8C3A4125}"/>
          </ac:spMkLst>
        </pc:spChg>
        <pc:spChg chg="add del mod topLvl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24" creationId="{413A7EA8-6B44-BF7A-BF6E-898735D811C8}"/>
          </ac:spMkLst>
        </pc:spChg>
        <pc:spChg chg="add del mod topLvl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26" creationId="{B31EFE1A-C7E4-7080-47AC-4D4E0B7119DD}"/>
          </ac:spMkLst>
        </pc:spChg>
        <pc:spChg chg="mod">
          <ac:chgData name="Thomas Tsang" userId="98b8814b-e526-42aa-8c3d-9def96541c26" providerId="ADAL" clId="{62373486-35DD-4AE4-85CB-890D61E01DA4}" dt="2025-09-10T09:29:21.356" v="845" actId="20577"/>
          <ac:spMkLst>
            <pc:docMk/>
            <pc:sldMk cId="1638458488" sldId="259"/>
            <ac:spMk id="28" creationId="{128A8236-D3B1-2109-6A7A-6E407D7243EF}"/>
          </ac:spMkLst>
        </pc:spChg>
        <pc:spChg chg="add del mod topLvl">
          <ac:chgData name="Thomas Tsang" userId="98b8814b-e526-42aa-8c3d-9def96541c26" providerId="ADAL" clId="{62373486-35DD-4AE4-85CB-890D61E01DA4}" dt="2025-09-11T02:34:09.103" v="2095" actId="255"/>
          <ac:spMkLst>
            <pc:docMk/>
            <pc:sldMk cId="1638458488" sldId="259"/>
            <ac:spMk id="37" creationId="{2BD2143A-2647-1113-F22B-B8BC96066787}"/>
          </ac:spMkLst>
        </pc:spChg>
        <pc:spChg chg="add mod">
          <ac:chgData name="Thomas Tsang" userId="98b8814b-e526-42aa-8c3d-9def96541c26" providerId="ADAL" clId="{62373486-35DD-4AE4-85CB-890D61E01DA4}" dt="2025-09-10T07:56:56.290" v="525" actId="20577"/>
          <ac:spMkLst>
            <pc:docMk/>
            <pc:sldMk cId="1638458488" sldId="259"/>
            <ac:spMk id="56" creationId="{920077C1-CF24-D3BD-2819-86C0F8ABE68A}"/>
          </ac:spMkLst>
        </pc:spChg>
        <pc:spChg chg="add del mod">
          <ac:chgData name="Thomas Tsang" userId="98b8814b-e526-42aa-8c3d-9def96541c26" providerId="ADAL" clId="{62373486-35DD-4AE4-85CB-890D61E01DA4}" dt="2025-09-10T07:38:02.662" v="507" actId="20577"/>
          <ac:spMkLst>
            <pc:docMk/>
            <pc:sldMk cId="1638458488" sldId="259"/>
            <ac:spMk id="57" creationId="{AFC631FD-7B52-A30A-D64C-771BA1623532}"/>
          </ac:spMkLst>
        </pc:spChg>
        <pc:spChg chg="add mod">
          <ac:chgData name="Thomas Tsang" userId="98b8814b-e526-42aa-8c3d-9def96541c26" providerId="ADAL" clId="{62373486-35DD-4AE4-85CB-890D61E01DA4}" dt="2025-09-10T06:55:52.293" v="167" actId="113"/>
          <ac:spMkLst>
            <pc:docMk/>
            <pc:sldMk cId="1638458488" sldId="259"/>
            <ac:spMk id="58" creationId="{7F6DE69C-5923-39CB-73A9-0D9B733228BA}"/>
          </ac:spMkLst>
        </pc:spChg>
        <pc:spChg chg="add mod">
          <ac:chgData name="Thomas Tsang" userId="98b8814b-e526-42aa-8c3d-9def96541c26" providerId="ADAL" clId="{62373486-35DD-4AE4-85CB-890D61E01DA4}" dt="2025-09-10T06:55:52.293" v="167" actId="113"/>
          <ac:spMkLst>
            <pc:docMk/>
            <pc:sldMk cId="1638458488" sldId="259"/>
            <ac:spMk id="59" creationId="{CCB24E74-6218-DEBD-EA9A-1538B59ACC38}"/>
          </ac:spMkLst>
        </pc:spChg>
        <pc:spChg chg="add del mod topLvl">
          <ac:chgData name="Thomas Tsang" userId="98b8814b-e526-42aa-8c3d-9def96541c26" providerId="ADAL" clId="{62373486-35DD-4AE4-85CB-890D61E01DA4}" dt="2025-09-10T07:12:26.200" v="320" actId="478"/>
          <ac:spMkLst>
            <pc:docMk/>
            <pc:sldMk cId="1638458488" sldId="259"/>
            <ac:spMk id="62" creationId="{5DC0C253-7F3E-A6E3-595C-7463D59FE95F}"/>
          </ac:spMkLst>
        </pc:spChg>
        <pc:spChg chg="mod">
          <ac:chgData name="Thomas Tsang" userId="98b8814b-e526-42aa-8c3d-9def96541c26" providerId="ADAL" clId="{62373486-35DD-4AE4-85CB-890D61E01DA4}" dt="2025-09-10T07:30:56.052" v="435" actId="14100"/>
          <ac:spMkLst>
            <pc:docMk/>
            <pc:sldMk cId="1638458488" sldId="259"/>
            <ac:spMk id="63" creationId="{09FF37AA-6240-272F-0BB3-2214B6D933ED}"/>
          </ac:spMkLst>
        </pc:spChg>
        <pc:spChg chg="mod">
          <ac:chgData name="Thomas Tsang" userId="98b8814b-e526-42aa-8c3d-9def96541c26" providerId="ADAL" clId="{62373486-35DD-4AE4-85CB-890D61E01DA4}" dt="2025-09-10T09:25:06.765" v="830" actId="20577"/>
          <ac:spMkLst>
            <pc:docMk/>
            <pc:sldMk cId="1638458488" sldId="259"/>
            <ac:spMk id="64" creationId="{0B133681-FFD2-7343-2E82-FBEF0B3CCC7E}"/>
          </ac:spMkLst>
        </pc:spChg>
        <pc:spChg chg="mod">
          <ac:chgData name="Thomas Tsang" userId="98b8814b-e526-42aa-8c3d-9def96541c26" providerId="ADAL" clId="{62373486-35DD-4AE4-85CB-890D61E01DA4}" dt="2025-09-10T09:24:18.697" v="829" actId="255"/>
          <ac:spMkLst>
            <pc:docMk/>
            <pc:sldMk cId="1638458488" sldId="259"/>
            <ac:spMk id="65" creationId="{EEE10157-CC6D-A810-8F81-53FA17DA77B5}"/>
          </ac:spMkLst>
        </pc:spChg>
        <pc:spChg chg="add del mod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95" creationId="{68F63C29-04DB-99FC-3422-C31E65D83984}"/>
          </ac:spMkLst>
        </pc:spChg>
        <pc:spChg chg="add del mod">
          <ac:chgData name="Thomas Tsang" userId="98b8814b-e526-42aa-8c3d-9def96541c26" providerId="ADAL" clId="{62373486-35DD-4AE4-85CB-890D61E01DA4}" dt="2025-09-10T07:12:19.450" v="317" actId="21"/>
          <ac:spMkLst>
            <pc:docMk/>
            <pc:sldMk cId="1638458488" sldId="259"/>
            <ac:spMk id="102" creationId="{AA38DE56-36A9-F234-4410-E10E8EE099EA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07" creationId="{0697F6C9-8E18-248F-D8C9-FAC5E966F8A8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08" creationId="{83016885-B7D9-0D25-109A-ECE3BD34E6D3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09" creationId="{E416B81F-6ED4-455A-9759-5F804A39857C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0" creationId="{932F94CA-742B-2B58-17A4-0A9769FFBE47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1" creationId="{16C57723-9700-A07D-9C00-CBDD8C3A4125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2" creationId="{413A7EA8-6B44-BF7A-BF6E-898735D811C8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3" creationId="{B31EFE1A-C7E4-7080-47AC-4D4E0B7119DD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6" creationId="{2BD2143A-2647-1113-F22B-B8BC96066787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19" creationId="{68F63C29-04DB-99FC-3422-C31E65D83984}"/>
          </ac:spMkLst>
        </pc:spChg>
        <pc:spChg chg="add mod">
          <ac:chgData name="Thomas Tsang" userId="98b8814b-e526-42aa-8c3d-9def96541c26" providerId="ADAL" clId="{62373486-35DD-4AE4-85CB-890D61E01DA4}" dt="2025-09-10T07:12:45.978" v="335" actId="1076"/>
          <ac:spMkLst>
            <pc:docMk/>
            <pc:sldMk cId="1638458488" sldId="259"/>
            <ac:spMk id="120" creationId="{AA38DE56-36A9-F234-4410-E10E8EE099EA}"/>
          </ac:spMkLst>
        </pc:spChg>
        <pc:spChg chg="add mod">
          <ac:chgData name="Thomas Tsang" userId="98b8814b-e526-42aa-8c3d-9def96541c26" providerId="ADAL" clId="{62373486-35DD-4AE4-85CB-890D61E01DA4}" dt="2025-09-10T08:28:49.630" v="542" actId="207"/>
          <ac:spMkLst>
            <pc:docMk/>
            <pc:sldMk cId="1638458488" sldId="259"/>
            <ac:spMk id="121" creationId="{639D0FA5-DB41-CBB4-1D3F-6B2CA16CC1F3}"/>
          </ac:spMkLst>
        </pc:spChg>
        <pc:spChg chg="add mod">
          <ac:chgData name="Thomas Tsang" userId="98b8814b-e526-42aa-8c3d-9def96541c26" providerId="ADAL" clId="{62373486-35DD-4AE4-85CB-890D61E01DA4}" dt="2025-09-10T08:28:44.162" v="541" actId="207"/>
          <ac:spMkLst>
            <pc:docMk/>
            <pc:sldMk cId="1638458488" sldId="259"/>
            <ac:spMk id="122" creationId="{61D46689-E784-9594-2582-B6527D41C5EC}"/>
          </ac:spMkLst>
        </pc:spChg>
        <pc:spChg chg="add mod">
          <ac:chgData name="Thomas Tsang" userId="98b8814b-e526-42aa-8c3d-9def96541c26" providerId="ADAL" clId="{62373486-35DD-4AE4-85CB-890D61E01DA4}" dt="2025-09-10T08:28:44.162" v="541" actId="207"/>
          <ac:spMkLst>
            <pc:docMk/>
            <pc:sldMk cId="1638458488" sldId="259"/>
            <ac:spMk id="123" creationId="{DB920BC5-BF41-C718-831A-03F797F2BE03}"/>
          </ac:spMkLst>
        </pc:spChg>
        <pc:spChg chg="add mod">
          <ac:chgData name="Thomas Tsang" userId="98b8814b-e526-42aa-8c3d-9def96541c26" providerId="ADAL" clId="{62373486-35DD-4AE4-85CB-890D61E01DA4}" dt="2025-09-10T07:12:58.514" v="338" actId="1076"/>
          <ac:spMkLst>
            <pc:docMk/>
            <pc:sldMk cId="1638458488" sldId="259"/>
            <ac:spMk id="124" creationId="{B1ECDE62-3D7D-FAE3-0E3B-B0EACC00C6DC}"/>
          </ac:spMkLst>
        </pc:spChg>
        <pc:spChg chg="add mod">
          <ac:chgData name="Thomas Tsang" userId="98b8814b-e526-42aa-8c3d-9def96541c26" providerId="ADAL" clId="{62373486-35DD-4AE4-85CB-890D61E01DA4}" dt="2025-09-10T07:13:54.207" v="351" actId="14100"/>
          <ac:spMkLst>
            <pc:docMk/>
            <pc:sldMk cId="1638458488" sldId="259"/>
            <ac:spMk id="125" creationId="{47B4C4D0-9456-4F36-C418-73B0E184B2AA}"/>
          </ac:spMkLst>
        </pc:spChg>
        <pc:spChg chg="add mod">
          <ac:chgData name="Thomas Tsang" userId="98b8814b-e526-42aa-8c3d-9def96541c26" providerId="ADAL" clId="{62373486-35DD-4AE4-85CB-890D61E01DA4}" dt="2025-09-10T07:12:58.514" v="338" actId="1076"/>
          <ac:spMkLst>
            <pc:docMk/>
            <pc:sldMk cId="1638458488" sldId="259"/>
            <ac:spMk id="126" creationId="{9040A36A-C7B9-480E-0882-C9505C22DE89}"/>
          </ac:spMkLst>
        </pc:spChg>
        <pc:spChg chg="add mod">
          <ac:chgData name="Thomas Tsang" userId="98b8814b-e526-42aa-8c3d-9def96541c26" providerId="ADAL" clId="{62373486-35DD-4AE4-85CB-890D61E01DA4}" dt="2025-09-10T07:12:58.514" v="338" actId="1076"/>
          <ac:spMkLst>
            <pc:docMk/>
            <pc:sldMk cId="1638458488" sldId="259"/>
            <ac:spMk id="127" creationId="{3C0E192E-C18F-D562-21EB-28DCD2FF8CBE}"/>
          </ac:spMkLst>
        </pc:spChg>
        <pc:spChg chg="add mod">
          <ac:chgData name="Thomas Tsang" userId="98b8814b-e526-42aa-8c3d-9def96541c26" providerId="ADAL" clId="{62373486-35DD-4AE4-85CB-890D61E01DA4}" dt="2025-09-11T02:34:04.197" v="2094" actId="255"/>
          <ac:spMkLst>
            <pc:docMk/>
            <pc:sldMk cId="1638458488" sldId="259"/>
            <ac:spMk id="130" creationId="{3620150C-DDB3-876F-C557-F36A055CF570}"/>
          </ac:spMkLst>
        </pc:spChg>
        <pc:spChg chg="add mod">
          <ac:chgData name="Thomas Tsang" userId="98b8814b-e526-42aa-8c3d-9def96541c26" providerId="ADAL" clId="{62373486-35DD-4AE4-85CB-890D61E01DA4}" dt="2025-09-10T07:12:58.514" v="338" actId="1076"/>
          <ac:spMkLst>
            <pc:docMk/>
            <pc:sldMk cId="1638458488" sldId="259"/>
            <ac:spMk id="133" creationId="{90C8B344-6C9B-A52F-B74F-86B8226DB13B}"/>
          </ac:spMkLst>
        </pc:spChg>
        <pc:spChg chg="add mod">
          <ac:chgData name="Thomas Tsang" userId="98b8814b-e526-42aa-8c3d-9def96541c26" providerId="ADAL" clId="{62373486-35DD-4AE4-85CB-890D61E01DA4}" dt="2025-09-10T07:12:58.514" v="338" actId="1076"/>
          <ac:spMkLst>
            <pc:docMk/>
            <pc:sldMk cId="1638458488" sldId="259"/>
            <ac:spMk id="134" creationId="{A5BCB8C9-D076-83C2-BBBF-4D5140DAE0CC}"/>
          </ac:spMkLst>
        </pc:spChg>
        <pc:spChg chg="add del">
          <ac:chgData name="Thomas Tsang" userId="98b8814b-e526-42aa-8c3d-9def96541c26" providerId="ADAL" clId="{62373486-35DD-4AE4-85CB-890D61E01DA4}" dt="2025-09-10T07:14:40.122" v="356" actId="478"/>
          <ac:spMkLst>
            <pc:docMk/>
            <pc:sldMk cId="1638458488" sldId="259"/>
            <ac:spMk id="141" creationId="{1E672964-3B93-668A-60F7-ABCC3C46989C}"/>
          </ac:spMkLst>
        </pc:spChg>
        <pc:spChg chg="add mod">
          <ac:chgData name="Thomas Tsang" userId="98b8814b-e526-42aa-8c3d-9def96541c26" providerId="ADAL" clId="{62373486-35DD-4AE4-85CB-890D61E01DA4}" dt="2025-09-10T07:15:21.004" v="367" actId="1582"/>
          <ac:spMkLst>
            <pc:docMk/>
            <pc:sldMk cId="1638458488" sldId="259"/>
            <ac:spMk id="142" creationId="{EE7D292B-8320-BDBF-98A4-A4FD704096D2}"/>
          </ac:spMkLst>
        </pc:spChg>
        <pc:spChg chg="add mod">
          <ac:chgData name="Thomas Tsang" userId="98b8814b-e526-42aa-8c3d-9def96541c26" providerId="ADAL" clId="{62373486-35DD-4AE4-85CB-890D61E01DA4}" dt="2025-09-10T07:15:27.986" v="369" actId="1076"/>
          <ac:spMkLst>
            <pc:docMk/>
            <pc:sldMk cId="1638458488" sldId="259"/>
            <ac:spMk id="143" creationId="{B1E584F8-D811-C859-71C7-C46863EDCF89}"/>
          </ac:spMkLst>
        </pc:spChg>
        <pc:spChg chg="add mod">
          <ac:chgData name="Thomas Tsang" userId="98b8814b-e526-42aa-8c3d-9def96541c26" providerId="ADAL" clId="{62373486-35DD-4AE4-85CB-890D61E01DA4}" dt="2025-09-10T07:15:34.501" v="371" actId="1076"/>
          <ac:spMkLst>
            <pc:docMk/>
            <pc:sldMk cId="1638458488" sldId="259"/>
            <ac:spMk id="144" creationId="{774FD02C-7892-FA70-7432-0C6D84FDF387}"/>
          </ac:spMkLst>
        </pc:spChg>
        <pc:spChg chg="add mod">
          <ac:chgData name="Thomas Tsang" userId="98b8814b-e526-42aa-8c3d-9def96541c26" providerId="ADAL" clId="{62373486-35DD-4AE4-85CB-890D61E01DA4}" dt="2025-09-10T07:15:36.327" v="372"/>
          <ac:spMkLst>
            <pc:docMk/>
            <pc:sldMk cId="1638458488" sldId="259"/>
            <ac:spMk id="145" creationId="{8EC67636-A5C7-507F-BE79-735D22B53452}"/>
          </ac:spMkLst>
        </pc:spChg>
        <pc:spChg chg="add mod">
          <ac:chgData name="Thomas Tsang" userId="98b8814b-e526-42aa-8c3d-9def96541c26" providerId="ADAL" clId="{62373486-35DD-4AE4-85CB-890D61E01DA4}" dt="2025-09-10T07:15:45.944" v="374" actId="1076"/>
          <ac:spMkLst>
            <pc:docMk/>
            <pc:sldMk cId="1638458488" sldId="259"/>
            <ac:spMk id="146" creationId="{61206269-EF7C-0796-29B3-8E74FA7B09F8}"/>
          </ac:spMkLst>
        </pc:spChg>
        <pc:spChg chg="add mod">
          <ac:chgData name="Thomas Tsang" userId="98b8814b-e526-42aa-8c3d-9def96541c26" providerId="ADAL" clId="{62373486-35DD-4AE4-85CB-890D61E01DA4}" dt="2025-09-10T07:30:24.164" v="425"/>
          <ac:spMkLst>
            <pc:docMk/>
            <pc:sldMk cId="1638458488" sldId="259"/>
            <ac:spMk id="148" creationId="{17B56851-B8B3-97E0-0FF0-187DD39CF98D}"/>
          </ac:spMkLst>
        </pc:spChg>
        <pc:spChg chg="add">
          <ac:chgData name="Thomas Tsang" userId="98b8814b-e526-42aa-8c3d-9def96541c26" providerId="ADAL" clId="{62373486-35DD-4AE4-85CB-890D61E01DA4}" dt="2025-09-10T07:56:20.301" v="509"/>
          <ac:spMkLst>
            <pc:docMk/>
            <pc:sldMk cId="1638458488" sldId="259"/>
            <ac:spMk id="155" creationId="{BC832380-5BA7-3F9D-90A9-22A3C3A038CB}"/>
          </ac:spMkLst>
        </pc:spChg>
        <pc:spChg chg="add">
          <ac:chgData name="Thomas Tsang" userId="98b8814b-e526-42aa-8c3d-9def96541c26" providerId="ADAL" clId="{62373486-35DD-4AE4-85CB-890D61E01DA4}" dt="2025-09-10T07:56:23.726" v="510"/>
          <ac:spMkLst>
            <pc:docMk/>
            <pc:sldMk cId="1638458488" sldId="259"/>
            <ac:spMk id="156" creationId="{CB892A8E-73A0-33B9-4407-49638E7032BB}"/>
          </ac:spMkLst>
        </pc:spChg>
        <pc:grpChg chg="add del mod">
          <ac:chgData name="Thomas Tsang" userId="98b8814b-e526-42aa-8c3d-9def96541c26" providerId="ADAL" clId="{62373486-35DD-4AE4-85CB-890D61E01DA4}" dt="2025-09-10T06:54:05.283" v="148" actId="165"/>
          <ac:grpSpMkLst>
            <pc:docMk/>
            <pc:sldMk cId="1638458488" sldId="259"/>
            <ac:grpSpMk id="3" creationId="{01D7BCF3-5A56-CF81-1BC2-52FFA85380CE}"/>
          </ac:grpSpMkLst>
        </pc:grpChg>
        <pc:grpChg chg="add del mod">
          <ac:chgData name="Thomas Tsang" userId="98b8814b-e526-42aa-8c3d-9def96541c26" providerId="ADAL" clId="{62373486-35DD-4AE4-85CB-890D61E01DA4}" dt="2025-09-10T07:09:09.464" v="225" actId="165"/>
          <ac:grpSpMkLst>
            <pc:docMk/>
            <pc:sldMk cId="1638458488" sldId="259"/>
            <ac:grpSpMk id="18" creationId="{8F3113DF-7397-6528-5E4C-9FDCEDB5B8AC}"/>
          </ac:grpSpMkLst>
        </pc:grpChg>
        <pc:grpChg chg="mod">
          <ac:chgData name="Thomas Tsang" userId="98b8814b-e526-42aa-8c3d-9def96541c26" providerId="ADAL" clId="{62373486-35DD-4AE4-85CB-890D61E01DA4}" dt="2025-09-10T06:54:59.578" v="151" actId="1076"/>
          <ac:grpSpMkLst>
            <pc:docMk/>
            <pc:sldMk cId="1638458488" sldId="259"/>
            <ac:grpSpMk id="48" creationId="{B2FB4429-69CD-AC8E-A6F8-BA519AC37608}"/>
          </ac:grpSpMkLst>
        </pc:grpChg>
        <pc:cxnChg chg="add mod">
          <ac:chgData name="Thomas Tsang" userId="98b8814b-e526-42aa-8c3d-9def96541c26" providerId="ADAL" clId="{62373486-35DD-4AE4-85CB-890D61E01DA4}" dt="2025-09-11T09:05:55.848" v="2124" actId="14100"/>
          <ac:cxnSpMkLst>
            <pc:docMk/>
            <pc:sldMk cId="1638458488" sldId="259"/>
            <ac:cxnSpMk id="5" creationId="{4F7EB06C-C4AC-3700-8857-98290844C0D3}"/>
          </ac:cxnSpMkLst>
        </pc:cxnChg>
        <pc:cxnChg chg="del mod topLvl">
          <ac:chgData name="Thomas Tsang" userId="98b8814b-e526-42aa-8c3d-9def96541c26" providerId="ADAL" clId="{62373486-35DD-4AE4-85CB-890D61E01DA4}" dt="2025-09-10T07:12:36.535" v="328" actId="478"/>
          <ac:cxnSpMkLst>
            <pc:docMk/>
            <pc:sldMk cId="1638458488" sldId="259"/>
            <ac:cxnSpMk id="12" creationId="{69FFFD9A-91C8-2611-AC43-77362AC3D9CF}"/>
          </ac:cxnSpMkLst>
        </pc:cxnChg>
        <pc:cxnChg chg="del mod">
          <ac:chgData name="Thomas Tsang" userId="98b8814b-e526-42aa-8c3d-9def96541c26" providerId="ADAL" clId="{62373486-35DD-4AE4-85CB-890D61E01DA4}" dt="2025-09-10T07:12:37.235" v="329" actId="478"/>
          <ac:cxnSpMkLst>
            <pc:docMk/>
            <pc:sldMk cId="1638458488" sldId="259"/>
            <ac:cxnSpMk id="13" creationId="{17D33118-D999-B2F8-5B9C-274DBE2795EE}"/>
          </ac:cxnSpMkLst>
        </pc:cxnChg>
        <pc:cxnChg chg="del mod">
          <ac:chgData name="Thomas Tsang" userId="98b8814b-e526-42aa-8c3d-9def96541c26" providerId="ADAL" clId="{62373486-35DD-4AE4-85CB-890D61E01DA4}" dt="2025-09-10T07:12:38.618" v="331" actId="478"/>
          <ac:cxnSpMkLst>
            <pc:docMk/>
            <pc:sldMk cId="1638458488" sldId="259"/>
            <ac:cxnSpMk id="25" creationId="{4E4CBBC6-0038-E8F4-6468-E4224F25A17F}"/>
          </ac:cxnSpMkLst>
        </pc:cxnChg>
        <pc:cxnChg chg="del mod">
          <ac:chgData name="Thomas Tsang" userId="98b8814b-e526-42aa-8c3d-9def96541c26" providerId="ADAL" clId="{62373486-35DD-4AE4-85CB-890D61E01DA4}" dt="2025-09-10T07:12:38.064" v="330" actId="478"/>
          <ac:cxnSpMkLst>
            <pc:docMk/>
            <pc:sldMk cId="1638458488" sldId="259"/>
            <ac:cxnSpMk id="27" creationId="{FD6806BB-8128-53C0-7C27-C438DC1EDF5F}"/>
          </ac:cxnSpMkLst>
        </pc:cxnChg>
        <pc:cxnChg chg="mod topLvl">
          <ac:chgData name="Thomas Tsang" userId="98b8814b-e526-42aa-8c3d-9def96541c26" providerId="ADAL" clId="{62373486-35DD-4AE4-85CB-890D61E01DA4}" dt="2025-09-10T07:09:32.485" v="267" actId="1038"/>
          <ac:cxnSpMkLst>
            <pc:docMk/>
            <pc:sldMk cId="1638458488" sldId="259"/>
            <ac:cxnSpMk id="35" creationId="{C28EDCC1-DEC3-0051-5BAF-50585A786546}"/>
          </ac:cxnSpMkLst>
        </pc:cxnChg>
        <pc:cxnChg chg="mod">
          <ac:chgData name="Thomas Tsang" userId="98b8814b-e526-42aa-8c3d-9def96541c26" providerId="ADAL" clId="{62373486-35DD-4AE4-85CB-890D61E01DA4}" dt="2025-09-10T07:13:50.830" v="350" actId="14100"/>
          <ac:cxnSpMkLst>
            <pc:docMk/>
            <pc:sldMk cId="1638458488" sldId="259"/>
            <ac:cxnSpMk id="36" creationId="{3FCFC646-C0D7-0A19-2147-A4F8968047EC}"/>
          </ac:cxnSpMkLst>
        </pc:cxnChg>
        <pc:cxnChg chg="del mod">
          <ac:chgData name="Thomas Tsang" userId="98b8814b-e526-42aa-8c3d-9def96541c26" providerId="ADAL" clId="{62373486-35DD-4AE4-85CB-890D61E01DA4}" dt="2025-09-11T02:34:49.668" v="2102" actId="478"/>
          <ac:cxnSpMkLst>
            <pc:docMk/>
            <pc:sldMk cId="1638458488" sldId="259"/>
            <ac:cxnSpMk id="38" creationId="{A956135A-4EBC-82C5-C4E9-854F816A4722}"/>
          </ac:cxnSpMkLst>
        </pc:cxnChg>
        <pc:cxnChg chg="mod">
          <ac:chgData name="Thomas Tsang" userId="98b8814b-e526-42aa-8c3d-9def96541c26" providerId="ADAL" clId="{62373486-35DD-4AE4-85CB-890D61E01DA4}" dt="2025-09-10T07:13:50.830" v="350" actId="14100"/>
          <ac:cxnSpMkLst>
            <pc:docMk/>
            <pc:sldMk cId="1638458488" sldId="259"/>
            <ac:cxnSpMk id="39" creationId="{8AB4D707-A9BD-19AB-477A-84A76D9B71E1}"/>
          </ac:cxnSpMkLst>
        </pc:cxnChg>
        <pc:cxnChg chg="mod ord">
          <ac:chgData name="Thomas Tsang" userId="98b8814b-e526-42aa-8c3d-9def96541c26" providerId="ADAL" clId="{62373486-35DD-4AE4-85CB-890D61E01DA4}" dt="2025-09-10T07:13:09.110" v="341" actId="14100"/>
          <ac:cxnSpMkLst>
            <pc:docMk/>
            <pc:sldMk cId="1638458488" sldId="259"/>
            <ac:cxnSpMk id="41" creationId="{1341D055-4E71-D57B-89C2-CC626E0B3259}"/>
          </ac:cxnSpMkLst>
        </pc:cxnChg>
        <pc:cxnChg chg="add mod ord">
          <ac:chgData name="Thomas Tsang" userId="98b8814b-e526-42aa-8c3d-9def96541c26" providerId="ADAL" clId="{62373486-35DD-4AE4-85CB-890D61E01DA4}" dt="2025-09-10T07:30:59.850" v="436" actId="14100"/>
          <ac:cxnSpMkLst>
            <pc:docMk/>
            <pc:sldMk cId="1638458488" sldId="259"/>
            <ac:cxnSpMk id="55" creationId="{8FEDB0E0-31D1-E07B-15DA-870529E85154}"/>
          </ac:cxnSpMkLst>
        </pc:cxnChg>
        <pc:cxnChg chg="add mod">
          <ac:chgData name="Thomas Tsang" userId="98b8814b-e526-42aa-8c3d-9def96541c26" providerId="ADAL" clId="{62373486-35DD-4AE4-85CB-890D61E01DA4}" dt="2025-09-10T07:31:07.434" v="439" actId="14100"/>
          <ac:cxnSpMkLst>
            <pc:docMk/>
            <pc:sldMk cId="1638458488" sldId="259"/>
            <ac:cxnSpMk id="60" creationId="{BA571758-69E4-EDDC-E3BB-ED98B169E348}"/>
          </ac:cxnSpMkLst>
        </pc:cxnChg>
        <pc:cxnChg chg="add del mod">
          <ac:chgData name="Thomas Tsang" userId="98b8814b-e526-42aa-8c3d-9def96541c26" providerId="ADAL" clId="{62373486-35DD-4AE4-85CB-890D61E01DA4}" dt="2025-09-10T06:56:10.041" v="173" actId="478"/>
          <ac:cxnSpMkLst>
            <pc:docMk/>
            <pc:sldMk cId="1638458488" sldId="259"/>
            <ac:cxnSpMk id="67" creationId="{92F0DD2B-3E74-008B-B6D8-06084FE4FD83}"/>
          </ac:cxnSpMkLst>
        </pc:cxnChg>
        <pc:cxnChg chg="del mod">
          <ac:chgData name="Thomas Tsang" userId="98b8814b-e526-42aa-8c3d-9def96541c26" providerId="ADAL" clId="{62373486-35DD-4AE4-85CB-890D61E01DA4}" dt="2025-09-10T06:55:18.795" v="156" actId="478"/>
          <ac:cxnSpMkLst>
            <pc:docMk/>
            <pc:sldMk cId="1638458488" sldId="259"/>
            <ac:cxnSpMk id="68" creationId="{33C99E2E-3449-6CC8-B46D-B0C973000394}"/>
          </ac:cxnSpMkLst>
        </pc:cxnChg>
        <pc:cxnChg chg="add mod">
          <ac:chgData name="Thomas Tsang" userId="98b8814b-e526-42aa-8c3d-9def96541c26" providerId="ADAL" clId="{62373486-35DD-4AE4-85CB-890D61E01DA4}" dt="2025-09-10T07:31:40.580" v="447" actId="1035"/>
          <ac:cxnSpMkLst>
            <pc:docMk/>
            <pc:sldMk cId="1638458488" sldId="259"/>
            <ac:cxnSpMk id="69" creationId="{B16FD7E2-C2D4-CD3E-B787-11227A745C35}"/>
          </ac:cxnSpMkLst>
        </pc:cxnChg>
        <pc:cxnChg chg="add del mod ord">
          <ac:chgData name="Thomas Tsang" userId="98b8814b-e526-42aa-8c3d-9def96541c26" providerId="ADAL" clId="{62373486-35DD-4AE4-85CB-890D61E01DA4}" dt="2025-09-10T07:31:04.548" v="438" actId="14100"/>
          <ac:cxnSpMkLst>
            <pc:docMk/>
            <pc:sldMk cId="1638458488" sldId="259"/>
            <ac:cxnSpMk id="71" creationId="{54C6FDB8-2266-9D96-ED11-4888975D2812}"/>
          </ac:cxnSpMkLst>
        </pc:cxnChg>
        <pc:cxnChg chg="add mod">
          <ac:chgData name="Thomas Tsang" userId="98b8814b-e526-42aa-8c3d-9def96541c26" providerId="ADAL" clId="{62373486-35DD-4AE4-85CB-890D61E01DA4}" dt="2025-09-10T07:09:45.832" v="270" actId="14100"/>
          <ac:cxnSpMkLst>
            <pc:docMk/>
            <pc:sldMk cId="1638458488" sldId="259"/>
            <ac:cxnSpMk id="77" creationId="{C1D0058C-7EE1-A6B6-F430-3D956701D28B}"/>
          </ac:cxnSpMkLst>
        </pc:cxnChg>
        <pc:cxnChg chg="add del mod">
          <ac:chgData name="Thomas Tsang" userId="98b8814b-e526-42aa-8c3d-9def96541c26" providerId="ADAL" clId="{62373486-35DD-4AE4-85CB-890D61E01DA4}" dt="2025-09-11T09:05:51.352" v="2122" actId="478"/>
          <ac:cxnSpMkLst>
            <pc:docMk/>
            <pc:sldMk cId="1638458488" sldId="259"/>
            <ac:cxnSpMk id="81" creationId="{FDB14957-2F3B-88F0-8344-1A386AD682CB}"/>
          </ac:cxnSpMkLst>
        </pc:cxnChg>
        <pc:cxnChg chg="mod">
          <ac:chgData name="Thomas Tsang" userId="98b8814b-e526-42aa-8c3d-9def96541c26" providerId="ADAL" clId="{62373486-35DD-4AE4-85CB-890D61E01DA4}" dt="2025-09-10T07:13:54.207" v="351" actId="14100"/>
          <ac:cxnSpMkLst>
            <pc:docMk/>
            <pc:sldMk cId="1638458488" sldId="259"/>
            <ac:cxnSpMk id="129" creationId="{C4F96EF7-59EC-E160-22A6-FA20540A30B4}"/>
          </ac:cxnSpMkLst>
        </pc:cxnChg>
        <pc:cxnChg chg="del mod">
          <ac:chgData name="Thomas Tsang" userId="98b8814b-e526-42aa-8c3d-9def96541c26" providerId="ADAL" clId="{62373486-35DD-4AE4-85CB-890D61E01DA4}" dt="2025-09-11T02:34:30.469" v="2096" actId="478"/>
          <ac:cxnSpMkLst>
            <pc:docMk/>
            <pc:sldMk cId="1638458488" sldId="259"/>
            <ac:cxnSpMk id="131" creationId="{521CCEF0-8A90-5C85-1F41-125446B4970D}"/>
          </ac:cxnSpMkLst>
        </pc:cxnChg>
        <pc:cxnChg chg="mod">
          <ac:chgData name="Thomas Tsang" userId="98b8814b-e526-42aa-8c3d-9def96541c26" providerId="ADAL" clId="{62373486-35DD-4AE4-85CB-890D61E01DA4}" dt="2025-09-10T07:13:54.207" v="351" actId="14100"/>
          <ac:cxnSpMkLst>
            <pc:docMk/>
            <pc:sldMk cId="1638458488" sldId="259"/>
            <ac:cxnSpMk id="132" creationId="{92E6F370-AC15-D031-FE51-7A2344BCBD73}"/>
          </ac:cxnSpMkLst>
        </pc:cxnChg>
      </pc:sldChg>
      <pc:sldChg chg="modSp new mod">
        <pc:chgData name="Thomas Tsang" userId="98b8814b-e526-42aa-8c3d-9def96541c26" providerId="ADAL" clId="{62373486-35DD-4AE4-85CB-890D61E01DA4}" dt="2025-09-10T09:11:58.317" v="661" actId="20577"/>
        <pc:sldMkLst>
          <pc:docMk/>
          <pc:sldMk cId="3567783786" sldId="260"/>
        </pc:sldMkLst>
        <pc:spChg chg="mod">
          <ac:chgData name="Thomas Tsang" userId="98b8814b-e526-42aa-8c3d-9def96541c26" providerId="ADAL" clId="{62373486-35DD-4AE4-85CB-890D61E01DA4}" dt="2025-09-10T09:05:19.666" v="591" actId="20577"/>
          <ac:spMkLst>
            <pc:docMk/>
            <pc:sldMk cId="3567783786" sldId="260"/>
            <ac:spMk id="2" creationId="{492CA213-ABBE-811E-5214-311E734F7E29}"/>
          </ac:spMkLst>
        </pc:spChg>
        <pc:spChg chg="mod">
          <ac:chgData name="Thomas Tsang" userId="98b8814b-e526-42aa-8c3d-9def96541c26" providerId="ADAL" clId="{62373486-35DD-4AE4-85CB-890D61E01DA4}" dt="2025-09-10T09:11:58.317" v="661" actId="20577"/>
          <ac:spMkLst>
            <pc:docMk/>
            <pc:sldMk cId="3567783786" sldId="260"/>
            <ac:spMk id="3" creationId="{B9D905B5-6931-39E9-A0A3-1CB1D4E13DD8}"/>
          </ac:spMkLst>
        </pc:spChg>
      </pc:sldChg>
      <pc:sldChg chg="new del">
        <pc:chgData name="Thomas Tsang" userId="98b8814b-e526-42aa-8c3d-9def96541c26" providerId="ADAL" clId="{62373486-35DD-4AE4-85CB-890D61E01DA4}" dt="2025-09-10T09:30:36.601" v="847" actId="47"/>
        <pc:sldMkLst>
          <pc:docMk/>
          <pc:sldMk cId="979787176" sldId="261"/>
        </pc:sldMkLst>
      </pc:sldChg>
      <pc:sldChg chg="addSp modSp new mod">
        <pc:chgData name="Thomas Tsang" userId="98b8814b-e526-42aa-8c3d-9def96541c26" providerId="ADAL" clId="{62373486-35DD-4AE4-85CB-890D61E01DA4}" dt="2025-09-10T09:57:34.295" v="1756" actId="20577"/>
        <pc:sldMkLst>
          <pc:docMk/>
          <pc:sldMk cId="1731457375" sldId="261"/>
        </pc:sldMkLst>
        <pc:spChg chg="mod">
          <ac:chgData name="Thomas Tsang" userId="98b8814b-e526-42aa-8c3d-9def96541c26" providerId="ADAL" clId="{62373486-35DD-4AE4-85CB-890D61E01DA4}" dt="2025-09-10T09:52:43.252" v="1712" actId="1076"/>
          <ac:spMkLst>
            <pc:docMk/>
            <pc:sldMk cId="1731457375" sldId="261"/>
            <ac:spMk id="2" creationId="{14B2D45D-62EB-7D10-360F-D8CD2DAA5743}"/>
          </ac:spMkLst>
        </pc:spChg>
        <pc:spChg chg="mod">
          <ac:chgData name="Thomas Tsang" userId="98b8814b-e526-42aa-8c3d-9def96541c26" providerId="ADAL" clId="{62373486-35DD-4AE4-85CB-890D61E01DA4}" dt="2025-09-10T09:54:05.962" v="1743" actId="20577"/>
          <ac:spMkLst>
            <pc:docMk/>
            <pc:sldMk cId="1731457375" sldId="261"/>
            <ac:spMk id="3" creationId="{55B31AC0-5A28-7425-B0DF-8CF2F009D2EA}"/>
          </ac:spMkLst>
        </pc:spChg>
        <pc:spChg chg="add mod">
          <ac:chgData name="Thomas Tsang" userId="98b8814b-e526-42aa-8c3d-9def96541c26" providerId="ADAL" clId="{62373486-35DD-4AE4-85CB-890D61E01DA4}" dt="2025-09-10T09:57:34.295" v="1756" actId="20577"/>
          <ac:spMkLst>
            <pc:docMk/>
            <pc:sldMk cId="1731457375" sldId="261"/>
            <ac:spMk id="5" creationId="{5C12C5F0-1AC8-47E1-6162-B32DAD50B7D0}"/>
          </ac:spMkLst>
        </pc:spChg>
        <pc:spChg chg="add mod">
          <ac:chgData name="Thomas Tsang" userId="98b8814b-e526-42aa-8c3d-9def96541c26" providerId="ADAL" clId="{62373486-35DD-4AE4-85CB-890D61E01DA4}" dt="2025-09-10T09:52:33.902" v="1711" actId="115"/>
          <ac:spMkLst>
            <pc:docMk/>
            <pc:sldMk cId="1731457375" sldId="261"/>
            <ac:spMk id="6" creationId="{9FBB016C-3E1D-4055-7EE2-87B569646206}"/>
          </ac:spMkLst>
        </pc:spChg>
      </pc:sldChg>
      <pc:sldChg chg="addSp delSp modSp add mod">
        <pc:chgData name="Thomas Tsang" userId="98b8814b-e526-42aa-8c3d-9def96541c26" providerId="ADAL" clId="{62373486-35DD-4AE4-85CB-890D61E01DA4}" dt="2025-09-11T09:05:23.382" v="2118" actId="478"/>
        <pc:sldMkLst>
          <pc:docMk/>
          <pc:sldMk cId="4194650902" sldId="262"/>
        </pc:sldMkLst>
        <pc:spChg chg="mod">
          <ac:chgData name="Thomas Tsang" userId="98b8814b-e526-42aa-8c3d-9def96541c26" providerId="ADAL" clId="{62373486-35DD-4AE4-85CB-890D61E01DA4}" dt="2025-09-10T10:20:54.766" v="1925" actId="20577"/>
          <ac:spMkLst>
            <pc:docMk/>
            <pc:sldMk cId="4194650902" sldId="262"/>
            <ac:spMk id="2" creationId="{0B2A58C2-8BC0-8325-30AD-F1456DA5D26D}"/>
          </ac:spMkLst>
        </pc:spChg>
        <pc:spChg chg="add mod">
          <ac:chgData name="Thomas Tsang" userId="98b8814b-e526-42aa-8c3d-9def96541c26" providerId="ADAL" clId="{62373486-35DD-4AE4-85CB-890D61E01DA4}" dt="2025-09-10T10:14:21.887" v="1879" actId="1076"/>
          <ac:spMkLst>
            <pc:docMk/>
            <pc:sldMk cId="4194650902" sldId="262"/>
            <ac:spMk id="3" creationId="{134FCAC7-ED8D-74E7-30DB-07501D904E05}"/>
          </ac:spMkLst>
        </pc:spChg>
        <pc:spChg chg="add mod">
          <ac:chgData name="Thomas Tsang" userId="98b8814b-e526-42aa-8c3d-9def96541c26" providerId="ADAL" clId="{62373486-35DD-4AE4-85CB-890D61E01DA4}" dt="2025-09-10T10:14:26.854" v="1880" actId="1076"/>
          <ac:spMkLst>
            <pc:docMk/>
            <pc:sldMk cId="4194650902" sldId="262"/>
            <ac:spMk id="4" creationId="{D7A8CDA4-794E-8C3D-89A5-C95F95B0969B}"/>
          </ac:spMkLst>
        </pc:spChg>
        <pc:spChg chg="add del mod">
          <ac:chgData name="Thomas Tsang" userId="98b8814b-e526-42aa-8c3d-9def96541c26" providerId="ADAL" clId="{62373486-35DD-4AE4-85CB-890D61E01DA4}" dt="2025-09-10T10:12:09.029" v="1855"/>
          <ac:spMkLst>
            <pc:docMk/>
            <pc:sldMk cId="4194650902" sldId="262"/>
            <ac:spMk id="17" creationId="{6A11E199-A40A-7F0D-D7CA-3BFFBAF30C26}"/>
          </ac:spMkLst>
        </pc:spChg>
        <pc:spChg chg="add del mod">
          <ac:chgData name="Thomas Tsang" userId="98b8814b-e526-42aa-8c3d-9def96541c26" providerId="ADAL" clId="{62373486-35DD-4AE4-85CB-890D61E01DA4}" dt="2025-09-10T10:12:45.287" v="1860" actId="478"/>
          <ac:spMkLst>
            <pc:docMk/>
            <pc:sldMk cId="4194650902" sldId="262"/>
            <ac:spMk id="18" creationId="{D2EB010B-CD2E-220A-A2A4-326FFB8F76BF}"/>
          </ac:spMkLst>
        </pc:spChg>
        <pc:spChg chg="add mod">
          <ac:chgData name="Thomas Tsang" userId="98b8814b-e526-42aa-8c3d-9def96541c26" providerId="ADAL" clId="{62373486-35DD-4AE4-85CB-890D61E01DA4}" dt="2025-09-10T10:13:53.033" v="1873" actId="20577"/>
          <ac:spMkLst>
            <pc:docMk/>
            <pc:sldMk cId="4194650902" sldId="262"/>
            <ac:spMk id="46" creationId="{432656A7-4178-AA25-1EF5-75BE536DB486}"/>
          </ac:spMkLst>
        </pc:spChg>
        <pc:spChg chg="mod">
          <ac:chgData name="Thomas Tsang" userId="98b8814b-e526-42aa-8c3d-9def96541c26" providerId="ADAL" clId="{62373486-35DD-4AE4-85CB-890D61E01DA4}" dt="2025-09-10T10:08:50.335" v="1821" actId="207"/>
          <ac:spMkLst>
            <pc:docMk/>
            <pc:sldMk cId="4194650902" sldId="262"/>
            <ac:spMk id="56" creationId="{31092DFF-7207-DF18-D3F0-A090F8987B3D}"/>
          </ac:spMkLst>
        </pc:spChg>
        <pc:spChg chg="mod">
          <ac:chgData name="Thomas Tsang" userId="98b8814b-e526-42aa-8c3d-9def96541c26" providerId="ADAL" clId="{62373486-35DD-4AE4-85CB-890D61E01DA4}" dt="2025-09-10T10:08:50.335" v="1821" actId="207"/>
          <ac:spMkLst>
            <pc:docMk/>
            <pc:sldMk cId="4194650902" sldId="262"/>
            <ac:spMk id="57" creationId="{2BC56D12-5CBA-4CCC-29CE-3986C836D305}"/>
          </ac:spMkLst>
        </pc:spChg>
        <pc:spChg chg="add mod">
          <ac:chgData name="Thomas Tsang" userId="98b8814b-e526-42aa-8c3d-9def96541c26" providerId="ADAL" clId="{62373486-35DD-4AE4-85CB-890D61E01DA4}" dt="2025-09-10T10:15:09.518" v="1885" actId="1076"/>
          <ac:spMkLst>
            <pc:docMk/>
            <pc:sldMk cId="4194650902" sldId="262"/>
            <ac:spMk id="61" creationId="{4C912F30-A863-AA74-367B-F18E33EE808D}"/>
          </ac:spMkLst>
        </pc:spChg>
        <pc:spChg chg="mod">
          <ac:chgData name="Thomas Tsang" userId="98b8814b-e526-42aa-8c3d-9def96541c26" providerId="ADAL" clId="{62373486-35DD-4AE4-85CB-890D61E01DA4}" dt="2025-09-10T10:09:40.459" v="1831" actId="1076"/>
          <ac:spMkLst>
            <pc:docMk/>
            <pc:sldMk cId="4194650902" sldId="262"/>
            <ac:spMk id="121" creationId="{6214F221-EEE0-EE43-A63A-DCCFEFC670FF}"/>
          </ac:spMkLst>
        </pc:spChg>
        <pc:cxnChg chg="add mod">
          <ac:chgData name="Thomas Tsang" userId="98b8814b-e526-42aa-8c3d-9def96541c26" providerId="ADAL" clId="{62373486-35DD-4AE4-85CB-890D61E01DA4}" dt="2025-09-11T09:05:21.127" v="2117"/>
          <ac:cxnSpMkLst>
            <pc:docMk/>
            <pc:sldMk cId="4194650902" sldId="262"/>
            <ac:cxnSpMk id="6" creationId="{2A15EFD7-4607-1B9A-C6A3-CE2C80789379}"/>
          </ac:cxnSpMkLst>
        </pc:cxnChg>
        <pc:cxnChg chg="add del mod">
          <ac:chgData name="Thomas Tsang" userId="98b8814b-e526-42aa-8c3d-9def96541c26" providerId="ADAL" clId="{62373486-35DD-4AE4-85CB-890D61E01DA4}" dt="2025-09-10T10:13:27.317" v="1868" actId="478"/>
          <ac:cxnSpMkLst>
            <pc:docMk/>
            <pc:sldMk cId="4194650902" sldId="262"/>
            <ac:cxnSpMk id="6" creationId="{C64880EC-5CF9-3D5C-6D81-65C481334F96}"/>
          </ac:cxnSpMkLst>
        </pc:cxnChg>
        <pc:cxnChg chg="add del mod">
          <ac:chgData name="Thomas Tsang" userId="98b8814b-e526-42aa-8c3d-9def96541c26" providerId="ADAL" clId="{62373486-35DD-4AE4-85CB-890D61E01DA4}" dt="2025-09-10T10:13:46.964" v="1871" actId="478"/>
          <ac:cxnSpMkLst>
            <pc:docMk/>
            <pc:sldMk cId="4194650902" sldId="262"/>
            <ac:cxnSpMk id="44" creationId="{BF1228C0-7732-E86D-603A-55E9E5932130}"/>
          </ac:cxnSpMkLst>
        </pc:cxnChg>
        <pc:cxnChg chg="add mod">
          <ac:chgData name="Thomas Tsang" userId="98b8814b-e526-42aa-8c3d-9def96541c26" providerId="ADAL" clId="{62373486-35DD-4AE4-85CB-890D61E01DA4}" dt="2025-09-10T10:14:41.079" v="1882" actId="14100"/>
          <ac:cxnSpMkLst>
            <pc:docMk/>
            <pc:sldMk cId="4194650902" sldId="262"/>
            <ac:cxnSpMk id="49" creationId="{D5D3A98D-4E51-DB7B-DEC0-BDA41397B614}"/>
          </ac:cxnSpMkLst>
        </pc:cxnChg>
        <pc:cxnChg chg="mod">
          <ac:chgData name="Thomas Tsang" userId="98b8814b-e526-42aa-8c3d-9def96541c26" providerId="ADAL" clId="{62373486-35DD-4AE4-85CB-890D61E01DA4}" dt="2025-09-10T10:10:01.653" v="1833" actId="208"/>
          <ac:cxnSpMkLst>
            <pc:docMk/>
            <pc:sldMk cId="4194650902" sldId="262"/>
            <ac:cxnSpMk id="55" creationId="{528B7426-49D3-BB9A-B5A3-77583E4958FE}"/>
          </ac:cxnSpMkLst>
        </pc:cxnChg>
        <pc:cxnChg chg="add mod">
          <ac:chgData name="Thomas Tsang" userId="98b8814b-e526-42aa-8c3d-9def96541c26" providerId="ADAL" clId="{62373486-35DD-4AE4-85CB-890D61E01DA4}" dt="2025-09-10T10:15:21.611" v="1888" actId="1582"/>
          <ac:cxnSpMkLst>
            <pc:docMk/>
            <pc:sldMk cId="4194650902" sldId="262"/>
            <ac:cxnSpMk id="59" creationId="{DFD047A0-D0F5-B67F-B801-7920FC9044AF}"/>
          </ac:cxnSpMkLst>
        </pc:cxnChg>
        <pc:cxnChg chg="del mod">
          <ac:chgData name="Thomas Tsang" userId="98b8814b-e526-42aa-8c3d-9def96541c26" providerId="ADAL" clId="{62373486-35DD-4AE4-85CB-890D61E01DA4}" dt="2025-09-10T10:08:13.144" v="1818" actId="478"/>
          <ac:cxnSpMkLst>
            <pc:docMk/>
            <pc:sldMk cId="4194650902" sldId="262"/>
            <ac:cxnSpMk id="60" creationId="{9DF5BEA3-8EBF-E80F-B8E8-E48CBF58D736}"/>
          </ac:cxnSpMkLst>
        </pc:cxnChg>
        <pc:cxnChg chg="del mod">
          <ac:chgData name="Thomas Tsang" userId="98b8814b-e526-42aa-8c3d-9def96541c26" providerId="ADAL" clId="{62373486-35DD-4AE4-85CB-890D61E01DA4}" dt="2025-09-10T10:08:13.861" v="1819" actId="478"/>
          <ac:cxnSpMkLst>
            <pc:docMk/>
            <pc:sldMk cId="4194650902" sldId="262"/>
            <ac:cxnSpMk id="69" creationId="{96CEAFD2-A4B0-A0B5-0ED1-67DBBF01704E}"/>
          </ac:cxnSpMkLst>
        </pc:cxnChg>
        <pc:cxnChg chg="mod">
          <ac:chgData name="Thomas Tsang" userId="98b8814b-e526-42aa-8c3d-9def96541c26" providerId="ADAL" clId="{62373486-35DD-4AE4-85CB-890D61E01DA4}" dt="2025-09-10T10:10:01.653" v="1833" actId="208"/>
          <ac:cxnSpMkLst>
            <pc:docMk/>
            <pc:sldMk cId="4194650902" sldId="262"/>
            <ac:cxnSpMk id="71" creationId="{2401880F-5F5F-658F-C3C6-EB6A4B20352C}"/>
          </ac:cxnSpMkLst>
        </pc:cxnChg>
        <pc:cxnChg chg="add del mod">
          <ac:chgData name="Thomas Tsang" userId="98b8814b-e526-42aa-8c3d-9def96541c26" providerId="ADAL" clId="{62373486-35DD-4AE4-85CB-890D61E01DA4}" dt="2025-09-11T09:05:23.382" v="2118" actId="478"/>
          <ac:cxnSpMkLst>
            <pc:docMk/>
            <pc:sldMk cId="4194650902" sldId="262"/>
            <ac:cxnSpMk id="81" creationId="{3A30CF12-7732-BAD4-B744-D42991DFF29E}"/>
          </ac:cxnSpMkLst>
        </pc:cxnChg>
      </pc:sldChg>
      <pc:sldChg chg="addSp delSp modSp add mod">
        <pc:chgData name="Thomas Tsang" userId="98b8814b-e526-42aa-8c3d-9def96541c26" providerId="ADAL" clId="{62373486-35DD-4AE4-85CB-890D61E01DA4}" dt="2025-09-11T09:40:53.739" v="2125" actId="2085"/>
        <pc:sldMkLst>
          <pc:docMk/>
          <pc:sldMk cId="1135607505" sldId="263"/>
        </pc:sldMkLst>
        <pc:spChg chg="mod">
          <ac:chgData name="Thomas Tsang" userId="98b8814b-e526-42aa-8c3d-9def96541c26" providerId="ADAL" clId="{62373486-35DD-4AE4-85CB-890D61E01DA4}" dt="2025-09-10T10:24:47.392" v="1987" actId="20577"/>
          <ac:spMkLst>
            <pc:docMk/>
            <pc:sldMk cId="1135607505" sldId="263"/>
            <ac:spMk id="2" creationId="{2A4E1220-F526-A15A-CF52-51377B3520A9}"/>
          </ac:spMkLst>
        </pc:spChg>
        <pc:spChg chg="mod">
          <ac:chgData name="Thomas Tsang" userId="98b8814b-e526-42aa-8c3d-9def96541c26" providerId="ADAL" clId="{62373486-35DD-4AE4-85CB-890D61E01DA4}" dt="2025-09-10T10:23:59.104" v="1964" actId="20577"/>
          <ac:spMkLst>
            <pc:docMk/>
            <pc:sldMk cId="1135607505" sldId="263"/>
            <ac:spMk id="4" creationId="{712E414D-DDC5-AECB-14A8-52E288152F49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5" creationId="{0B4A1664-D220-8671-E441-F7D24160A277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6" creationId="{A39CBAA4-E26B-28A7-8471-3E976C1FD755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7" creationId="{835DEA31-08CD-A8AA-B08F-DCFE16E7D21B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8" creationId="{B427303D-8DBE-4D19-283D-CEC35CED70F1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9" creationId="{00C7DE1C-286C-C044-11EC-E6912A2B8C44}"/>
          </ac:spMkLst>
        </pc:spChg>
        <pc:spChg chg="mod">
          <ac:chgData name="Thomas Tsang" userId="98b8814b-e526-42aa-8c3d-9def96541c26" providerId="ADAL" clId="{62373486-35DD-4AE4-85CB-890D61E01DA4}" dt="2025-09-10T10:23:43.267" v="1953"/>
          <ac:spMkLst>
            <pc:docMk/>
            <pc:sldMk cId="1135607505" sldId="263"/>
            <ac:spMk id="10" creationId="{56F52E4C-0185-828F-53D8-017685378F39}"/>
          </ac:spMkLst>
        </pc:spChg>
        <pc:spChg chg="mod">
          <ac:chgData name="Thomas Tsang" userId="98b8814b-e526-42aa-8c3d-9def96541c26" providerId="ADAL" clId="{62373486-35DD-4AE4-85CB-890D61E01DA4}" dt="2025-09-10T10:24:55.301" v="1994" actId="20577"/>
          <ac:spMkLst>
            <pc:docMk/>
            <pc:sldMk cId="1135607505" sldId="263"/>
            <ac:spMk id="12" creationId="{B72E67A4-3E64-5752-C3EF-8C40272D00E4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3" creationId="{EE82AFEE-6ADA-D2F1-05E1-5BCCB54B0C6D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4" creationId="{B243D276-7023-62DB-827E-BA32CC37576F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5" creationId="{B8542818-32BC-2929-5438-D3F4C7D7B9DD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6" creationId="{D97954D0-413C-F972-DD7C-8983AB513F3E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7" creationId="{3581EA1F-9A15-4137-1DC8-DAA51CD3E147}"/>
          </ac:spMkLst>
        </pc:spChg>
        <pc:spChg chg="mod">
          <ac:chgData name="Thomas Tsang" userId="98b8814b-e526-42aa-8c3d-9def96541c26" providerId="ADAL" clId="{62373486-35DD-4AE4-85CB-890D61E01DA4}" dt="2025-09-10T10:24:11.567" v="1968"/>
          <ac:spMkLst>
            <pc:docMk/>
            <pc:sldMk cId="1135607505" sldId="263"/>
            <ac:spMk id="18" creationId="{C86D7364-9B80-5E3E-5E3F-47B2F332524B}"/>
          </ac:spMkLst>
        </pc:spChg>
        <pc:spChg chg="mod">
          <ac:chgData name="Thomas Tsang" userId="98b8814b-e526-42aa-8c3d-9def96541c26" providerId="ADAL" clId="{62373486-35DD-4AE4-85CB-890D61E01DA4}" dt="2025-09-10T10:22:52.195" v="1945" actId="20577"/>
          <ac:spMkLst>
            <pc:docMk/>
            <pc:sldMk cId="1135607505" sldId="263"/>
            <ac:spMk id="19" creationId="{ADDAAE4F-464A-BE5A-51C1-5583DF5CBA91}"/>
          </ac:spMkLst>
        </pc:spChg>
        <pc:spChg chg="add mod">
          <ac:chgData name="Thomas Tsang" userId="98b8814b-e526-42aa-8c3d-9def96541c26" providerId="ADAL" clId="{62373486-35DD-4AE4-85CB-890D61E01DA4}" dt="2025-09-11T09:03:43.547" v="2110"/>
          <ac:spMkLst>
            <pc:docMk/>
            <pc:sldMk cId="1135607505" sldId="263"/>
            <ac:spMk id="25" creationId="{A6F73BB1-DDB5-B8D8-3D6B-41921334620A}"/>
          </ac:spMkLst>
        </pc:spChg>
        <pc:spChg chg="add mod">
          <ac:chgData name="Thomas Tsang" userId="98b8814b-e526-42aa-8c3d-9def96541c26" providerId="ADAL" clId="{62373486-35DD-4AE4-85CB-890D61E01DA4}" dt="2025-09-11T09:03:54.241" v="2113" actId="1076"/>
          <ac:spMkLst>
            <pc:docMk/>
            <pc:sldMk cId="1135607505" sldId="263"/>
            <ac:spMk id="27" creationId="{7DEC0402-6F3D-84E0-116E-2A7372E31CCD}"/>
          </ac:spMkLst>
        </pc:spChg>
        <pc:spChg chg="mod">
          <ac:chgData name="Thomas Tsang" userId="98b8814b-e526-42aa-8c3d-9def96541c26" providerId="ADAL" clId="{62373486-35DD-4AE4-85CB-890D61E01DA4}" dt="2025-09-10T10:23:26.392" v="1950" actId="20577"/>
          <ac:spMkLst>
            <pc:docMk/>
            <pc:sldMk cId="1135607505" sldId="263"/>
            <ac:spMk id="28" creationId="{AFFE8BA4-932E-78DE-D957-5CBA4097C38F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29" creationId="{ACBE20CE-F742-E82A-92B7-594BDBD740E9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30" creationId="{565FBF19-1171-8A47-7FD8-76A41B288A0A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31" creationId="{F1AAAE31-9240-B818-6FD2-F6E7AAC08017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32" creationId="{E2EF1AD0-39CD-C50A-6D78-12C53636CEC7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33" creationId="{BA0631FD-22B3-938D-6FDC-A8C917B312F0}"/>
          </ac:spMkLst>
        </pc:spChg>
        <pc:spChg chg="mod">
          <ac:chgData name="Thomas Tsang" userId="98b8814b-e526-42aa-8c3d-9def96541c26" providerId="ADAL" clId="{62373486-35DD-4AE4-85CB-890D61E01DA4}" dt="2025-09-10T10:23:11.765" v="1947" actId="255"/>
          <ac:spMkLst>
            <pc:docMk/>
            <pc:sldMk cId="1135607505" sldId="263"/>
            <ac:spMk id="34" creationId="{D9F2269D-13ED-3B0B-0D85-F9631EF1EA1A}"/>
          </ac:spMkLst>
        </pc:spChg>
        <pc:spChg chg="mod">
          <ac:chgData name="Thomas Tsang" userId="98b8814b-e526-42aa-8c3d-9def96541c26" providerId="ADAL" clId="{62373486-35DD-4AE4-85CB-890D61E01DA4}" dt="2025-09-10T10:25:53.827" v="2029" actId="255"/>
          <ac:spMkLst>
            <pc:docMk/>
            <pc:sldMk cId="1135607505" sldId="263"/>
            <ac:spMk id="64" creationId="{D657A8BC-04AE-8BAF-0893-CD2C20EC0AE5}"/>
          </ac:spMkLst>
        </pc:spChg>
        <pc:spChg chg="mod">
          <ac:chgData name="Thomas Tsang" userId="98b8814b-e526-42aa-8c3d-9def96541c26" providerId="ADAL" clId="{62373486-35DD-4AE4-85CB-890D61E01DA4}" dt="2025-09-10T10:25:22.126" v="2019" actId="20577"/>
          <ac:spMkLst>
            <pc:docMk/>
            <pc:sldMk cId="1135607505" sldId="263"/>
            <ac:spMk id="65" creationId="{1A0E2BED-AFDD-7ACC-F4A5-912B1DC60F9C}"/>
          </ac:spMkLst>
        </pc:spChg>
        <pc:spChg chg="mod">
          <ac:chgData name="Thomas Tsang" userId="98b8814b-e526-42aa-8c3d-9def96541c26" providerId="ADAL" clId="{62373486-35DD-4AE4-85CB-890D61E01DA4}" dt="2025-09-10T10:25:06.055" v="2001" actId="20577"/>
          <ac:spMkLst>
            <pc:docMk/>
            <pc:sldMk cId="1135607505" sldId="263"/>
            <ac:spMk id="121" creationId="{9C25C424-4907-95A6-1806-C811420FBDDB}"/>
          </ac:spMkLst>
        </pc:spChg>
        <pc:spChg chg="mod">
          <ac:chgData name="Thomas Tsang" userId="98b8814b-e526-42aa-8c3d-9def96541c26" providerId="ADAL" clId="{62373486-35DD-4AE4-85CB-890D61E01DA4}" dt="2025-09-11T09:40:53.739" v="2125" actId="2085"/>
          <ac:spMkLst>
            <pc:docMk/>
            <pc:sldMk cId="1135607505" sldId="263"/>
            <ac:spMk id="122" creationId="{1B45CBBF-1422-5144-444F-EDDD220CB0E3}"/>
          </ac:spMkLst>
        </pc:spChg>
        <pc:spChg chg="mod">
          <ac:chgData name="Thomas Tsang" userId="98b8814b-e526-42aa-8c3d-9def96541c26" providerId="ADAL" clId="{62373486-35DD-4AE4-85CB-890D61E01DA4}" dt="2025-09-11T09:40:53.739" v="2125" actId="2085"/>
          <ac:spMkLst>
            <pc:docMk/>
            <pc:sldMk cId="1135607505" sldId="263"/>
            <ac:spMk id="123" creationId="{AD31ADCC-DF0A-AE16-7890-A1BF7CCAA746}"/>
          </ac:spMkLst>
        </pc:spChg>
        <pc:grpChg chg="add mod">
          <ac:chgData name="Thomas Tsang" userId="98b8814b-e526-42aa-8c3d-9def96541c26" providerId="ADAL" clId="{62373486-35DD-4AE4-85CB-890D61E01DA4}" dt="2025-09-10T10:24:10.526" v="1967" actId="1076"/>
          <ac:grpSpMkLst>
            <pc:docMk/>
            <pc:sldMk cId="1135607505" sldId="263"/>
            <ac:grpSpMk id="3" creationId="{7DEBC07A-811A-F1A4-A81A-3DCDEE22DFA9}"/>
          </ac:grpSpMkLst>
        </pc:grpChg>
        <pc:grpChg chg="add mod">
          <ac:chgData name="Thomas Tsang" userId="98b8814b-e526-42aa-8c3d-9def96541c26" providerId="ADAL" clId="{62373486-35DD-4AE4-85CB-890D61E01DA4}" dt="2025-09-10T10:24:14.568" v="1969" actId="1076"/>
          <ac:grpSpMkLst>
            <pc:docMk/>
            <pc:sldMk cId="1135607505" sldId="263"/>
            <ac:grpSpMk id="11" creationId="{3E8C3C7F-38CE-8704-9F17-A37F186575BD}"/>
          </ac:grpSpMkLst>
        </pc:grpChg>
        <pc:grpChg chg="del mod">
          <ac:chgData name="Thomas Tsang" userId="98b8814b-e526-42aa-8c3d-9def96541c26" providerId="ADAL" clId="{62373486-35DD-4AE4-85CB-890D61E01DA4}" dt="2025-09-10T10:24:05.580" v="1966" actId="478"/>
          <ac:grpSpMkLst>
            <pc:docMk/>
            <pc:sldMk cId="1135607505" sldId="263"/>
            <ac:grpSpMk id="48" creationId="{A0743D32-71C6-F259-F7E2-79D4C6DDF2D9}"/>
          </ac:grpSpMkLst>
        </pc:grpChg>
        <pc:cxnChg chg="add del mod">
          <ac:chgData name="Thomas Tsang" userId="98b8814b-e526-42aa-8c3d-9def96541c26" providerId="ADAL" clId="{62373486-35DD-4AE4-85CB-890D61E01DA4}" dt="2025-09-11T09:05:35.805" v="2121" actId="478"/>
          <ac:cxnSpMkLst>
            <pc:docMk/>
            <pc:sldMk cId="1135607505" sldId="263"/>
            <ac:cxnSpMk id="29" creationId="{C18F1F12-A75D-B6C9-57C3-876E72959144}"/>
          </ac:cxnSpMkLst>
        </pc:cxnChg>
        <pc:cxnChg chg="del">
          <ac:chgData name="Thomas Tsang" userId="98b8814b-e526-42aa-8c3d-9def96541c26" providerId="ADAL" clId="{62373486-35DD-4AE4-85CB-890D61E01DA4}" dt="2025-09-11T09:03:47.053" v="2111" actId="478"/>
          <ac:cxnSpMkLst>
            <pc:docMk/>
            <pc:sldMk cId="1135607505" sldId="263"/>
            <ac:cxnSpMk id="38" creationId="{7B639109-27C4-85A4-84CB-05F4DECB10B2}"/>
          </ac:cxnSpMkLst>
        </pc:cxnChg>
        <pc:cxnChg chg="del mod">
          <ac:chgData name="Thomas Tsang" userId="98b8814b-e526-42aa-8c3d-9def96541c26" providerId="ADAL" clId="{62373486-35DD-4AE4-85CB-890D61E01DA4}" dt="2025-09-11T09:05:27.434" v="2119" actId="478"/>
          <ac:cxnSpMkLst>
            <pc:docMk/>
            <pc:sldMk cId="1135607505" sldId="263"/>
            <ac:cxnSpMk id="81" creationId="{63A24C87-0EFE-3E61-4141-FDAA187065AB}"/>
          </ac:cxnSpMkLst>
        </pc:cxnChg>
        <pc:cxnChg chg="del">
          <ac:chgData name="Thomas Tsang" userId="98b8814b-e526-42aa-8c3d-9def96541c26" providerId="ADAL" clId="{62373486-35DD-4AE4-85CB-890D61E01DA4}" dt="2025-09-11T09:03:42.517" v="2109" actId="478"/>
          <ac:cxnSpMkLst>
            <pc:docMk/>
            <pc:sldMk cId="1135607505" sldId="263"/>
            <ac:cxnSpMk id="131" creationId="{D30A601C-799F-F7D1-7468-E773F791D4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D7D7-A172-0039-F3B2-18FDC58BE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C5765-4642-2082-C3BF-FF25BC9A9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8ED9-2DE2-2E94-9D6F-6F598760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4447-5C62-B7DB-7EAE-E3F9968A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3BC3-2B0A-16FE-4F04-6CDEE9A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2AA3-15B2-81AA-FDB9-DC794863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93859-659D-C515-9DA4-B4BDE6F8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A928-E63E-B12E-10CD-23C1530B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39D-ED4E-2748-F469-29F3E71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3D1D-0555-7456-BD4C-9FE6E4B2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01E5E-8CD1-D772-4C38-EC081BFEE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B9480-8C44-27F9-ED44-8DF2AAA2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E106-0DB9-B29C-E90E-58BB373F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BC6B-23CD-A9C4-4CF9-5F2B7676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649F-7ED9-24F9-DBC3-2B7C06E7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A4D3-6BDF-839E-95EC-5D664767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F9A1-AC44-6FE0-9DD7-821FC360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3EA-D656-956C-BEAA-89A694D7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A800-3527-8750-F835-8E5FAF1D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4046-67CB-56C6-3671-FF5D264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50E5-485B-0D42-73AD-5EE1F2A2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77E1-22BF-B6BD-1154-F006DF87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2A93-1DE1-CEFC-F2BB-2A8DB27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37B6-0E40-D07B-C5C6-178EDDE8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5CDE-FE11-1FDD-0EB4-2848EA3B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657-6FCC-6DBD-7F09-929D3EBC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700A-5B14-4625-4E49-9379FF8B4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4BA16-58F4-7480-0E95-43E228433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449A-E33C-E228-DFDA-EE1FEABD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61162-48D3-D8CC-73C3-E256C285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37D8-36FB-32D0-E7A9-AE21376B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3E7D-F166-D4B9-4341-19247720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3D65-A587-EF36-3B83-AD76A608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FABC-5C50-0D5B-3126-BF5B76348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30A11-5363-1058-C618-FE81510A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19EAC-42E2-4E37-A3E5-E1442E5EA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37A25-8BD9-1763-82AD-49E6D9C1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F39E7-4F0A-535C-C491-A6772385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46FB-53F1-95EC-10DD-096CF971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D977-BCCA-B6FF-07B1-61545593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5CB8-B8AD-CCC4-1AEB-EB6B77C8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03BD6-BADE-E1CF-7969-59C0E462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2F58C-79A5-19EB-AF96-F14AE23A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52D62-DC3D-8248-5253-82710505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04B88-6236-52AA-7CF3-CE90387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961D8-B3BF-C642-F163-239FDB93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F07-F55C-7106-35B2-8461B70B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1DF5-AF5C-9484-781D-FB233DF3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C7D79-1686-04EB-FA89-6E6F925D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56F83-F2FC-5BC1-2BFC-CA8A4AC5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9C42-0EED-8C05-31F8-E2668E5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16C73-B11A-1D3C-67FF-77EECC7A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A145-F6B9-E906-9702-7006953B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7F350-E0BC-9088-1F0A-06BD33D5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D826-C65A-4921-7011-213BA731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207D4-45AC-5589-DA0B-E5E12597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A244-FD51-548E-2B9D-285BF14A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880A-3C95-80A5-EC17-530040D1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445F4-B2FB-55D1-6AC8-FFF21262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79BF-BEA0-F07E-C506-73F87DB5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47C1-EF9D-2BB6-BA2B-5CE6859C7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6714D-0B19-425B-B522-B8DAA2A17A63}" type="datetimeFigureOut">
              <a:rPr lang="en-US" smtClean="0"/>
              <a:t>11/09/2025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D8DF-40C0-9835-AE4D-AAE16E0F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2098-38F7-72F5-A07D-77A39A629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A496A-DC36-4AE6-ADAC-28146F3A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.hksmartone.com/display/DDP/Redis" TargetMode="External"/><Relationship Id="rId2" Type="http://schemas.openxmlformats.org/officeDocument/2006/relationships/hyperlink" Target="https://conflu.hksmartone.com/display/DDP/Mongo+D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.hksmartone.com/display/DDP/4.+On-Prem+Migration+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.hksmartone.com/display/DDP/Mongo+DB" TargetMode="External"/><Relationship Id="rId2" Type="http://schemas.openxmlformats.org/officeDocument/2006/relationships/hyperlink" Target="https://conflu.hksmartone.com/display/DDP/4.+On-Prem+Migration+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.hksmartone.com/display/DDP/Redi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CC42-94E7-0929-8804-0520595A7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Care BFF On-Perm Migration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5F8A-F08C-32D3-DD73-235CC0DBD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33B7-9BAE-A114-3652-36ECE18B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93" y="161018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Related Jira tickets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7CC5AD-0B3B-8A1F-25F2-5C4F85BAD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36890"/>
              </p:ext>
            </p:extLst>
          </p:nvPr>
        </p:nvGraphicFramePr>
        <p:xfrm>
          <a:off x="838200" y="775607"/>
          <a:ext cx="10515600" cy="453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248636890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823288059"/>
                    </a:ext>
                  </a:extLst>
                </a:gridCol>
                <a:gridCol w="4645479">
                  <a:extLst>
                    <a:ext uri="{9D8B030D-6E8A-4147-A177-3AD203B41FA5}">
                      <a16:colId xmlns:a16="http://schemas.microsoft.com/office/drawing/2014/main" val="260527128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23871664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01069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Items#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Jira ticket No#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4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On-prem Redis Read data stress test (Care BFF)</a:t>
                      </a:r>
                      <a:endParaRPr lang="en-US" sz="1600" dirty="0">
                        <a:effectLst/>
                      </a:endParaRP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2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600" dirty="0">
                          <a:effectLst/>
                        </a:rPr>
                        <a:t>On-prem Redis Insert stress test (Care BFF)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72929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600" dirty="0">
                          <a:effectLst/>
                        </a:rPr>
                        <a:t>SIT- API endpoints - Move </a:t>
                      </a:r>
                      <a:r>
                        <a:rPr lang="en-US" sz="1600" dirty="0" err="1">
                          <a:effectLst/>
                        </a:rPr>
                        <a:t>CareBFF</a:t>
                      </a:r>
                      <a:r>
                        <a:rPr lang="en-US" sz="1600" dirty="0">
                          <a:effectLst/>
                        </a:rPr>
                        <a:t> From Azure to On Perm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SIT- MongoDB Connectivity - Move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CareBFF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Azure to On Perm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7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Test Domain for E2E Testing- Move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CareBFF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Azure to On Perm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 - MongoDB - Move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CareBFF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Azure to On Perm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97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 - Redis - Move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CareBFF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Azure to On Perm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3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DP-696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Domain for production launch - Move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CareBFF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Azure to On Perm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7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A213-ABBE-811E-5214-311E734F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Related Confluence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05B5-6931-39E9-A0A3-1CB1D4E1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dirty="0"/>
              <a:t>Care BFF &amp; CMS Migration From Azure to on-Prem(K8S)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Mongo:	</a:t>
            </a:r>
            <a:r>
              <a:rPr lang="en-US" dirty="0">
                <a:hlinkClick r:id="rId2"/>
              </a:rPr>
              <a:t>https://conflu.hksmartone.com/display/DDP/Mongo+DB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Redis: </a:t>
            </a:r>
            <a:r>
              <a:rPr lang="en-US" dirty="0">
                <a:hlinkClick r:id="rId3"/>
              </a:rPr>
              <a:t>https://conflu.hksmartone.com/display/DDP/Redis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Payload CMS: </a:t>
            </a:r>
            <a:r>
              <a:rPr lang="en-US" dirty="0">
                <a:hlinkClick r:id="rId4"/>
              </a:rPr>
              <a:t>https://conflu.hksmartone.com/display/DDP/4.+On-Prem+Migration+Guide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CareBFF</a:t>
            </a:r>
            <a:r>
              <a:rPr lang="en-US" dirty="0"/>
              <a:t> API: </a:t>
            </a:r>
            <a:r>
              <a:rPr lang="en-US" dirty="0">
                <a:hlinkClick r:id="rId4"/>
              </a:rPr>
              <a:t>https://conflu.hksmartone.com/display/DDP/4.+On-Prem+Migration+Guide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925F1D0-72DA-DD10-EDB3-0B3F32B0993B}"/>
              </a:ext>
            </a:extLst>
          </p:cNvPr>
          <p:cNvSpPr/>
          <p:nvPr/>
        </p:nvSpPr>
        <p:spPr>
          <a:xfrm>
            <a:off x="2677669" y="1138520"/>
            <a:ext cx="6217919" cy="5262280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CareBFF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Related Systems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E11F09-C6E4-4883-7CE9-67FA7229F558}"/>
              </a:ext>
            </a:extLst>
          </p:cNvPr>
          <p:cNvSpPr/>
          <p:nvPr/>
        </p:nvSpPr>
        <p:spPr>
          <a:xfrm>
            <a:off x="6419850" y="3041844"/>
            <a:ext cx="2375154" cy="301294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 Storage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78E4FF-5387-0B71-B3EB-C8E4141A72B0}"/>
              </a:ext>
            </a:extLst>
          </p:cNvPr>
          <p:cNvSpPr/>
          <p:nvPr/>
        </p:nvSpPr>
        <p:spPr>
          <a:xfrm>
            <a:off x="2847595" y="1901953"/>
            <a:ext cx="3354323" cy="41970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AA521-896B-1816-12DD-24B65B7D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31" y="249184"/>
            <a:ext cx="11108057" cy="543327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Diagram of Care BFF – Care CMS – SMT 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DD62B-F2D3-3742-DB26-E1836B3B13E9}"/>
              </a:ext>
            </a:extLst>
          </p:cNvPr>
          <p:cNvSpPr/>
          <p:nvPr/>
        </p:nvSpPr>
        <p:spPr>
          <a:xfrm>
            <a:off x="4526279" y="3434427"/>
            <a:ext cx="1463039" cy="73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A1B9A-0BFB-1442-8005-90BD2607025D}"/>
              </a:ext>
            </a:extLst>
          </p:cNvPr>
          <p:cNvSpPr/>
          <p:nvPr/>
        </p:nvSpPr>
        <p:spPr>
          <a:xfrm>
            <a:off x="4526279" y="4939145"/>
            <a:ext cx="1463040" cy="74375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9B35DBA-B4BD-8D87-9DA7-9C22B526AA04}"/>
              </a:ext>
            </a:extLst>
          </p:cNvPr>
          <p:cNvSpPr/>
          <p:nvPr/>
        </p:nvSpPr>
        <p:spPr>
          <a:xfrm>
            <a:off x="6841236" y="3543279"/>
            <a:ext cx="1527048" cy="1042416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OSS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C1932076-5112-C703-C2ED-C3CC5EA7E08E}"/>
              </a:ext>
            </a:extLst>
          </p:cNvPr>
          <p:cNvSpPr/>
          <p:nvPr/>
        </p:nvSpPr>
        <p:spPr>
          <a:xfrm>
            <a:off x="6806184" y="4720323"/>
            <a:ext cx="1527048" cy="1042416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DD992-C58A-8F29-A641-B8EB17283F71}"/>
              </a:ext>
            </a:extLst>
          </p:cNvPr>
          <p:cNvCxnSpPr>
            <a:cxnSpLocks/>
          </p:cNvCxnSpPr>
          <p:nvPr/>
        </p:nvCxnSpPr>
        <p:spPr>
          <a:xfrm flipV="1">
            <a:off x="5986653" y="3988529"/>
            <a:ext cx="854583" cy="119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4B480-66D7-F38F-820E-89D754E85E8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989320" y="5241531"/>
            <a:ext cx="8168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F064E-5F5B-28FC-DDA0-54E67CDD0FB7}"/>
              </a:ext>
            </a:extLst>
          </p:cNvPr>
          <p:cNvSpPr/>
          <p:nvPr/>
        </p:nvSpPr>
        <p:spPr>
          <a:xfrm>
            <a:off x="4506902" y="2587191"/>
            <a:ext cx="1463041" cy="73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1EB352-01DC-C851-1D28-D3C0F3D725D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57799" y="4174027"/>
            <a:ext cx="0" cy="7651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CB597-4FC0-7F1A-8AD1-AC953D7488DB}"/>
              </a:ext>
            </a:extLst>
          </p:cNvPr>
          <p:cNvGrpSpPr/>
          <p:nvPr/>
        </p:nvGrpSpPr>
        <p:grpSpPr>
          <a:xfrm>
            <a:off x="8985504" y="1138520"/>
            <a:ext cx="2805684" cy="5262280"/>
            <a:chOff x="8804148" y="1618489"/>
            <a:chExt cx="2805684" cy="42245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5F1F58C-71C4-47ED-CE79-6B8B4A6D1D92}"/>
                </a:ext>
              </a:extLst>
            </p:cNvPr>
            <p:cNvSpPr/>
            <p:nvPr/>
          </p:nvSpPr>
          <p:spPr>
            <a:xfrm>
              <a:off x="8804148" y="1618489"/>
              <a:ext cx="2805684" cy="4224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SMT Backend Services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963992-D6AC-93AD-C767-D49AE6E1F5A8}"/>
                </a:ext>
              </a:extLst>
            </p:cNvPr>
            <p:cNvSpPr/>
            <p:nvPr/>
          </p:nvSpPr>
          <p:spPr>
            <a:xfrm>
              <a:off x="9164574" y="2265226"/>
              <a:ext cx="2084832" cy="35203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Saleforce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7E1F5-6350-F0E7-314C-ECBA3E25D7B5}"/>
                </a:ext>
              </a:extLst>
            </p:cNvPr>
            <p:cNvSpPr/>
            <p:nvPr/>
          </p:nvSpPr>
          <p:spPr>
            <a:xfrm>
              <a:off x="9164574" y="2748999"/>
              <a:ext cx="2084832" cy="35153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MuleSoft APIs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DAD938-DDB5-658A-7FF7-2646715A4965}"/>
                </a:ext>
              </a:extLst>
            </p:cNvPr>
            <p:cNvSpPr/>
            <p:nvPr/>
          </p:nvSpPr>
          <p:spPr>
            <a:xfrm>
              <a:off x="9164574" y="3229515"/>
              <a:ext cx="2084832" cy="47548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SmarTone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Core APIs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(care.smartone.com)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6A8F2E-C44E-CD61-7843-24BB2805DA46}"/>
                </a:ext>
              </a:extLst>
            </p:cNvPr>
            <p:cNvSpPr/>
            <p:nvPr/>
          </p:nvSpPr>
          <p:spPr>
            <a:xfrm>
              <a:off x="9164574" y="3833985"/>
              <a:ext cx="2084832" cy="3366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TyK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API Gateway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451AF1-AF64-977A-3763-EF06D49F8170}"/>
                </a:ext>
              </a:extLst>
            </p:cNvPr>
            <p:cNvSpPr/>
            <p:nvPr/>
          </p:nvSpPr>
          <p:spPr>
            <a:xfrm>
              <a:off x="9164574" y="4363211"/>
              <a:ext cx="2084832" cy="40227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ASD Related services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4D30A2-B91B-72F3-15C0-4871F0136034}"/>
                </a:ext>
              </a:extLst>
            </p:cNvPr>
            <p:cNvSpPr/>
            <p:nvPr/>
          </p:nvSpPr>
          <p:spPr>
            <a:xfrm>
              <a:off x="9164574" y="4958067"/>
              <a:ext cx="2084832" cy="49454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Service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(push.smartone.com)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2C8CCD-8C84-0CBC-8FBD-4064FE5611F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89318" y="2303768"/>
            <a:ext cx="3006854" cy="1500459"/>
          </a:xfrm>
          <a:prstGeom prst="bentConnector3">
            <a:avLst>
              <a:gd name="adj1" fmla="val 10162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88E50E-CCDF-B095-9369-0131BD9AACA8}"/>
              </a:ext>
            </a:extLst>
          </p:cNvPr>
          <p:cNvSpPr/>
          <p:nvPr/>
        </p:nvSpPr>
        <p:spPr>
          <a:xfrm>
            <a:off x="683131" y="2751364"/>
            <a:ext cx="1810513" cy="371456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E3CF41-2EA9-C6F8-9CC5-63FEE852859C}"/>
              </a:ext>
            </a:extLst>
          </p:cNvPr>
          <p:cNvSpPr/>
          <p:nvPr/>
        </p:nvSpPr>
        <p:spPr>
          <a:xfrm>
            <a:off x="843912" y="3440825"/>
            <a:ext cx="147599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75F607-34DB-258C-508E-66F276E63783}"/>
              </a:ext>
            </a:extLst>
          </p:cNvPr>
          <p:cNvSpPr/>
          <p:nvPr/>
        </p:nvSpPr>
        <p:spPr>
          <a:xfrm>
            <a:off x="843912" y="4944883"/>
            <a:ext cx="1500763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00E630-AB30-4791-F227-75ECC1328345}"/>
              </a:ext>
            </a:extLst>
          </p:cNvPr>
          <p:cNvCxnSpPr>
            <a:cxnSpLocks/>
            <a:stCxn id="64" idx="3"/>
            <a:endCxn id="89" idx="1"/>
          </p:cNvCxnSpPr>
          <p:nvPr/>
        </p:nvCxnSpPr>
        <p:spPr>
          <a:xfrm flipV="1">
            <a:off x="2319907" y="3810505"/>
            <a:ext cx="642749" cy="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468424-2CD3-D61D-41FD-47A9D5651BFE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2344675" y="5313104"/>
            <a:ext cx="617980" cy="15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4A052B7-5B6C-6D95-7E2B-EBA99703B1A3}"/>
              </a:ext>
            </a:extLst>
          </p:cNvPr>
          <p:cNvSpPr/>
          <p:nvPr/>
        </p:nvSpPr>
        <p:spPr>
          <a:xfrm>
            <a:off x="2962656" y="3440705"/>
            <a:ext cx="1463039" cy="73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86BA66-BBB7-DDE0-9125-CF227B4BB8E9}"/>
              </a:ext>
            </a:extLst>
          </p:cNvPr>
          <p:cNvSpPr/>
          <p:nvPr/>
        </p:nvSpPr>
        <p:spPr>
          <a:xfrm>
            <a:off x="2962655" y="4943304"/>
            <a:ext cx="1463039" cy="73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592A1144-68A8-025A-13F7-7D0F9C69BC34}"/>
              </a:ext>
            </a:extLst>
          </p:cNvPr>
          <p:cNvSpPr/>
          <p:nvPr/>
        </p:nvSpPr>
        <p:spPr>
          <a:xfrm>
            <a:off x="4298693" y="3647570"/>
            <a:ext cx="414241" cy="2794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E273BB5B-3CBD-B69C-D08C-FC372049D69A}"/>
              </a:ext>
            </a:extLst>
          </p:cNvPr>
          <p:cNvSpPr/>
          <p:nvPr/>
        </p:nvSpPr>
        <p:spPr>
          <a:xfrm>
            <a:off x="4299454" y="5166987"/>
            <a:ext cx="414241" cy="2794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910E18-6959-007C-24A0-6823A37931B8}"/>
              </a:ext>
            </a:extLst>
          </p:cNvPr>
          <p:cNvSpPr/>
          <p:nvPr/>
        </p:nvSpPr>
        <p:spPr>
          <a:xfrm rot="5400000">
            <a:off x="5000386" y="3271412"/>
            <a:ext cx="414241" cy="2794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828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A1B61-094B-D737-E1C4-E555DC1CB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AC8-E212-5F47-98D9-D18CBA45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0" y="330893"/>
            <a:ext cx="11872723" cy="481044"/>
          </a:xfrm>
        </p:spPr>
        <p:txBody>
          <a:bodyPr>
            <a:noAutofit/>
          </a:bodyPr>
          <a:lstStyle/>
          <a:p>
            <a: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UAT E2E Test: Update the origin of the Care BFF UAT domain in Akamai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FB4429-69CD-AC8E-A6F8-BA519AC37608}"/>
              </a:ext>
            </a:extLst>
          </p:cNvPr>
          <p:cNvGrpSpPr/>
          <p:nvPr/>
        </p:nvGrpSpPr>
        <p:grpSpPr>
          <a:xfrm>
            <a:off x="8951215" y="1129376"/>
            <a:ext cx="2805684" cy="5262280"/>
            <a:chOff x="8804148" y="1618489"/>
            <a:chExt cx="2805684" cy="42245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28A8236-D3B1-2109-6A7A-6E407D7243EF}"/>
                </a:ext>
              </a:extLst>
            </p:cNvPr>
            <p:cNvSpPr/>
            <p:nvPr/>
          </p:nvSpPr>
          <p:spPr>
            <a:xfrm>
              <a:off x="8804148" y="1618489"/>
              <a:ext cx="2805684" cy="4224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SMT Backend Services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(Prod)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5C412E-F812-4470-BD6D-60490B33CA61}"/>
                </a:ext>
              </a:extLst>
            </p:cNvPr>
            <p:cNvSpPr/>
            <p:nvPr/>
          </p:nvSpPr>
          <p:spPr>
            <a:xfrm>
              <a:off x="9164574" y="2265226"/>
              <a:ext cx="2084832" cy="35203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Saleforce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D602C6-D65E-9595-31CB-BEEC139CC90A}"/>
                </a:ext>
              </a:extLst>
            </p:cNvPr>
            <p:cNvSpPr/>
            <p:nvPr/>
          </p:nvSpPr>
          <p:spPr>
            <a:xfrm>
              <a:off x="9164574" y="2748999"/>
              <a:ext cx="2084832" cy="35153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MuleSoft APIs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D3A7B5-FCC3-8BEC-008C-FBC70170FE9C}"/>
                </a:ext>
              </a:extLst>
            </p:cNvPr>
            <p:cNvSpPr/>
            <p:nvPr/>
          </p:nvSpPr>
          <p:spPr>
            <a:xfrm>
              <a:off x="9164574" y="3229515"/>
              <a:ext cx="2084832" cy="47548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SmarTone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Core APIs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(care.smartone.com)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088E02-5D3F-23AE-4179-36931335EDEB}"/>
                </a:ext>
              </a:extLst>
            </p:cNvPr>
            <p:cNvSpPr/>
            <p:nvPr/>
          </p:nvSpPr>
          <p:spPr>
            <a:xfrm>
              <a:off x="9164574" y="3833985"/>
              <a:ext cx="2084832" cy="3366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TyK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API Gateway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E3310A-B794-97E2-410D-DF21253AE3D8}"/>
                </a:ext>
              </a:extLst>
            </p:cNvPr>
            <p:cNvSpPr/>
            <p:nvPr/>
          </p:nvSpPr>
          <p:spPr>
            <a:xfrm>
              <a:off x="9164574" y="4363211"/>
              <a:ext cx="2084832" cy="40227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ASD Related services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841DDA-2A5A-8EF1-BE0B-E10711A0C0C9}"/>
                </a:ext>
              </a:extLst>
            </p:cNvPr>
            <p:cNvSpPr/>
            <p:nvPr/>
          </p:nvSpPr>
          <p:spPr>
            <a:xfrm>
              <a:off x="9164574" y="4958067"/>
              <a:ext cx="2084832" cy="49454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Service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(push.smartone.com)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9FF37AA-6240-272F-0BB3-2214B6D933ED}"/>
              </a:ext>
            </a:extLst>
          </p:cNvPr>
          <p:cNvSpPr/>
          <p:nvPr/>
        </p:nvSpPr>
        <p:spPr>
          <a:xfrm>
            <a:off x="435101" y="1131709"/>
            <a:ext cx="2145321" cy="528263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133681-FFD2-7343-2E82-FBEF0B3CCC7E}"/>
              </a:ext>
            </a:extLst>
          </p:cNvPr>
          <p:cNvSpPr/>
          <p:nvPr/>
        </p:nvSpPr>
        <p:spPr>
          <a:xfrm>
            <a:off x="599502" y="1784441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(Prod) </a:t>
            </a:r>
            <a:b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E10157-CC6D-A810-8F81-53FA17DA77B5}"/>
              </a:ext>
            </a:extLst>
          </p:cNvPr>
          <p:cNvSpPr/>
          <p:nvPr/>
        </p:nvSpPr>
        <p:spPr>
          <a:xfrm>
            <a:off x="587117" y="2769516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97F6C9-8E18-248F-D8C9-FAC5E966F8A8}"/>
              </a:ext>
            </a:extLst>
          </p:cNvPr>
          <p:cNvSpPr/>
          <p:nvPr/>
        </p:nvSpPr>
        <p:spPr>
          <a:xfrm>
            <a:off x="2977513" y="3867122"/>
            <a:ext cx="5270376" cy="2547227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On-Perm (Prod)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016885-B7D9-0D25-109A-ECE3BD34E6D3}"/>
              </a:ext>
            </a:extLst>
          </p:cNvPr>
          <p:cNvSpPr/>
          <p:nvPr/>
        </p:nvSpPr>
        <p:spPr>
          <a:xfrm>
            <a:off x="6197917" y="4557628"/>
            <a:ext cx="1814323" cy="16991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16B81F-6ED4-455A-9759-5F804A39857C}"/>
              </a:ext>
            </a:extLst>
          </p:cNvPr>
          <p:cNvSpPr/>
          <p:nvPr/>
        </p:nvSpPr>
        <p:spPr>
          <a:xfrm>
            <a:off x="3104960" y="4236665"/>
            <a:ext cx="2877502" cy="203162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F94CA-742B-2B58-17A4-0A9769FFBE47}"/>
              </a:ext>
            </a:extLst>
          </p:cNvPr>
          <p:cNvSpPr/>
          <p:nvPr/>
        </p:nvSpPr>
        <p:spPr>
          <a:xfrm>
            <a:off x="4437123" y="5097020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C57723-9700-A07D-9C00-CBDD8C3A4125}"/>
              </a:ext>
            </a:extLst>
          </p:cNvPr>
          <p:cNvSpPr/>
          <p:nvPr/>
        </p:nvSpPr>
        <p:spPr>
          <a:xfrm>
            <a:off x="4437124" y="5687233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13A7EA8-6B44-BF7A-BF6E-898735D811C8}"/>
              </a:ext>
            </a:extLst>
          </p:cNvPr>
          <p:cNvSpPr/>
          <p:nvPr/>
        </p:nvSpPr>
        <p:spPr>
          <a:xfrm>
            <a:off x="6424421" y="5037026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B31EFE1A-C7E4-7080-47AC-4D4E0B7119DD}"/>
              </a:ext>
            </a:extLst>
          </p:cNvPr>
          <p:cNvSpPr/>
          <p:nvPr/>
        </p:nvSpPr>
        <p:spPr>
          <a:xfrm>
            <a:off x="6424421" y="5622996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EDCC1-DEC3-0051-5BAF-50585A786546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55955" y="5289319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CFC646-C0D7-0A19-2147-A4F8968047EC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>
            <a:off x="5769864" y="5866236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D2143A-2647-1113-F22B-B8BC96066787}"/>
              </a:ext>
            </a:extLst>
          </p:cNvPr>
          <p:cNvSpPr/>
          <p:nvPr/>
        </p:nvSpPr>
        <p:spPr>
          <a:xfrm>
            <a:off x="4437124" y="4547727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B4D707-A9BD-19AB-477A-84A76D9B71E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103493" y="5455026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20077C1-CF24-D3BD-2819-86C0F8ABE68A}"/>
              </a:ext>
            </a:extLst>
          </p:cNvPr>
          <p:cNvSpPr/>
          <p:nvPr/>
        </p:nvSpPr>
        <p:spPr>
          <a:xfrm>
            <a:off x="594168" y="4395422"/>
            <a:ext cx="1800413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care-uat.smartone.com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C631FD-7B52-A30A-D64C-771BA1623532}"/>
              </a:ext>
            </a:extLst>
          </p:cNvPr>
          <p:cNvSpPr/>
          <p:nvPr/>
        </p:nvSpPr>
        <p:spPr>
          <a:xfrm>
            <a:off x="581783" y="5508019"/>
            <a:ext cx="1825754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carestg-cms.smartone.com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A571758-69E4-EDDC-E3BB-ED98B169E348}"/>
              </a:ext>
            </a:extLst>
          </p:cNvPr>
          <p:cNvCxnSpPr>
            <a:cxnSpLocks/>
            <a:stCxn id="56" idx="3"/>
            <a:endCxn id="95" idx="1"/>
          </p:cNvCxnSpPr>
          <p:nvPr/>
        </p:nvCxnSpPr>
        <p:spPr>
          <a:xfrm>
            <a:off x="2394581" y="4765222"/>
            <a:ext cx="994414" cy="5108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6FD7E2-C2D4-CD3E-B787-11227A745C35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2407537" y="5875288"/>
            <a:ext cx="977360" cy="25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1D0058C-7EE1-A6B6-F430-3D956701D28B}"/>
              </a:ext>
            </a:extLst>
          </p:cNvPr>
          <p:cNvCxnSpPr>
            <a:cxnSpLocks/>
          </p:cNvCxnSpPr>
          <p:nvPr/>
        </p:nvCxnSpPr>
        <p:spPr>
          <a:xfrm flipV="1">
            <a:off x="5175503" y="4476179"/>
            <a:ext cx="3800474" cy="695960"/>
          </a:xfrm>
          <a:prstGeom prst="bentConnector3">
            <a:avLst>
              <a:gd name="adj1" fmla="val 2473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8F63C29-04DB-99FC-3422-C31E65D83984}"/>
              </a:ext>
            </a:extLst>
          </p:cNvPr>
          <p:cNvSpPr/>
          <p:nvPr/>
        </p:nvSpPr>
        <p:spPr>
          <a:xfrm>
            <a:off x="3388995" y="5097020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38DE56-36A9-F234-4410-E10E8EE099EA}"/>
              </a:ext>
            </a:extLst>
          </p:cNvPr>
          <p:cNvSpPr/>
          <p:nvPr/>
        </p:nvSpPr>
        <p:spPr>
          <a:xfrm>
            <a:off x="3384897" y="5696285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39D0FA5-DB41-CBB4-1D3F-6B2CA16CC1F3}"/>
              </a:ext>
            </a:extLst>
          </p:cNvPr>
          <p:cNvSpPr/>
          <p:nvPr/>
        </p:nvSpPr>
        <p:spPr>
          <a:xfrm>
            <a:off x="2977513" y="1119574"/>
            <a:ext cx="5270376" cy="25472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(Prod)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1D46689-E784-9594-2582-B6527D41C5EC}"/>
              </a:ext>
            </a:extLst>
          </p:cNvPr>
          <p:cNvSpPr/>
          <p:nvPr/>
        </p:nvSpPr>
        <p:spPr>
          <a:xfrm>
            <a:off x="6197917" y="1810080"/>
            <a:ext cx="1814323" cy="16991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Managed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DB920BC5-BF41-C718-831A-03F797F2BE03}"/>
              </a:ext>
            </a:extLst>
          </p:cNvPr>
          <p:cNvSpPr/>
          <p:nvPr/>
        </p:nvSpPr>
        <p:spPr>
          <a:xfrm>
            <a:off x="3104960" y="1489117"/>
            <a:ext cx="2877502" cy="20316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ECDE62-3D7D-FAE3-0E3B-B0EACC00C6DC}"/>
              </a:ext>
            </a:extLst>
          </p:cNvPr>
          <p:cNvSpPr/>
          <p:nvPr/>
        </p:nvSpPr>
        <p:spPr>
          <a:xfrm>
            <a:off x="4437123" y="2349472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B4C4D0-9456-4F36-C418-73B0E184B2AA}"/>
              </a:ext>
            </a:extLst>
          </p:cNvPr>
          <p:cNvSpPr/>
          <p:nvPr/>
        </p:nvSpPr>
        <p:spPr>
          <a:xfrm>
            <a:off x="4437124" y="2939685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126" name="Cylinder 125">
            <a:extLst>
              <a:ext uri="{FF2B5EF4-FFF2-40B4-BE49-F238E27FC236}">
                <a16:creationId xmlns:a16="http://schemas.microsoft.com/office/drawing/2014/main" id="{9040A36A-C7B9-480E-0882-C9505C22DE89}"/>
              </a:ext>
            </a:extLst>
          </p:cNvPr>
          <p:cNvSpPr/>
          <p:nvPr/>
        </p:nvSpPr>
        <p:spPr>
          <a:xfrm>
            <a:off x="6424421" y="2289478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127" name="Cylinder 126">
            <a:extLst>
              <a:ext uri="{FF2B5EF4-FFF2-40B4-BE49-F238E27FC236}">
                <a16:creationId xmlns:a16="http://schemas.microsoft.com/office/drawing/2014/main" id="{3C0E192E-C18F-D562-21EB-28DCD2FF8CBE}"/>
              </a:ext>
            </a:extLst>
          </p:cNvPr>
          <p:cNvSpPr/>
          <p:nvPr/>
        </p:nvSpPr>
        <p:spPr>
          <a:xfrm>
            <a:off x="6424421" y="2875448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79A8A6-F8F8-2935-2DED-64746F54C72B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5755955" y="2541771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4F96EF7-59EC-E160-22A6-FA20540A30B4}"/>
              </a:ext>
            </a:extLst>
          </p:cNvPr>
          <p:cNvCxnSpPr>
            <a:cxnSpLocks/>
            <a:stCxn id="125" idx="3"/>
            <a:endCxn id="127" idx="2"/>
          </p:cNvCxnSpPr>
          <p:nvPr/>
        </p:nvCxnSpPr>
        <p:spPr>
          <a:xfrm>
            <a:off x="5769864" y="3118688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20150C-DDB3-876F-C557-F36A055CF570}"/>
              </a:ext>
            </a:extLst>
          </p:cNvPr>
          <p:cNvSpPr/>
          <p:nvPr/>
        </p:nvSpPr>
        <p:spPr>
          <a:xfrm>
            <a:off x="4437124" y="1800179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2E6F370-AC15-D031-FE51-7A2344BCBD73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5103493" y="2707478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0C8B344-6C9B-A52F-B74F-86B8226DB13B}"/>
              </a:ext>
            </a:extLst>
          </p:cNvPr>
          <p:cNvSpPr/>
          <p:nvPr/>
        </p:nvSpPr>
        <p:spPr>
          <a:xfrm>
            <a:off x="3388995" y="2349472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5BCB8C9-D076-83C2-BBBF-4D5140DAE0CC}"/>
              </a:ext>
            </a:extLst>
          </p:cNvPr>
          <p:cNvSpPr/>
          <p:nvPr/>
        </p:nvSpPr>
        <p:spPr>
          <a:xfrm>
            <a:off x="3384897" y="2948737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41D055-4E71-D57B-89C2-CC626E0B3259}"/>
              </a:ext>
            </a:extLst>
          </p:cNvPr>
          <p:cNvCxnSpPr>
            <a:cxnSpLocks/>
          </p:cNvCxnSpPr>
          <p:nvPr/>
        </p:nvCxnSpPr>
        <p:spPr>
          <a:xfrm flipV="1">
            <a:off x="5181981" y="1724524"/>
            <a:ext cx="3800474" cy="695960"/>
          </a:xfrm>
          <a:prstGeom prst="bentConnector3">
            <a:avLst>
              <a:gd name="adj1" fmla="val 2377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C6FDB8-2266-9D96-ED11-4888975D281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95152" y="3139316"/>
            <a:ext cx="997270" cy="69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FEDB0E0-31D1-E07B-15DA-870529E85154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407537" y="2154241"/>
            <a:ext cx="984885" cy="3931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EE7D292B-8320-BDBF-98A4-A4FD704096D2}"/>
              </a:ext>
            </a:extLst>
          </p:cNvPr>
          <p:cNvSpPr/>
          <p:nvPr/>
        </p:nvSpPr>
        <p:spPr>
          <a:xfrm>
            <a:off x="4196897" y="2456531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1E584F8-D811-C859-71C7-C46863EDCF89}"/>
              </a:ext>
            </a:extLst>
          </p:cNvPr>
          <p:cNvSpPr/>
          <p:nvPr/>
        </p:nvSpPr>
        <p:spPr>
          <a:xfrm>
            <a:off x="4181187" y="3047163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774FD02C-7892-FA70-7432-0C6D84FDF387}"/>
              </a:ext>
            </a:extLst>
          </p:cNvPr>
          <p:cNvSpPr/>
          <p:nvPr/>
        </p:nvSpPr>
        <p:spPr>
          <a:xfrm>
            <a:off x="4208523" y="5200594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61206269-EF7C-0796-29B3-8E74FA7B09F8}"/>
              </a:ext>
            </a:extLst>
          </p:cNvPr>
          <p:cNvSpPr/>
          <p:nvPr/>
        </p:nvSpPr>
        <p:spPr>
          <a:xfrm>
            <a:off x="4199281" y="5789095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7B56851-B8B3-97E0-0FF0-187DD39CF98D}"/>
              </a:ext>
            </a:extLst>
          </p:cNvPr>
          <p:cNvSpPr txBox="1"/>
          <p:nvPr/>
        </p:nvSpPr>
        <p:spPr>
          <a:xfrm>
            <a:off x="2340864" y="5407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0627CA0-C847-8DCD-6014-0940A898C53D}"/>
              </a:ext>
            </a:extLst>
          </p:cNvPr>
          <p:cNvSpPr/>
          <p:nvPr/>
        </p:nvSpPr>
        <p:spPr>
          <a:xfrm rot="5400000">
            <a:off x="4995974" y="2187402"/>
            <a:ext cx="236615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FFADF7-91CB-83EC-0488-E8FF6F122DD0}"/>
              </a:ext>
            </a:extLst>
          </p:cNvPr>
          <p:cNvSpPr/>
          <p:nvPr/>
        </p:nvSpPr>
        <p:spPr>
          <a:xfrm rot="5400000">
            <a:off x="4985185" y="4947879"/>
            <a:ext cx="236615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7EB06C-C4AC-3700-8857-98290844C0D3}"/>
              </a:ext>
            </a:extLst>
          </p:cNvPr>
          <p:cNvCxnSpPr>
            <a:cxnSpLocks/>
          </p:cNvCxnSpPr>
          <p:nvPr/>
        </p:nvCxnSpPr>
        <p:spPr>
          <a:xfrm>
            <a:off x="2734056" y="3773028"/>
            <a:ext cx="6080760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5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45D-62EB-7D10-360F-D8CD2DAA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92" y="191389"/>
            <a:ext cx="10655808" cy="677291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Migration of Care BFF &amp; CMS From Azure to on-Prem(K8S)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1AC0-5A28-7425-B0DF-8CF2F009D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92" y="868680"/>
            <a:ext cx="11039856" cy="34472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1: Build and Deploy Docker image of </a:t>
            </a:r>
            <a:r>
              <a:rPr lang="en-US" dirty="0" err="1"/>
              <a:t>CareBFF</a:t>
            </a:r>
            <a:r>
              <a:rPr lang="en-US" dirty="0"/>
              <a:t> and Payload CMS for on-Perm</a:t>
            </a:r>
          </a:p>
          <a:p>
            <a:pPr lvl="1"/>
            <a:r>
              <a:rPr lang="en-US" sz="2600" dirty="0"/>
              <a:t>Follow Confluence page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https://conflu.hksmartone.com/display/DDP/4.+On-Prem+Migration+Guide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MongoDB</a:t>
            </a:r>
          </a:p>
          <a:p>
            <a:pPr lvl="1"/>
            <a:r>
              <a:rPr lang="en-US" sz="2600" dirty="0"/>
              <a:t>Follow Confluence page</a:t>
            </a:r>
          </a:p>
          <a:p>
            <a:pPr lvl="2"/>
            <a:r>
              <a:rPr lang="en-US" dirty="0">
                <a:hlinkClick r:id="rId3"/>
              </a:rPr>
              <a:t>https://conflu.hksmartone.com/display/DDP/Mongo+DB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Export DB content from Azure and import it to on-Perm.</a:t>
            </a:r>
          </a:p>
          <a:p>
            <a:pPr lvl="1"/>
            <a:endParaRPr lang="en-US" dirty="0"/>
          </a:p>
          <a:p>
            <a:r>
              <a:rPr lang="en-US" dirty="0"/>
              <a:t>Step 3: Redis</a:t>
            </a:r>
          </a:p>
          <a:p>
            <a:pPr lvl="1"/>
            <a:r>
              <a:rPr lang="en-US" sz="2600" dirty="0"/>
              <a:t>Follow Confluence page</a:t>
            </a:r>
          </a:p>
          <a:p>
            <a:pPr lvl="2"/>
            <a:r>
              <a:rPr lang="en-US" dirty="0">
                <a:hlinkClick r:id="rId4"/>
              </a:rPr>
              <a:t>https://conflu.hksmartone.com/display/DDP/Redis</a:t>
            </a:r>
            <a:endParaRPr lang="en-US" dirty="0"/>
          </a:p>
          <a:p>
            <a:pPr lvl="2"/>
            <a:r>
              <a:rPr lang="en-US" dirty="0"/>
              <a:t>Export Redis Cache content from Azure and import it to on-Perm.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2C5F0-1AC8-47E1-6162-B32DAD50B7D0}"/>
              </a:ext>
            </a:extLst>
          </p:cNvPr>
          <p:cNvSpPr txBox="1"/>
          <p:nvPr/>
        </p:nvSpPr>
        <p:spPr>
          <a:xfrm>
            <a:off x="697992" y="5229770"/>
            <a:ext cx="105918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 1: Update the origin of Care BFF UAT Domain to on-Perm(K8S) production environment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network team to update origin of Care BFF UAT Domain in Akamai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BB016C-3E1D-4055-7EE2-87B569646206}"/>
              </a:ext>
            </a:extLst>
          </p:cNvPr>
          <p:cNvSpPr txBox="1">
            <a:spLocks/>
          </p:cNvSpPr>
          <p:nvPr/>
        </p:nvSpPr>
        <p:spPr>
          <a:xfrm>
            <a:off x="633984" y="4552479"/>
            <a:ext cx="10655808" cy="677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Conducting end-to-end (E2E) testing with production data within the UAT domain and applications.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45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1DFA5-6223-9520-3014-32312EF0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58C2-8BC0-8325-30AD-F1456DA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0" y="330893"/>
            <a:ext cx="11872723" cy="481044"/>
          </a:xfrm>
        </p:spPr>
        <p:txBody>
          <a:bodyPr>
            <a:no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 &amp; CMS Azure production environment cutover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D19983-7B57-E575-A0D6-D26FD0DB7A72}"/>
              </a:ext>
            </a:extLst>
          </p:cNvPr>
          <p:cNvGrpSpPr/>
          <p:nvPr/>
        </p:nvGrpSpPr>
        <p:grpSpPr>
          <a:xfrm>
            <a:off x="8951215" y="1129376"/>
            <a:ext cx="2805684" cy="5262280"/>
            <a:chOff x="8804148" y="1618489"/>
            <a:chExt cx="2805684" cy="42245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B01ED8E-2CA8-2776-51F8-CA0B5161F977}"/>
                </a:ext>
              </a:extLst>
            </p:cNvPr>
            <p:cNvSpPr/>
            <p:nvPr/>
          </p:nvSpPr>
          <p:spPr>
            <a:xfrm>
              <a:off x="8804148" y="1618489"/>
              <a:ext cx="2805684" cy="4224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SMT Backend Services</a:t>
              </a:r>
            </a:p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(Prod)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F5D1A2-A5EE-0F48-4093-DC41A08F6E98}"/>
                </a:ext>
              </a:extLst>
            </p:cNvPr>
            <p:cNvSpPr/>
            <p:nvPr/>
          </p:nvSpPr>
          <p:spPr>
            <a:xfrm>
              <a:off x="9164574" y="2265226"/>
              <a:ext cx="2084832" cy="35203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Saleforce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CA707C-B04B-76E7-F748-0AA147196B71}"/>
                </a:ext>
              </a:extLst>
            </p:cNvPr>
            <p:cNvSpPr/>
            <p:nvPr/>
          </p:nvSpPr>
          <p:spPr>
            <a:xfrm>
              <a:off x="9164574" y="2748999"/>
              <a:ext cx="2084832" cy="35153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MuleSoft APIs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E8474C-043F-F5DB-A5CA-4875E6426171}"/>
                </a:ext>
              </a:extLst>
            </p:cNvPr>
            <p:cNvSpPr/>
            <p:nvPr/>
          </p:nvSpPr>
          <p:spPr>
            <a:xfrm>
              <a:off x="9164574" y="3229515"/>
              <a:ext cx="2084832" cy="47548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SmarTone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Core APIs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(care.smartone.com)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8215E4-E50E-817F-896D-012A98FB02D2}"/>
                </a:ext>
              </a:extLst>
            </p:cNvPr>
            <p:cNvSpPr/>
            <p:nvPr/>
          </p:nvSpPr>
          <p:spPr>
            <a:xfrm>
              <a:off x="9164574" y="3833985"/>
              <a:ext cx="2084832" cy="3366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TyK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API Gateway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83764-FCFA-4159-E58E-7461D46D997D}"/>
                </a:ext>
              </a:extLst>
            </p:cNvPr>
            <p:cNvSpPr/>
            <p:nvPr/>
          </p:nvSpPr>
          <p:spPr>
            <a:xfrm>
              <a:off x="9164574" y="4363211"/>
              <a:ext cx="2084832" cy="40227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ASD Related services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0D014E-2C64-5E04-D160-0D50D967785B}"/>
                </a:ext>
              </a:extLst>
            </p:cNvPr>
            <p:cNvSpPr/>
            <p:nvPr/>
          </p:nvSpPr>
          <p:spPr>
            <a:xfrm>
              <a:off x="9164574" y="4958067"/>
              <a:ext cx="2084832" cy="49454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Service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(push.smartone.com)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889B10-3152-927D-20AE-3C4319F2A39B}"/>
              </a:ext>
            </a:extLst>
          </p:cNvPr>
          <p:cNvSpPr/>
          <p:nvPr/>
        </p:nvSpPr>
        <p:spPr>
          <a:xfrm>
            <a:off x="435101" y="1131709"/>
            <a:ext cx="2145321" cy="528263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CE4798-F150-CAF2-9849-194558EBB1C9}"/>
              </a:ext>
            </a:extLst>
          </p:cNvPr>
          <p:cNvSpPr/>
          <p:nvPr/>
        </p:nvSpPr>
        <p:spPr>
          <a:xfrm>
            <a:off x="599502" y="1784441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(Prod) </a:t>
            </a:r>
            <a:b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9627E1-9FCF-3FAA-CCA6-7D5C82EAB252}"/>
              </a:ext>
            </a:extLst>
          </p:cNvPr>
          <p:cNvSpPr/>
          <p:nvPr/>
        </p:nvSpPr>
        <p:spPr>
          <a:xfrm>
            <a:off x="587117" y="2769516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(Prod)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CE249C-48B8-70AC-D690-CEF75DFB4CF2}"/>
              </a:ext>
            </a:extLst>
          </p:cNvPr>
          <p:cNvSpPr/>
          <p:nvPr/>
        </p:nvSpPr>
        <p:spPr>
          <a:xfrm>
            <a:off x="2977513" y="3867122"/>
            <a:ext cx="5270376" cy="2547227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On-Perm (Prod)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E1B16A-B21D-4F97-B72D-992CDBC736CC}"/>
              </a:ext>
            </a:extLst>
          </p:cNvPr>
          <p:cNvSpPr/>
          <p:nvPr/>
        </p:nvSpPr>
        <p:spPr>
          <a:xfrm>
            <a:off x="6197917" y="4557628"/>
            <a:ext cx="1814323" cy="16991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F0D188-25FA-B32F-3D93-70CDFB2AC45F}"/>
              </a:ext>
            </a:extLst>
          </p:cNvPr>
          <p:cNvSpPr/>
          <p:nvPr/>
        </p:nvSpPr>
        <p:spPr>
          <a:xfrm>
            <a:off x="3104960" y="4236665"/>
            <a:ext cx="2877502" cy="203162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E9F8E6-458B-ECC9-BFB8-03F739E7962A}"/>
              </a:ext>
            </a:extLst>
          </p:cNvPr>
          <p:cNvSpPr/>
          <p:nvPr/>
        </p:nvSpPr>
        <p:spPr>
          <a:xfrm>
            <a:off x="4437123" y="5097020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88149-3447-F6E0-32F5-4C547FA6818B}"/>
              </a:ext>
            </a:extLst>
          </p:cNvPr>
          <p:cNvSpPr/>
          <p:nvPr/>
        </p:nvSpPr>
        <p:spPr>
          <a:xfrm>
            <a:off x="4437124" y="5687233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580C1CF0-CC9D-F83B-2C58-3C093ABC0EFB}"/>
              </a:ext>
            </a:extLst>
          </p:cNvPr>
          <p:cNvSpPr/>
          <p:nvPr/>
        </p:nvSpPr>
        <p:spPr>
          <a:xfrm>
            <a:off x="6424421" y="5037026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0A606FD-D37C-D210-A5A0-5AEA5D2236C6}"/>
              </a:ext>
            </a:extLst>
          </p:cNvPr>
          <p:cNvSpPr/>
          <p:nvPr/>
        </p:nvSpPr>
        <p:spPr>
          <a:xfrm>
            <a:off x="6424421" y="5622996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A6F8AF-A271-D038-B6C6-D21BFE63842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55955" y="5289319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1CAFE5-F349-0FB3-EC0E-95C112ACB538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>
            <a:off x="5769864" y="5866236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C91962-9CBF-1E8B-3E5A-B02CE230B994}"/>
              </a:ext>
            </a:extLst>
          </p:cNvPr>
          <p:cNvSpPr/>
          <p:nvPr/>
        </p:nvSpPr>
        <p:spPr>
          <a:xfrm>
            <a:off x="4437124" y="4547727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B2F81-B6FB-0EC6-BC16-B2E3619C6B6E}"/>
              </a:ext>
            </a:extLst>
          </p:cNvPr>
          <p:cNvCxnSpPr>
            <a:cxnSpLocks/>
          </p:cNvCxnSpPr>
          <p:nvPr/>
        </p:nvCxnSpPr>
        <p:spPr>
          <a:xfrm>
            <a:off x="5103493" y="4905734"/>
            <a:ext cx="0" cy="1912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DD882D-2586-B4FD-2895-E8C146F3025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103493" y="5455026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1092DFF-7207-DF18-D3F0-A090F8987B3D}"/>
              </a:ext>
            </a:extLst>
          </p:cNvPr>
          <p:cNvSpPr/>
          <p:nvPr/>
        </p:nvSpPr>
        <p:spPr>
          <a:xfrm>
            <a:off x="594168" y="4395422"/>
            <a:ext cx="1800413" cy="73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care-uat.smartone.com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56D12-5CBA-4CCC-29CE-3986C836D305}"/>
              </a:ext>
            </a:extLst>
          </p:cNvPr>
          <p:cNvSpPr/>
          <p:nvPr/>
        </p:nvSpPr>
        <p:spPr>
          <a:xfrm>
            <a:off x="581783" y="5508019"/>
            <a:ext cx="1825754" cy="73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carestg-cms.smartone.com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5F98393-87B4-4DBE-2575-826291D803DF}"/>
              </a:ext>
            </a:extLst>
          </p:cNvPr>
          <p:cNvCxnSpPr>
            <a:cxnSpLocks/>
          </p:cNvCxnSpPr>
          <p:nvPr/>
        </p:nvCxnSpPr>
        <p:spPr>
          <a:xfrm flipV="1">
            <a:off x="5175503" y="4476179"/>
            <a:ext cx="3800474" cy="695960"/>
          </a:xfrm>
          <a:prstGeom prst="bentConnector3">
            <a:avLst>
              <a:gd name="adj1" fmla="val 2473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30CF12-7732-BAD4-B744-D42991DFF29E}"/>
              </a:ext>
            </a:extLst>
          </p:cNvPr>
          <p:cNvCxnSpPr>
            <a:cxnSpLocks/>
          </p:cNvCxnSpPr>
          <p:nvPr/>
        </p:nvCxnSpPr>
        <p:spPr>
          <a:xfrm>
            <a:off x="2977513" y="3773028"/>
            <a:ext cx="5837303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24DEAC3-87CF-EE9E-8986-FE1D15579401}"/>
              </a:ext>
            </a:extLst>
          </p:cNvPr>
          <p:cNvSpPr/>
          <p:nvPr/>
        </p:nvSpPr>
        <p:spPr>
          <a:xfrm>
            <a:off x="3388995" y="5097020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C53A94-1BC8-759A-2048-220C1BDB92A1}"/>
              </a:ext>
            </a:extLst>
          </p:cNvPr>
          <p:cNvSpPr/>
          <p:nvPr/>
        </p:nvSpPr>
        <p:spPr>
          <a:xfrm>
            <a:off x="3384897" y="5696285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214F221-EEE0-EE43-A63A-DCCFEFC670FF}"/>
              </a:ext>
            </a:extLst>
          </p:cNvPr>
          <p:cNvSpPr/>
          <p:nvPr/>
        </p:nvSpPr>
        <p:spPr>
          <a:xfrm>
            <a:off x="2977513" y="1119574"/>
            <a:ext cx="5270376" cy="25472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(Prod)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9674852-A01C-2D57-D145-A77F479C5E28}"/>
              </a:ext>
            </a:extLst>
          </p:cNvPr>
          <p:cNvSpPr/>
          <p:nvPr/>
        </p:nvSpPr>
        <p:spPr>
          <a:xfrm>
            <a:off x="6197917" y="1810080"/>
            <a:ext cx="1814323" cy="16991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Managed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2AB966-03B6-0410-19AA-B8B2A24B3CA2}"/>
              </a:ext>
            </a:extLst>
          </p:cNvPr>
          <p:cNvSpPr/>
          <p:nvPr/>
        </p:nvSpPr>
        <p:spPr>
          <a:xfrm>
            <a:off x="3104960" y="1489117"/>
            <a:ext cx="2877502" cy="20316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F1B2C9-6E81-519E-ECAA-C15F139FF5A0}"/>
              </a:ext>
            </a:extLst>
          </p:cNvPr>
          <p:cNvSpPr/>
          <p:nvPr/>
        </p:nvSpPr>
        <p:spPr>
          <a:xfrm>
            <a:off x="4437123" y="2349472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47CE3F-D311-EAC3-E196-CB9E831D57C6}"/>
              </a:ext>
            </a:extLst>
          </p:cNvPr>
          <p:cNvSpPr/>
          <p:nvPr/>
        </p:nvSpPr>
        <p:spPr>
          <a:xfrm>
            <a:off x="4437124" y="2939685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126" name="Cylinder 125">
            <a:extLst>
              <a:ext uri="{FF2B5EF4-FFF2-40B4-BE49-F238E27FC236}">
                <a16:creationId xmlns:a16="http://schemas.microsoft.com/office/drawing/2014/main" id="{BAE691C8-284B-EBEA-723B-5882BC24981A}"/>
              </a:ext>
            </a:extLst>
          </p:cNvPr>
          <p:cNvSpPr/>
          <p:nvPr/>
        </p:nvSpPr>
        <p:spPr>
          <a:xfrm>
            <a:off x="6424421" y="2289478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127" name="Cylinder 126">
            <a:extLst>
              <a:ext uri="{FF2B5EF4-FFF2-40B4-BE49-F238E27FC236}">
                <a16:creationId xmlns:a16="http://schemas.microsoft.com/office/drawing/2014/main" id="{E4350507-B6CD-556C-99F9-31303706309E}"/>
              </a:ext>
            </a:extLst>
          </p:cNvPr>
          <p:cNvSpPr/>
          <p:nvPr/>
        </p:nvSpPr>
        <p:spPr>
          <a:xfrm>
            <a:off x="6424421" y="2875448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A2B1A4-27F3-3A91-D237-E1D784E649F6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5755955" y="2541771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FFDEDF-E2BE-EE7E-1342-1EC94E24EF72}"/>
              </a:ext>
            </a:extLst>
          </p:cNvPr>
          <p:cNvCxnSpPr>
            <a:cxnSpLocks/>
            <a:stCxn id="125" idx="3"/>
            <a:endCxn id="127" idx="2"/>
          </p:cNvCxnSpPr>
          <p:nvPr/>
        </p:nvCxnSpPr>
        <p:spPr>
          <a:xfrm>
            <a:off x="5769864" y="3118688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FFDBBA9-1BE9-648D-0F2A-44FFEB9485E3}"/>
              </a:ext>
            </a:extLst>
          </p:cNvPr>
          <p:cNvSpPr/>
          <p:nvPr/>
        </p:nvSpPr>
        <p:spPr>
          <a:xfrm>
            <a:off x="4437124" y="1800179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4D2E3C-6124-A009-5D8E-ADF977746EFE}"/>
              </a:ext>
            </a:extLst>
          </p:cNvPr>
          <p:cNvCxnSpPr>
            <a:cxnSpLocks/>
          </p:cNvCxnSpPr>
          <p:nvPr/>
        </p:nvCxnSpPr>
        <p:spPr>
          <a:xfrm>
            <a:off x="5103493" y="2182213"/>
            <a:ext cx="0" cy="1912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D9E555-7D45-64D0-3B1B-BA9C346463E8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5103493" y="2707478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C7FA59A-803F-8FF3-BC61-90F1AEB55C97}"/>
              </a:ext>
            </a:extLst>
          </p:cNvPr>
          <p:cNvSpPr/>
          <p:nvPr/>
        </p:nvSpPr>
        <p:spPr>
          <a:xfrm>
            <a:off x="3388995" y="2349472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69E014E-71D3-D838-E000-6BBB04076B44}"/>
              </a:ext>
            </a:extLst>
          </p:cNvPr>
          <p:cNvSpPr/>
          <p:nvPr/>
        </p:nvSpPr>
        <p:spPr>
          <a:xfrm>
            <a:off x="3384897" y="2948737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B973DB-8747-9B00-EFAC-271BC02C0DD1}"/>
              </a:ext>
            </a:extLst>
          </p:cNvPr>
          <p:cNvCxnSpPr>
            <a:cxnSpLocks/>
          </p:cNvCxnSpPr>
          <p:nvPr/>
        </p:nvCxnSpPr>
        <p:spPr>
          <a:xfrm flipV="1">
            <a:off x="5181981" y="1724524"/>
            <a:ext cx="3800474" cy="695960"/>
          </a:xfrm>
          <a:prstGeom prst="bentConnector3">
            <a:avLst>
              <a:gd name="adj1" fmla="val 2377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01880F-5F5F-658F-C3C6-EB6A4B20352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95152" y="3139316"/>
            <a:ext cx="997270" cy="699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28B7426-49D3-BB9A-B5A3-77583E4958F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407537" y="2154241"/>
            <a:ext cx="984885" cy="39318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131CC9A9-BBC1-FBF7-649E-9BC2C29D33A3}"/>
              </a:ext>
            </a:extLst>
          </p:cNvPr>
          <p:cNvSpPr/>
          <p:nvPr/>
        </p:nvSpPr>
        <p:spPr>
          <a:xfrm>
            <a:off x="4196897" y="2456531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ADF18C99-10BE-D42C-A7E7-92A28442BEFB}"/>
              </a:ext>
            </a:extLst>
          </p:cNvPr>
          <p:cNvSpPr/>
          <p:nvPr/>
        </p:nvSpPr>
        <p:spPr>
          <a:xfrm>
            <a:off x="4181187" y="3047163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1375734E-99B1-BB30-3F1B-B35B5B9B392C}"/>
              </a:ext>
            </a:extLst>
          </p:cNvPr>
          <p:cNvSpPr/>
          <p:nvPr/>
        </p:nvSpPr>
        <p:spPr>
          <a:xfrm>
            <a:off x="4208523" y="5200594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D620C840-B8A2-86C1-E7E7-2649F1B3E363}"/>
              </a:ext>
            </a:extLst>
          </p:cNvPr>
          <p:cNvSpPr/>
          <p:nvPr/>
        </p:nvSpPr>
        <p:spPr>
          <a:xfrm>
            <a:off x="4199281" y="5789095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4B72DB4-A63B-6336-5955-3323E0126132}"/>
              </a:ext>
            </a:extLst>
          </p:cNvPr>
          <p:cNvSpPr txBox="1"/>
          <p:nvPr/>
        </p:nvSpPr>
        <p:spPr>
          <a:xfrm>
            <a:off x="2340864" y="5407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FCAC7-ED8D-74E7-30DB-07501D904E05}"/>
              </a:ext>
            </a:extLst>
          </p:cNvPr>
          <p:cNvSpPr txBox="1"/>
          <p:nvPr/>
        </p:nvSpPr>
        <p:spPr>
          <a:xfrm>
            <a:off x="2871122" y="223461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8CDA4-794E-8C3D-89A5-C95F95B0969B}"/>
              </a:ext>
            </a:extLst>
          </p:cNvPr>
          <p:cNvSpPr txBox="1"/>
          <p:nvPr/>
        </p:nvSpPr>
        <p:spPr>
          <a:xfrm>
            <a:off x="2861952" y="28184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2656A7-4178-AA25-1EF5-75BE536DB486}"/>
              </a:ext>
            </a:extLst>
          </p:cNvPr>
          <p:cNvSpPr txBox="1"/>
          <p:nvPr/>
        </p:nvSpPr>
        <p:spPr>
          <a:xfrm>
            <a:off x="2157984" y="2277856"/>
            <a:ext cx="23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D3A98D-4E51-DB7B-DEC0-BDA41397B614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>
            <a:off x="2394581" y="2391730"/>
            <a:ext cx="994414" cy="2884293"/>
          </a:xfrm>
          <a:prstGeom prst="bentConnector3">
            <a:avLst>
              <a:gd name="adj1" fmla="val 3988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FD047A0-D0F5-B67F-B801-7920FC9044AF}"/>
              </a:ext>
            </a:extLst>
          </p:cNvPr>
          <p:cNvCxnSpPr>
            <a:cxnSpLocks/>
            <a:stCxn id="61" idx="3"/>
            <a:endCxn id="102" idx="1"/>
          </p:cNvCxnSpPr>
          <p:nvPr/>
        </p:nvCxnSpPr>
        <p:spPr>
          <a:xfrm>
            <a:off x="2392037" y="3351437"/>
            <a:ext cx="992860" cy="2523851"/>
          </a:xfrm>
          <a:prstGeom prst="bentConnector3">
            <a:avLst>
              <a:gd name="adj1" fmla="val 2605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C912F30-A863-AA74-367B-F18E33EE808D}"/>
              </a:ext>
            </a:extLst>
          </p:cNvPr>
          <p:cNvSpPr txBox="1"/>
          <p:nvPr/>
        </p:nvSpPr>
        <p:spPr>
          <a:xfrm>
            <a:off x="2155440" y="3166771"/>
            <a:ext cx="23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65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C3FDE-3BC7-3972-772D-5A4007AF1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1220-F526-A15A-CF52-51377B35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0" y="330893"/>
            <a:ext cx="11872723" cy="481044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 &amp; CMS Azure UAT/Staging environment cutover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76179-50FE-2E09-9310-11CA72852AF7}"/>
              </a:ext>
            </a:extLst>
          </p:cNvPr>
          <p:cNvSpPr/>
          <p:nvPr/>
        </p:nvSpPr>
        <p:spPr>
          <a:xfrm>
            <a:off x="435101" y="1131709"/>
            <a:ext cx="2145321" cy="528263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7A8BC-04AE-8BAF-0893-CD2C20EC0AE5}"/>
              </a:ext>
            </a:extLst>
          </p:cNvPr>
          <p:cNvSpPr/>
          <p:nvPr/>
        </p:nvSpPr>
        <p:spPr>
          <a:xfrm>
            <a:off x="599502" y="1784441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(Staging)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0E2BED-AFDD-7ACC-F4A5-912B1DC60F9C}"/>
              </a:ext>
            </a:extLst>
          </p:cNvPr>
          <p:cNvSpPr/>
          <p:nvPr/>
        </p:nvSpPr>
        <p:spPr>
          <a:xfrm>
            <a:off x="587117" y="2769516"/>
            <a:ext cx="1808035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(Staging)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DAAE4F-464A-BE5A-51C1-5583DF5CBA91}"/>
              </a:ext>
            </a:extLst>
          </p:cNvPr>
          <p:cNvSpPr/>
          <p:nvPr/>
        </p:nvSpPr>
        <p:spPr>
          <a:xfrm>
            <a:off x="2977513" y="3867122"/>
            <a:ext cx="5270376" cy="2547227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On-Perm (UAT)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DA21D6-0690-B1EE-BF60-F576DF391EDE}"/>
              </a:ext>
            </a:extLst>
          </p:cNvPr>
          <p:cNvSpPr/>
          <p:nvPr/>
        </p:nvSpPr>
        <p:spPr>
          <a:xfrm>
            <a:off x="6197917" y="4557628"/>
            <a:ext cx="1814323" cy="169913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1054E7-80F6-F6B3-A243-E7E58328979F}"/>
              </a:ext>
            </a:extLst>
          </p:cNvPr>
          <p:cNvSpPr/>
          <p:nvPr/>
        </p:nvSpPr>
        <p:spPr>
          <a:xfrm>
            <a:off x="3104960" y="4236665"/>
            <a:ext cx="2877502" cy="203162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C3CB0-E13F-7820-DA39-1050FA3B5052}"/>
              </a:ext>
            </a:extLst>
          </p:cNvPr>
          <p:cNvSpPr/>
          <p:nvPr/>
        </p:nvSpPr>
        <p:spPr>
          <a:xfrm>
            <a:off x="4437123" y="5097020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D9365E-C28B-3625-0AE5-1F21AB22A722}"/>
              </a:ext>
            </a:extLst>
          </p:cNvPr>
          <p:cNvSpPr/>
          <p:nvPr/>
        </p:nvSpPr>
        <p:spPr>
          <a:xfrm>
            <a:off x="4437124" y="5687233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BE34561-ACAE-C29A-8F48-2442BC47B50F}"/>
              </a:ext>
            </a:extLst>
          </p:cNvPr>
          <p:cNvSpPr/>
          <p:nvPr/>
        </p:nvSpPr>
        <p:spPr>
          <a:xfrm>
            <a:off x="6424421" y="5037026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539C1B2-0150-D9B1-A5CA-16144A1F70FB}"/>
              </a:ext>
            </a:extLst>
          </p:cNvPr>
          <p:cNvSpPr/>
          <p:nvPr/>
        </p:nvSpPr>
        <p:spPr>
          <a:xfrm>
            <a:off x="6424421" y="5622996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6614A6-8E8B-24F1-081A-B81CE5E5D3B6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55955" y="5289319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3712DE-BB6C-C39E-9B86-42AC48EB4201}"/>
              </a:ext>
            </a:extLst>
          </p:cNvPr>
          <p:cNvCxnSpPr>
            <a:cxnSpLocks/>
            <a:stCxn id="23" idx="3"/>
            <a:endCxn id="26" idx="2"/>
          </p:cNvCxnSpPr>
          <p:nvPr/>
        </p:nvCxnSpPr>
        <p:spPr>
          <a:xfrm>
            <a:off x="5769864" y="5866236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BFEB1-02BB-6B0F-4C0E-F18BEBD76FDC}"/>
              </a:ext>
            </a:extLst>
          </p:cNvPr>
          <p:cNvSpPr/>
          <p:nvPr/>
        </p:nvSpPr>
        <p:spPr>
          <a:xfrm>
            <a:off x="4437124" y="4547727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FEC1A-7D6B-1A29-208A-2222893B32D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103493" y="5455026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2DD2954-67D4-A2FF-C061-E8D98EE54BBF}"/>
              </a:ext>
            </a:extLst>
          </p:cNvPr>
          <p:cNvSpPr/>
          <p:nvPr/>
        </p:nvSpPr>
        <p:spPr>
          <a:xfrm>
            <a:off x="594168" y="4395422"/>
            <a:ext cx="1800413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1000" b="1" dirty="0"/>
              <a:t>care-uat.smartone.com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FB3E46-EB38-CB33-C3C6-1182FAFDE65D}"/>
              </a:ext>
            </a:extLst>
          </p:cNvPr>
          <p:cNvSpPr/>
          <p:nvPr/>
        </p:nvSpPr>
        <p:spPr>
          <a:xfrm>
            <a:off x="581783" y="5508019"/>
            <a:ext cx="1825754" cy="73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Portals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(UAT)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00" b="1" dirty="0"/>
              <a:t>carestg-cms.smartone.com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6B5EE93-ACDB-782A-F3E5-8EA967A733E7}"/>
              </a:ext>
            </a:extLst>
          </p:cNvPr>
          <p:cNvCxnSpPr>
            <a:cxnSpLocks/>
            <a:stCxn id="56" idx="3"/>
            <a:endCxn id="95" idx="1"/>
          </p:cNvCxnSpPr>
          <p:nvPr/>
        </p:nvCxnSpPr>
        <p:spPr>
          <a:xfrm>
            <a:off x="2394581" y="4765222"/>
            <a:ext cx="994414" cy="5108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BFD38D-DB83-8A36-4F11-EA5D4CCDE43B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2407537" y="5875288"/>
            <a:ext cx="977360" cy="25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403CC77-10C4-FDFE-D7CC-B78F8905DE36}"/>
              </a:ext>
            </a:extLst>
          </p:cNvPr>
          <p:cNvCxnSpPr>
            <a:cxnSpLocks/>
          </p:cNvCxnSpPr>
          <p:nvPr/>
        </p:nvCxnSpPr>
        <p:spPr>
          <a:xfrm flipV="1">
            <a:off x="5175503" y="4476179"/>
            <a:ext cx="3800474" cy="695960"/>
          </a:xfrm>
          <a:prstGeom prst="bentConnector3">
            <a:avLst>
              <a:gd name="adj1" fmla="val 2473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E8425D7-0BB0-C1DC-243B-D18F58B9C828}"/>
              </a:ext>
            </a:extLst>
          </p:cNvPr>
          <p:cNvSpPr/>
          <p:nvPr/>
        </p:nvSpPr>
        <p:spPr>
          <a:xfrm>
            <a:off x="3388995" y="5097020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7D90CC-6AA2-641D-9EF1-1D3CCCF7E082}"/>
              </a:ext>
            </a:extLst>
          </p:cNvPr>
          <p:cNvSpPr/>
          <p:nvPr/>
        </p:nvSpPr>
        <p:spPr>
          <a:xfrm>
            <a:off x="3384897" y="5696285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C25C424-4907-95A6-1806-C811420FBDDB}"/>
              </a:ext>
            </a:extLst>
          </p:cNvPr>
          <p:cNvSpPr/>
          <p:nvPr/>
        </p:nvSpPr>
        <p:spPr>
          <a:xfrm>
            <a:off x="2977513" y="1119574"/>
            <a:ext cx="5270376" cy="2547227"/>
          </a:xfrm>
          <a:prstGeom prst="round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On-Perm (Staging)</a:t>
            </a: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45CBBF-1422-5144-444F-EDDD220CB0E3}"/>
              </a:ext>
            </a:extLst>
          </p:cNvPr>
          <p:cNvSpPr/>
          <p:nvPr/>
        </p:nvSpPr>
        <p:spPr>
          <a:xfrm>
            <a:off x="6197917" y="1810080"/>
            <a:ext cx="1814323" cy="169913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D31ADCC-DF0A-AE16-7890-A1BF7CCAA746}"/>
              </a:ext>
            </a:extLst>
          </p:cNvPr>
          <p:cNvSpPr/>
          <p:nvPr/>
        </p:nvSpPr>
        <p:spPr>
          <a:xfrm>
            <a:off x="3104960" y="1489117"/>
            <a:ext cx="2877502" cy="20316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K8S</a:t>
            </a: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A15723-FDA2-EFEC-0A76-2C584100F3F9}"/>
              </a:ext>
            </a:extLst>
          </p:cNvPr>
          <p:cNvSpPr/>
          <p:nvPr/>
        </p:nvSpPr>
        <p:spPr>
          <a:xfrm>
            <a:off x="4437123" y="2349472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BFF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89B7B3-7FED-6292-D91B-D8C769532CF6}"/>
              </a:ext>
            </a:extLst>
          </p:cNvPr>
          <p:cNvSpPr/>
          <p:nvPr/>
        </p:nvSpPr>
        <p:spPr>
          <a:xfrm>
            <a:off x="4437124" y="2939685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CMS</a:t>
            </a:r>
          </a:p>
        </p:txBody>
      </p:sp>
      <p:sp>
        <p:nvSpPr>
          <p:cNvPr id="126" name="Cylinder 125">
            <a:extLst>
              <a:ext uri="{FF2B5EF4-FFF2-40B4-BE49-F238E27FC236}">
                <a16:creationId xmlns:a16="http://schemas.microsoft.com/office/drawing/2014/main" id="{A182A531-356E-E1F9-DFD3-1B8329EFA95E}"/>
              </a:ext>
            </a:extLst>
          </p:cNvPr>
          <p:cNvSpPr/>
          <p:nvPr/>
        </p:nvSpPr>
        <p:spPr>
          <a:xfrm>
            <a:off x="6424421" y="2289478"/>
            <a:ext cx="1340357" cy="5045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 OSS</a:t>
            </a:r>
          </a:p>
        </p:txBody>
      </p:sp>
      <p:sp>
        <p:nvSpPr>
          <p:cNvPr id="127" name="Cylinder 126">
            <a:extLst>
              <a:ext uri="{FF2B5EF4-FFF2-40B4-BE49-F238E27FC236}">
                <a16:creationId xmlns:a16="http://schemas.microsoft.com/office/drawing/2014/main" id="{08543AEA-24D8-85EF-E1D4-5CCEF39292A8}"/>
              </a:ext>
            </a:extLst>
          </p:cNvPr>
          <p:cNvSpPr/>
          <p:nvPr/>
        </p:nvSpPr>
        <p:spPr>
          <a:xfrm>
            <a:off x="6424421" y="2875448"/>
            <a:ext cx="1340357" cy="504585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MongoDB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AEAD97E-24B1-AD21-6620-D1C5F14BB58B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5755955" y="2541771"/>
            <a:ext cx="668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9977D1F-7694-032F-C5DC-AF1BF50513D0}"/>
              </a:ext>
            </a:extLst>
          </p:cNvPr>
          <p:cNvCxnSpPr>
            <a:cxnSpLocks/>
            <a:stCxn id="125" idx="3"/>
            <a:endCxn id="127" idx="2"/>
          </p:cNvCxnSpPr>
          <p:nvPr/>
        </p:nvCxnSpPr>
        <p:spPr>
          <a:xfrm>
            <a:off x="5769864" y="3118688"/>
            <a:ext cx="654557" cy="9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8CF624-6217-D030-6D91-C0D7F0BE5DA0}"/>
              </a:ext>
            </a:extLst>
          </p:cNvPr>
          <p:cNvSpPr/>
          <p:nvPr/>
        </p:nvSpPr>
        <p:spPr>
          <a:xfrm>
            <a:off x="4437124" y="1800179"/>
            <a:ext cx="1332740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byrnedo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alpine-curl:3.18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BA7B00-C6ED-1DEA-B07E-5EF58B65DD8E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5103493" y="2707478"/>
            <a:ext cx="1" cy="2322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F3FE75F-D1C6-FF4B-0E41-A5E8232735E8}"/>
              </a:ext>
            </a:extLst>
          </p:cNvPr>
          <p:cNvSpPr/>
          <p:nvPr/>
        </p:nvSpPr>
        <p:spPr>
          <a:xfrm>
            <a:off x="3388995" y="2349472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2219C6-A8EF-92C8-327B-ED6A078A6D96}"/>
              </a:ext>
            </a:extLst>
          </p:cNvPr>
          <p:cNvSpPr/>
          <p:nvPr/>
        </p:nvSpPr>
        <p:spPr>
          <a:xfrm>
            <a:off x="3384897" y="2948737"/>
            <a:ext cx="984027" cy="35800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 </a:t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09AE03-8E11-BA70-B8A3-74FA0CE7A855}"/>
              </a:ext>
            </a:extLst>
          </p:cNvPr>
          <p:cNvCxnSpPr>
            <a:cxnSpLocks/>
          </p:cNvCxnSpPr>
          <p:nvPr/>
        </p:nvCxnSpPr>
        <p:spPr>
          <a:xfrm flipV="1">
            <a:off x="5181981" y="1724524"/>
            <a:ext cx="3800474" cy="695960"/>
          </a:xfrm>
          <a:prstGeom prst="bentConnector3">
            <a:avLst>
              <a:gd name="adj1" fmla="val 2377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F8A97E-D34F-3A98-2797-6232088B53E8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95152" y="3139316"/>
            <a:ext cx="997270" cy="69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33CEB1-7B29-0F55-22B9-A1577CE754C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407537" y="2154241"/>
            <a:ext cx="984885" cy="3931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E38ECE19-C459-471B-254C-9CB44652298C}"/>
              </a:ext>
            </a:extLst>
          </p:cNvPr>
          <p:cNvSpPr/>
          <p:nvPr/>
        </p:nvSpPr>
        <p:spPr>
          <a:xfrm>
            <a:off x="4196897" y="2456531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2C9F83DA-80A0-44FA-1947-0935AA80BE5F}"/>
              </a:ext>
            </a:extLst>
          </p:cNvPr>
          <p:cNvSpPr/>
          <p:nvPr/>
        </p:nvSpPr>
        <p:spPr>
          <a:xfrm>
            <a:off x="4181187" y="3047163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C6D97DEF-F789-BFCE-27F4-BA20B4CD1281}"/>
              </a:ext>
            </a:extLst>
          </p:cNvPr>
          <p:cNvSpPr/>
          <p:nvPr/>
        </p:nvSpPr>
        <p:spPr>
          <a:xfrm>
            <a:off x="4208523" y="5200594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2AE65077-E2A6-E519-EDBD-B4F9055C6456}"/>
              </a:ext>
            </a:extLst>
          </p:cNvPr>
          <p:cNvSpPr/>
          <p:nvPr/>
        </p:nvSpPr>
        <p:spPr>
          <a:xfrm>
            <a:off x="4199281" y="5789095"/>
            <a:ext cx="414241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E3EF56-C11A-963F-59BE-CD717ED0DE56}"/>
              </a:ext>
            </a:extLst>
          </p:cNvPr>
          <p:cNvSpPr txBox="1"/>
          <p:nvPr/>
        </p:nvSpPr>
        <p:spPr>
          <a:xfrm>
            <a:off x="2340864" y="5407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BC07A-811A-F1A4-A81A-3DCDEE22DFA9}"/>
              </a:ext>
            </a:extLst>
          </p:cNvPr>
          <p:cNvGrpSpPr/>
          <p:nvPr/>
        </p:nvGrpSpPr>
        <p:grpSpPr>
          <a:xfrm>
            <a:off x="8982455" y="3911224"/>
            <a:ext cx="2805684" cy="2578739"/>
            <a:chOff x="8804148" y="1618489"/>
            <a:chExt cx="2805684" cy="42245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12E414D-DDC5-AECB-14A8-52E288152F49}"/>
                </a:ext>
              </a:extLst>
            </p:cNvPr>
            <p:cNvSpPr/>
            <p:nvPr/>
          </p:nvSpPr>
          <p:spPr>
            <a:xfrm>
              <a:off x="8804148" y="1618489"/>
              <a:ext cx="2805684" cy="4224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SMT Backend Services (UAT)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A1664-D220-8671-E441-F7D24160A277}"/>
                </a:ext>
              </a:extLst>
            </p:cNvPr>
            <p:cNvSpPr/>
            <p:nvPr/>
          </p:nvSpPr>
          <p:spPr>
            <a:xfrm>
              <a:off x="9164574" y="2265226"/>
              <a:ext cx="2084832" cy="35203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Saleforce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CRM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CBAA4-E26B-28A7-8471-3E976C1FD755}"/>
                </a:ext>
              </a:extLst>
            </p:cNvPr>
            <p:cNvSpPr/>
            <p:nvPr/>
          </p:nvSpPr>
          <p:spPr>
            <a:xfrm>
              <a:off x="9164574" y="2748999"/>
              <a:ext cx="2084832" cy="35153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MuleSoft APIs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5DEA31-08CD-A8AA-B08F-DCFE16E7D21B}"/>
                </a:ext>
              </a:extLst>
            </p:cNvPr>
            <p:cNvSpPr/>
            <p:nvPr/>
          </p:nvSpPr>
          <p:spPr>
            <a:xfrm>
              <a:off x="9164574" y="3229515"/>
              <a:ext cx="2084832" cy="47548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SmarTone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Core APIs</a:t>
              </a:r>
            </a:p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(care.smartone.com)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27303D-8DBE-4D19-283D-CEC35CED70F1}"/>
                </a:ext>
              </a:extLst>
            </p:cNvPr>
            <p:cNvSpPr/>
            <p:nvPr/>
          </p:nvSpPr>
          <p:spPr>
            <a:xfrm>
              <a:off x="9164574" y="3833985"/>
              <a:ext cx="2084832" cy="3366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TyK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API Gateway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C7DE1C-286C-C044-11EC-E6912A2B8C44}"/>
                </a:ext>
              </a:extLst>
            </p:cNvPr>
            <p:cNvSpPr/>
            <p:nvPr/>
          </p:nvSpPr>
          <p:spPr>
            <a:xfrm>
              <a:off x="9164574" y="4363211"/>
              <a:ext cx="2084832" cy="40227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ASD Related services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52E4C-0185-828F-53D8-017685378F39}"/>
                </a:ext>
              </a:extLst>
            </p:cNvPr>
            <p:cNvSpPr/>
            <p:nvPr/>
          </p:nvSpPr>
          <p:spPr>
            <a:xfrm>
              <a:off x="9164574" y="4958067"/>
              <a:ext cx="2084832" cy="49454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Service</a:t>
              </a:r>
            </a:p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(push.smartone.com)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C3C7F-38CE-8704-9F17-A37F186575BD}"/>
              </a:ext>
            </a:extLst>
          </p:cNvPr>
          <p:cNvGrpSpPr/>
          <p:nvPr/>
        </p:nvGrpSpPr>
        <p:grpSpPr>
          <a:xfrm>
            <a:off x="8992746" y="1131114"/>
            <a:ext cx="2805684" cy="2578739"/>
            <a:chOff x="8804148" y="1618489"/>
            <a:chExt cx="2805684" cy="422452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2E67A4-3E64-5752-C3EF-8C40272D00E4}"/>
                </a:ext>
              </a:extLst>
            </p:cNvPr>
            <p:cNvSpPr/>
            <p:nvPr/>
          </p:nvSpPr>
          <p:spPr>
            <a:xfrm>
              <a:off x="8804148" y="1618489"/>
              <a:ext cx="2805684" cy="4224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SMT Backend Services (staging)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2AFEE-6ADA-D2F1-05E1-5BCCB54B0C6D}"/>
                </a:ext>
              </a:extLst>
            </p:cNvPr>
            <p:cNvSpPr/>
            <p:nvPr/>
          </p:nvSpPr>
          <p:spPr>
            <a:xfrm>
              <a:off x="9164574" y="2265226"/>
              <a:ext cx="2084832" cy="35203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Saleforce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CRM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43D276-7023-62DB-827E-BA32CC37576F}"/>
                </a:ext>
              </a:extLst>
            </p:cNvPr>
            <p:cNvSpPr/>
            <p:nvPr/>
          </p:nvSpPr>
          <p:spPr>
            <a:xfrm>
              <a:off x="9164574" y="2748999"/>
              <a:ext cx="2084832" cy="35153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MuleSoft APIs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542818-32BC-2929-5438-D3F4C7D7B9DD}"/>
                </a:ext>
              </a:extLst>
            </p:cNvPr>
            <p:cNvSpPr/>
            <p:nvPr/>
          </p:nvSpPr>
          <p:spPr>
            <a:xfrm>
              <a:off x="9164574" y="3229515"/>
              <a:ext cx="2084832" cy="47548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SmarTone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Core APIs</a:t>
              </a:r>
            </a:p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(care.smartone.com)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7954D0-413C-F972-DD7C-8983AB513F3E}"/>
                </a:ext>
              </a:extLst>
            </p:cNvPr>
            <p:cNvSpPr/>
            <p:nvPr/>
          </p:nvSpPr>
          <p:spPr>
            <a:xfrm>
              <a:off x="9164574" y="3833985"/>
              <a:ext cx="2084832" cy="33664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TyK</a:t>
              </a:r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API Gateway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81EA1F-9A15-4137-1DC8-DAA51CD3E147}"/>
                </a:ext>
              </a:extLst>
            </p:cNvPr>
            <p:cNvSpPr/>
            <p:nvPr/>
          </p:nvSpPr>
          <p:spPr>
            <a:xfrm>
              <a:off x="9164574" y="4363211"/>
              <a:ext cx="2084832" cy="40227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ASD Related services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6D7364-9B80-5E3E-5E3F-47B2F332524B}"/>
                </a:ext>
              </a:extLst>
            </p:cNvPr>
            <p:cNvSpPr/>
            <p:nvPr/>
          </p:nvSpPr>
          <p:spPr>
            <a:xfrm>
              <a:off x="9164574" y="4958067"/>
              <a:ext cx="2084832" cy="494548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Registration Service</a:t>
              </a:r>
            </a:p>
            <a:p>
              <a:pPr algn="ctr"/>
              <a:r>
                <a:rPr 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(push.smartone.com)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6F73BB1-DDB5-B8D8-3D6B-41921334620A}"/>
              </a:ext>
            </a:extLst>
          </p:cNvPr>
          <p:cNvSpPr/>
          <p:nvPr/>
        </p:nvSpPr>
        <p:spPr>
          <a:xfrm rot="5400000">
            <a:off x="4995974" y="2187402"/>
            <a:ext cx="236615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DEC0402-6F3D-84E0-116E-2A7372E31CCD}"/>
              </a:ext>
            </a:extLst>
          </p:cNvPr>
          <p:cNvSpPr/>
          <p:nvPr/>
        </p:nvSpPr>
        <p:spPr>
          <a:xfrm rot="5400000">
            <a:off x="4993093" y="4932126"/>
            <a:ext cx="236615" cy="1353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3560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935</Words>
  <Application>Microsoft Office PowerPoint</Application>
  <PresentationFormat>Widescreen</PresentationFormat>
  <Paragraphs>293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Care BFF On-Perm Migration Plan</vt:lpstr>
      <vt:lpstr>Related Jira tickets</vt:lpstr>
      <vt:lpstr>Related Confluence page</vt:lpstr>
      <vt:lpstr>System Diagram of Care BFF – Care CMS – SMT Backend</vt:lpstr>
      <vt:lpstr>UAT E2E Test: Update the origin of the Care BFF UAT domain in Akamai</vt:lpstr>
      <vt:lpstr>Data Migration of Care BFF &amp; CMS From Azure to on-Prem(K8S)</vt:lpstr>
      <vt:lpstr>Care BFF &amp; CMS Azure production environment cutover</vt:lpstr>
      <vt:lpstr>Care BFF &amp; CMS Azure UAT/Staging environment cutover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Tsang</dc:creator>
  <cp:lastModifiedBy>Thomas Tsang</cp:lastModifiedBy>
  <cp:revision>1</cp:revision>
  <dcterms:created xsi:type="dcterms:W3CDTF">2025-09-10T04:38:23Z</dcterms:created>
  <dcterms:modified xsi:type="dcterms:W3CDTF">2025-09-11T09:40:55Z</dcterms:modified>
</cp:coreProperties>
</file>