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c6e073b9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c6e073b9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c6e073b9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c6e073b9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c6e073b9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c6e073b9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c6e073b96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c6e073b96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c6e073b96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c6e073b96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c6e073b9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c6e073b9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Database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Antonio Torres-Ruiz and Christopher Hester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did we build the system?</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Our system was built in two parts:</a:t>
            </a:r>
            <a:endParaRPr/>
          </a:p>
          <a:p>
            <a:pPr indent="-298450" lvl="1" marL="914400" rtl="0" algn="l">
              <a:spcBef>
                <a:spcPts val="0"/>
              </a:spcBef>
              <a:spcAft>
                <a:spcPts val="0"/>
              </a:spcAft>
              <a:buSzPts val="1100"/>
              <a:buChar char="○"/>
            </a:pPr>
            <a:r>
              <a:rPr lang="en"/>
              <a:t>Database, titled Security</a:t>
            </a:r>
            <a:endParaRPr/>
          </a:p>
          <a:p>
            <a:pPr indent="-298450" lvl="1" marL="914400" rtl="0" algn="l">
              <a:spcBef>
                <a:spcPts val="0"/>
              </a:spcBef>
              <a:spcAft>
                <a:spcPts val="0"/>
              </a:spcAft>
              <a:buSzPts val="1100"/>
              <a:buChar char="○"/>
            </a:pPr>
            <a:r>
              <a:rPr lang="en"/>
              <a:t>User interface</a:t>
            </a:r>
            <a:endParaRPr/>
          </a:p>
          <a:p>
            <a:pPr indent="-311150" lvl="0" marL="457200" rtl="0" algn="l">
              <a:spcBef>
                <a:spcPts val="0"/>
              </a:spcBef>
              <a:spcAft>
                <a:spcPts val="0"/>
              </a:spcAft>
              <a:buSzPts val="1300"/>
              <a:buChar char="●"/>
            </a:pPr>
            <a:r>
              <a:rPr lang="en"/>
              <a:t>The Database has 6 tables, each filled with its columns containing corresponding data</a:t>
            </a:r>
            <a:endParaRPr/>
          </a:p>
          <a:p>
            <a:pPr indent="-298450" lvl="1" marL="914400" rtl="0" algn="l">
              <a:spcBef>
                <a:spcPts val="0"/>
              </a:spcBef>
              <a:spcAft>
                <a:spcPts val="0"/>
              </a:spcAft>
              <a:buSzPts val="1100"/>
              <a:buChar char="○"/>
            </a:pPr>
            <a:r>
              <a:rPr lang="en"/>
              <a:t>Alarm</a:t>
            </a:r>
            <a:endParaRPr/>
          </a:p>
          <a:p>
            <a:pPr indent="-298450" lvl="1" marL="914400" rtl="0" algn="l">
              <a:spcBef>
                <a:spcPts val="0"/>
              </a:spcBef>
              <a:spcAft>
                <a:spcPts val="0"/>
              </a:spcAft>
              <a:buSzPts val="1100"/>
              <a:buChar char="○"/>
            </a:pPr>
            <a:r>
              <a:rPr lang="en"/>
              <a:t>Camera</a:t>
            </a:r>
            <a:endParaRPr/>
          </a:p>
          <a:p>
            <a:pPr indent="-298450" lvl="1" marL="914400" rtl="0" algn="l">
              <a:spcBef>
                <a:spcPts val="0"/>
              </a:spcBef>
              <a:spcAft>
                <a:spcPts val="0"/>
              </a:spcAft>
              <a:buSzPts val="1100"/>
              <a:buChar char="○"/>
            </a:pPr>
            <a:r>
              <a:rPr lang="en"/>
              <a:t>Equipment</a:t>
            </a:r>
            <a:endParaRPr/>
          </a:p>
          <a:p>
            <a:pPr indent="-298450" lvl="1" marL="914400" rtl="0" algn="l">
              <a:spcBef>
                <a:spcPts val="0"/>
              </a:spcBef>
              <a:spcAft>
                <a:spcPts val="0"/>
              </a:spcAft>
              <a:buSzPts val="1100"/>
              <a:buChar char="○"/>
            </a:pPr>
            <a:r>
              <a:rPr lang="en"/>
              <a:t>Guard</a:t>
            </a:r>
            <a:endParaRPr/>
          </a:p>
          <a:p>
            <a:pPr indent="-298450" lvl="1" marL="914400" rtl="0" algn="l">
              <a:spcBef>
                <a:spcPts val="0"/>
              </a:spcBef>
              <a:spcAft>
                <a:spcPts val="0"/>
              </a:spcAft>
              <a:buSzPts val="1100"/>
              <a:buChar char="○"/>
            </a:pPr>
            <a:r>
              <a:rPr lang="en"/>
              <a:t>Location</a:t>
            </a:r>
            <a:endParaRPr/>
          </a:p>
          <a:p>
            <a:pPr indent="-298450" lvl="1" marL="914400" rtl="0" algn="l">
              <a:spcBef>
                <a:spcPts val="0"/>
              </a:spcBef>
              <a:spcAft>
                <a:spcPts val="0"/>
              </a:spcAft>
              <a:buSzPts val="1100"/>
              <a:buChar char="○"/>
            </a:pPr>
            <a:r>
              <a:rPr lang="en"/>
              <a:t>Incident</a:t>
            </a:r>
            <a:endParaRPr/>
          </a:p>
          <a:p>
            <a:pPr indent="-311150" lvl="0" marL="457200" rtl="0" algn="l">
              <a:spcBef>
                <a:spcPts val="0"/>
              </a:spcBef>
              <a:spcAft>
                <a:spcPts val="0"/>
              </a:spcAft>
              <a:buSzPts val="1300"/>
              <a:buChar char="●"/>
            </a:pPr>
            <a:r>
              <a:rPr lang="en"/>
              <a:t>The interface was coded in Python</a:t>
            </a:r>
            <a:endParaRPr/>
          </a:p>
          <a:p>
            <a:pPr indent="-298450" lvl="1" marL="914400" rtl="0" algn="l">
              <a:spcBef>
                <a:spcPts val="0"/>
              </a:spcBef>
              <a:spcAft>
                <a:spcPts val="0"/>
              </a:spcAft>
              <a:buSzPts val="1100"/>
              <a:buChar char="○"/>
            </a:pPr>
            <a:r>
              <a:rPr lang="en"/>
              <a:t>Allows the user to connect to the database, create a table in the database, add date to a table of the user’s choice, run queries to return crucial/important information for security companies, and disconnect from the database  when operations are done.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UML Diagram</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8" name="Google Shape;148;p15"/>
          <p:cNvPicPr preferRelativeResize="0"/>
          <p:nvPr/>
        </p:nvPicPr>
        <p:blipFill>
          <a:blip r:embed="rId3">
            <a:alphaModFix/>
          </a:blip>
          <a:stretch>
            <a:fillRect/>
          </a:stretch>
        </p:blipFill>
        <p:spPr>
          <a:xfrm>
            <a:off x="2302825" y="904875"/>
            <a:ext cx="5028250" cy="4350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 Diagram</a:t>
            </a:r>
            <a:endParaRPr/>
          </a:p>
        </p:txBody>
      </p:sp>
      <p:sp>
        <p:nvSpPr>
          <p:cNvPr id="154" name="Google Shape;154;p16"/>
          <p:cNvSpPr txBox="1"/>
          <p:nvPr>
            <p:ph idx="1" type="body"/>
          </p:nvPr>
        </p:nvSpPr>
        <p:spPr>
          <a:xfrm>
            <a:off x="1619750" y="52485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5" name="Google Shape;155;p16"/>
          <p:cNvPicPr preferRelativeResize="0"/>
          <p:nvPr/>
        </p:nvPicPr>
        <p:blipFill>
          <a:blip r:embed="rId3">
            <a:alphaModFix/>
          </a:blip>
          <a:stretch>
            <a:fillRect/>
          </a:stretch>
        </p:blipFill>
        <p:spPr>
          <a:xfrm>
            <a:off x="1917200" y="927325"/>
            <a:ext cx="5011026" cy="4074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Relational Schema</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Location(l_date, l_camMod, l_address, l_badgeNum, l_alarmMod, l_possessions)</a:t>
            </a:r>
            <a:endParaRPr/>
          </a:p>
          <a:p>
            <a:pPr indent="0" lvl="0" marL="0" rtl="0" algn="l">
              <a:spcBef>
                <a:spcPts val="1600"/>
              </a:spcBef>
              <a:spcAft>
                <a:spcPts val="0"/>
              </a:spcAft>
              <a:buNone/>
            </a:pPr>
            <a:r>
              <a:rPr lang="en"/>
              <a:t>•	Alarms(a_model, a_type, a_price, a_sound, a_range)</a:t>
            </a:r>
            <a:endParaRPr/>
          </a:p>
          <a:p>
            <a:pPr indent="0" lvl="0" marL="0" rtl="0" algn="l">
              <a:spcBef>
                <a:spcPts val="1600"/>
              </a:spcBef>
              <a:spcAft>
                <a:spcPts val="0"/>
              </a:spcAft>
              <a:buNone/>
            </a:pPr>
            <a:r>
              <a:rPr lang="en"/>
              <a:t>•	Guards(g_salary, g_armedStatus, g_arrivalStatus, g_defenseWep, g_badgeNum)</a:t>
            </a:r>
            <a:endParaRPr/>
          </a:p>
          <a:p>
            <a:pPr indent="0" lvl="0" marL="0" rtl="0" algn="l">
              <a:spcBef>
                <a:spcPts val="1600"/>
              </a:spcBef>
              <a:spcAft>
                <a:spcPts val="0"/>
              </a:spcAft>
              <a:buNone/>
            </a:pPr>
            <a:r>
              <a:rPr lang="en"/>
              <a:t>•	Equipment(e_price, e_alarmMod, e_camMod, e_vehicles, e_handcuffs, e_radio, e_defenseWep)</a:t>
            </a:r>
            <a:endParaRPr/>
          </a:p>
          <a:p>
            <a:pPr indent="0" lvl="0" marL="0" rtl="0" algn="l">
              <a:spcBef>
                <a:spcPts val="1600"/>
              </a:spcBef>
              <a:spcAft>
                <a:spcPts val="0"/>
              </a:spcAft>
              <a:buNone/>
            </a:pPr>
            <a:r>
              <a:rPr lang="en"/>
              <a:t>•	Cameras(c_model, c_storage, c_lens, c_price, c_recordingStatus)</a:t>
            </a:r>
            <a:endParaRPr/>
          </a:p>
          <a:p>
            <a:pPr indent="0" lvl="0" marL="0" rtl="0" algn="l">
              <a:spcBef>
                <a:spcPts val="1600"/>
              </a:spcBef>
              <a:spcAft>
                <a:spcPts val="0"/>
              </a:spcAft>
              <a:buNone/>
            </a:pPr>
            <a:r>
              <a:rPr lang="en"/>
              <a:t>•	Incidents(i_alarmMod, i_camMod, i_date, i_culpritName, i_equipment, i_address, i_badgeNum)</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did we build?</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used a database called Security, with 6 tables having one to seven columns for appropriate data.</a:t>
            </a:r>
            <a:endParaRPr/>
          </a:p>
          <a:p>
            <a:pPr indent="-298450" lvl="1" marL="914400" rtl="0" algn="l">
              <a:spcBef>
                <a:spcPts val="0"/>
              </a:spcBef>
              <a:spcAft>
                <a:spcPts val="0"/>
              </a:spcAft>
              <a:buSzPts val="1100"/>
              <a:buChar char="○"/>
            </a:pPr>
            <a:r>
              <a:rPr lang="en"/>
              <a:t>The data felt appropriate to implement into the database as this data could be useful for security companies looking to improve security systems put on homes (such as checking for incidents that happen at locations, the cameras and alarms there, equipment used, guards on the scene, etc.)</a:t>
            </a:r>
            <a:endParaRPr/>
          </a:p>
          <a:p>
            <a:pPr indent="-311150" lvl="0" marL="457200" rtl="0" algn="l">
              <a:spcBef>
                <a:spcPts val="0"/>
              </a:spcBef>
              <a:spcAft>
                <a:spcPts val="0"/>
              </a:spcAft>
              <a:buSzPts val="1300"/>
              <a:buChar char="●"/>
            </a:pPr>
            <a:r>
              <a:rPr lang="en"/>
              <a:t>The user interface was coded using Python and followed a very similar structure to Lab 7 and the in-class demonstration for connecting to a database using Python.</a:t>
            </a:r>
            <a:endParaRPr/>
          </a:p>
          <a:p>
            <a:pPr indent="-298450" lvl="1" marL="914400" rtl="0" algn="l">
              <a:spcBef>
                <a:spcPts val="0"/>
              </a:spcBef>
              <a:spcAft>
                <a:spcPts val="0"/>
              </a:spcAft>
              <a:buSzPts val="1100"/>
              <a:buChar char="○"/>
            </a:pPr>
            <a:r>
              <a:rPr lang="en"/>
              <a:t>Following these examples, we mimicked and then expanded upon them to make a user interface that provided more options for the user.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Any 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