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notesMasterIdLst>
    <p:notesMasterId r:id="rId63"/>
  </p:notesMasterIdLst>
  <p:sldIdLst>
    <p:sldId id="258" r:id="rId5"/>
    <p:sldId id="267" r:id="rId6"/>
    <p:sldId id="259" r:id="rId7"/>
    <p:sldId id="264" r:id="rId8"/>
    <p:sldId id="261" r:id="rId9"/>
    <p:sldId id="312" r:id="rId10"/>
    <p:sldId id="260" r:id="rId11"/>
    <p:sldId id="308" r:id="rId12"/>
    <p:sldId id="309" r:id="rId13"/>
    <p:sldId id="310" r:id="rId14"/>
    <p:sldId id="311" r:id="rId15"/>
    <p:sldId id="314" r:id="rId16"/>
    <p:sldId id="315" r:id="rId17"/>
    <p:sldId id="313" r:id="rId18"/>
    <p:sldId id="317" r:id="rId19"/>
    <p:sldId id="319" r:id="rId20"/>
    <p:sldId id="318" r:id="rId21"/>
    <p:sldId id="320" r:id="rId22"/>
    <p:sldId id="321" r:id="rId23"/>
    <p:sldId id="322" r:id="rId24"/>
    <p:sldId id="323" r:id="rId25"/>
    <p:sldId id="324" r:id="rId26"/>
    <p:sldId id="327" r:id="rId27"/>
    <p:sldId id="326" r:id="rId28"/>
    <p:sldId id="263" r:id="rId29"/>
    <p:sldId id="268" r:id="rId30"/>
    <p:sldId id="266" r:id="rId31"/>
    <p:sldId id="265" r:id="rId32"/>
    <p:sldId id="269" r:id="rId33"/>
    <p:sldId id="270" r:id="rId34"/>
    <p:sldId id="271" r:id="rId35"/>
    <p:sldId id="272" r:id="rId36"/>
    <p:sldId id="307" r:id="rId37"/>
    <p:sldId id="273" r:id="rId38"/>
    <p:sldId id="274" r:id="rId39"/>
    <p:sldId id="282" r:id="rId40"/>
    <p:sldId id="281" r:id="rId41"/>
    <p:sldId id="284" r:id="rId42"/>
    <p:sldId id="287" r:id="rId43"/>
    <p:sldId id="286" r:id="rId44"/>
    <p:sldId id="285" r:id="rId45"/>
    <p:sldId id="288" r:id="rId46"/>
    <p:sldId id="290" r:id="rId47"/>
    <p:sldId id="291" r:id="rId48"/>
    <p:sldId id="292" r:id="rId49"/>
    <p:sldId id="289" r:id="rId50"/>
    <p:sldId id="293" r:id="rId51"/>
    <p:sldId id="295" r:id="rId52"/>
    <p:sldId id="296" r:id="rId53"/>
    <p:sldId id="297" r:id="rId54"/>
    <p:sldId id="298" r:id="rId55"/>
    <p:sldId id="300" r:id="rId56"/>
    <p:sldId id="301" r:id="rId57"/>
    <p:sldId id="302" r:id="rId58"/>
    <p:sldId id="304" r:id="rId59"/>
    <p:sldId id="305" r:id="rId60"/>
    <p:sldId id="299" r:id="rId61"/>
    <p:sldId id="30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li Miller" initials="EM" lastIdx="2" clrIdx="6">
    <p:extLst>
      <p:ext uri="{19B8F6BF-5375-455C-9EA6-DF929625EA0E}">
        <p15:presenceInfo xmlns:p15="http://schemas.microsoft.com/office/powerpoint/2012/main" userId="Eli Miller" providerId="None"/>
      </p:ext>
    </p:extLst>
  </p:cmAuthor>
  <p:cmAuthor id="1" name="Ben Rowe" initials="BR" lastIdx="3" clrIdx="0">
    <p:extLst>
      <p:ext uri="{19B8F6BF-5375-455C-9EA6-DF929625EA0E}">
        <p15:presenceInfo xmlns:p15="http://schemas.microsoft.com/office/powerpoint/2012/main" userId="S::ben@scorrmarketing.com::ad6c5c1d-f8fc-4aae-ace1-ef2da47ed476" providerId="AD"/>
      </p:ext>
    </p:extLst>
  </p:cmAuthor>
  <p:cmAuthor id="2" name="Jessica McCarty" initials="JM" lastIdx="3" clrIdx="1">
    <p:extLst>
      <p:ext uri="{19B8F6BF-5375-455C-9EA6-DF929625EA0E}">
        <p15:presenceInfo xmlns:p15="http://schemas.microsoft.com/office/powerpoint/2012/main" userId="S::jessica@scorrmarketing.com::c8698466-78de-4544-bdf7-672c86391fcb" providerId="AD"/>
      </p:ext>
    </p:extLst>
  </p:cmAuthor>
  <p:cmAuthor id="3" name="Christine Wigert" initials="CW" lastIdx="4" clrIdx="2">
    <p:extLst>
      <p:ext uri="{19B8F6BF-5375-455C-9EA6-DF929625EA0E}">
        <p15:presenceInfo xmlns:p15="http://schemas.microsoft.com/office/powerpoint/2012/main" userId="S::christine@scorrmarketing.com::b2e1a661-568b-44f2-be3f-31ac5aa41cf6" providerId="AD"/>
      </p:ext>
    </p:extLst>
  </p:cmAuthor>
  <p:cmAuthor id="4" name="Alex Trigaux" initials="AT" lastIdx="1" clrIdx="3">
    <p:extLst>
      <p:ext uri="{19B8F6BF-5375-455C-9EA6-DF929625EA0E}">
        <p15:presenceInfo xmlns:p15="http://schemas.microsoft.com/office/powerpoint/2012/main" userId="S::alex@scorrmarketing.com::21fee56b-9031-4667-8cb5-ab44741a9643" providerId="AD"/>
      </p:ext>
    </p:extLst>
  </p:cmAuthor>
  <p:cmAuthor id="5" name="Mike Stackhouse" initials="MS" lastIdx="4" clrIdx="4">
    <p:extLst>
      <p:ext uri="{19B8F6BF-5375-455C-9EA6-DF929625EA0E}">
        <p15:presenceInfo xmlns:p15="http://schemas.microsoft.com/office/powerpoint/2012/main" userId="Mike Stackhouse" providerId="None"/>
      </p:ext>
    </p:extLst>
  </p:cmAuthor>
  <p:cmAuthor id="6" name="Nathan Kosiba" initials="NK" lastIdx="1" clrIdx="5">
    <p:extLst>
      <p:ext uri="{19B8F6BF-5375-455C-9EA6-DF929625EA0E}">
        <p15:presenceInfo xmlns:p15="http://schemas.microsoft.com/office/powerpoint/2012/main" userId="Nathan Kosi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B1FCC-FF85-4471-942F-564275FC7D45}" v="22" dt="2022-01-09T20:11:40.924"/>
  </p1510:revLst>
</p1510:revInfo>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16" autoAdjust="0"/>
  </p:normalViewPr>
  <p:slideViewPr>
    <p:cSldViewPr snapToGrid="0">
      <p:cViewPr varScale="1">
        <p:scale>
          <a:sx n="96" d="100"/>
          <a:sy n="96" d="100"/>
        </p:scale>
        <p:origin x="11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_rels/data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8.svg"/><Relationship Id="rId5" Type="http://schemas.openxmlformats.org/officeDocument/2006/relationships/image" Target="../media/image34.png"/><Relationship Id="rId4" Type="http://schemas.openxmlformats.org/officeDocument/2006/relationships/image" Target="../media/image57.svg"/></Relationships>
</file>

<file path=ppt/diagrams/_rels/data22.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0.svg"/><Relationship Id="rId5" Type="http://schemas.openxmlformats.org/officeDocument/2006/relationships/image" Target="../media/image10.png"/><Relationship Id="rId4" Type="http://schemas.openxmlformats.org/officeDocument/2006/relationships/image" Target="../media/image39.svg"/></Relationships>
</file>

<file path=ppt/diagrams/_rels/data9.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5.svg"/><Relationship Id="rId5" Type="http://schemas.openxmlformats.org/officeDocument/2006/relationships/image" Target="../media/image23.png"/><Relationship Id="rId4" Type="http://schemas.openxmlformats.org/officeDocument/2006/relationships/image" Target="../media/image4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8.svg"/><Relationship Id="rId5" Type="http://schemas.openxmlformats.org/officeDocument/2006/relationships/image" Target="../media/image34.png"/><Relationship Id="rId4" Type="http://schemas.openxmlformats.org/officeDocument/2006/relationships/image" Target="../media/image57.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0.svg"/><Relationship Id="rId5" Type="http://schemas.openxmlformats.org/officeDocument/2006/relationships/image" Target="../media/image10.png"/><Relationship Id="rId4" Type="http://schemas.openxmlformats.org/officeDocument/2006/relationships/image" Target="../media/image39.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5.svg"/><Relationship Id="rId5" Type="http://schemas.openxmlformats.org/officeDocument/2006/relationships/image" Target="../media/image23.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5E148-AAAC-4C66-B472-F6DD5BD4810E}"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41F753A0-888F-4807-B45A-879098BA5A07}">
      <dgm:prSet/>
      <dgm:spPr/>
      <dgm:t>
        <a:bodyPr/>
        <a:lstStyle/>
        <a:p>
          <a:r>
            <a:rPr lang="en-US"/>
            <a:t>Mike Stackhouse</a:t>
          </a:r>
        </a:p>
      </dgm:t>
    </dgm:pt>
    <dgm:pt modelId="{B0D1BE34-BB86-48CC-8482-30B3AFC76E0A}" type="parTrans" cxnId="{CA036A10-0B83-445C-9AB1-E4A636926B2D}">
      <dgm:prSet/>
      <dgm:spPr/>
      <dgm:t>
        <a:bodyPr/>
        <a:lstStyle/>
        <a:p>
          <a:endParaRPr lang="en-US"/>
        </a:p>
      </dgm:t>
    </dgm:pt>
    <dgm:pt modelId="{8E3EFCA3-4842-4EE2-95B4-E02B09C754FA}" type="sibTrans" cxnId="{CA036A10-0B83-445C-9AB1-E4A636926B2D}">
      <dgm:prSet/>
      <dgm:spPr/>
      <dgm:t>
        <a:bodyPr/>
        <a:lstStyle/>
        <a:p>
          <a:endParaRPr lang="en-US"/>
        </a:p>
      </dgm:t>
    </dgm:pt>
    <dgm:pt modelId="{642EC4CA-0BD1-4E64-8C39-C51616B013A4}">
      <dgm:prSet/>
      <dgm:spPr/>
      <dgm:t>
        <a:bodyPr/>
        <a:lstStyle/>
        <a:p>
          <a:r>
            <a:rPr lang="en-US"/>
            <a:t>Mike Stackhouse is the Chief Innovation Officer at Atorus Research. He is a 2020 UC Berkeley School of Information Master of Information and Data Science (MIDS) program graduate, where he worked on projects involving computer vision, natural language processing, cluster computing, and deep learning. Mike was previously a Senior Manager of Statistical Programming at Covance, where he worked through several multi-agency submissions, led automation projects and innovation activities. Mike and his team at Atorus are the authors of the R packages pharmaRTF and Tplyr.</a:t>
          </a:r>
        </a:p>
      </dgm:t>
    </dgm:pt>
    <dgm:pt modelId="{1E826A18-640C-4834-B75E-7E357F833FCB}" type="parTrans" cxnId="{DE8375BA-A5DA-498F-B70C-CB89CF32BB62}">
      <dgm:prSet/>
      <dgm:spPr/>
      <dgm:t>
        <a:bodyPr/>
        <a:lstStyle/>
        <a:p>
          <a:endParaRPr lang="en-US"/>
        </a:p>
      </dgm:t>
    </dgm:pt>
    <dgm:pt modelId="{400DFB60-DFD2-46E3-919C-111C58DB6216}" type="sibTrans" cxnId="{DE8375BA-A5DA-498F-B70C-CB89CF32BB62}">
      <dgm:prSet/>
      <dgm:spPr/>
      <dgm:t>
        <a:bodyPr/>
        <a:lstStyle/>
        <a:p>
          <a:endParaRPr lang="en-US"/>
        </a:p>
      </dgm:t>
    </dgm:pt>
    <dgm:pt modelId="{A213A93D-260C-4D0A-9A90-55AAB2881C18}">
      <dgm:prSet/>
      <dgm:spPr/>
      <dgm:t>
        <a:bodyPr/>
        <a:lstStyle/>
        <a:p>
          <a:r>
            <a:rPr lang="en-US"/>
            <a:t>Nathan Kosiba</a:t>
          </a:r>
        </a:p>
      </dgm:t>
    </dgm:pt>
    <dgm:pt modelId="{E6175223-032A-4620-84FF-8D5DC3150CA9}" type="parTrans" cxnId="{1CD14A4E-67C6-42DC-B58C-EB8FB59B41C7}">
      <dgm:prSet/>
      <dgm:spPr/>
      <dgm:t>
        <a:bodyPr/>
        <a:lstStyle/>
        <a:p>
          <a:endParaRPr lang="en-US"/>
        </a:p>
      </dgm:t>
    </dgm:pt>
    <dgm:pt modelId="{6890D8D3-8181-4C95-A89E-5E6E4729DE19}" type="sibTrans" cxnId="{1CD14A4E-67C6-42DC-B58C-EB8FB59B41C7}">
      <dgm:prSet/>
      <dgm:spPr/>
      <dgm:t>
        <a:bodyPr/>
        <a:lstStyle/>
        <a:p>
          <a:endParaRPr lang="en-US"/>
        </a:p>
      </dgm:t>
    </dgm:pt>
    <dgm:pt modelId="{2B52DCCB-0CB9-4FD5-9064-518F26F43A62}">
      <dgm:prSet/>
      <dgm:spPr/>
      <dgm:t>
        <a:bodyPr/>
        <a:lstStyle/>
        <a:p>
          <a:r>
            <a:rPr lang="en-US"/>
            <a:t>Nathan Kosiba is a data scientist in the pharmaceutical industry with 4 years of clinical trials programming and data science experience. He has vast experience working with clinical datasets in both Study Data Tabulation Model (SDTM) and Analysis Data Model (ADaM) standards. In addition, he has worked extensively with the documents required for study submission including data packages and the Define.xml. During his time in the industry Nathan has worked on numerous projects finding practical applications of Python and R within the clinical trials programming environment.</a:t>
          </a:r>
        </a:p>
      </dgm:t>
    </dgm:pt>
    <dgm:pt modelId="{730FF846-C7B4-4F20-B0AE-A50D380DED9A}" type="parTrans" cxnId="{58D2F17F-5FA9-4BF1-B2DC-949B3846AE7E}">
      <dgm:prSet/>
      <dgm:spPr/>
      <dgm:t>
        <a:bodyPr/>
        <a:lstStyle/>
        <a:p>
          <a:endParaRPr lang="en-US"/>
        </a:p>
      </dgm:t>
    </dgm:pt>
    <dgm:pt modelId="{93FB4DA5-DC5F-40A8-B01C-A1BAD448311F}" type="sibTrans" cxnId="{58D2F17F-5FA9-4BF1-B2DC-949B3846AE7E}">
      <dgm:prSet/>
      <dgm:spPr/>
      <dgm:t>
        <a:bodyPr/>
        <a:lstStyle/>
        <a:p>
          <a:endParaRPr lang="en-US"/>
        </a:p>
      </dgm:t>
    </dgm:pt>
    <dgm:pt modelId="{49D4B1A9-5BC6-4C87-85E7-334506012A17}">
      <dgm:prSet/>
      <dgm:spPr/>
      <dgm:t>
        <a:bodyPr/>
        <a:lstStyle/>
        <a:p>
          <a:r>
            <a:rPr lang="en-US"/>
            <a:t>Eli Miller</a:t>
          </a:r>
        </a:p>
      </dgm:t>
    </dgm:pt>
    <dgm:pt modelId="{62D45872-4B64-4E42-8029-9AA972AAF05E}" type="parTrans" cxnId="{E9A9C04A-1D0C-4AB6-AEE6-262B66C4E57C}">
      <dgm:prSet/>
      <dgm:spPr/>
      <dgm:t>
        <a:bodyPr/>
        <a:lstStyle/>
        <a:p>
          <a:endParaRPr lang="en-US"/>
        </a:p>
      </dgm:t>
    </dgm:pt>
    <dgm:pt modelId="{CBEDB27D-1441-44AA-85F6-7DBCBB197655}" type="sibTrans" cxnId="{E9A9C04A-1D0C-4AB6-AEE6-262B66C4E57C}">
      <dgm:prSet/>
      <dgm:spPr/>
      <dgm:t>
        <a:bodyPr/>
        <a:lstStyle/>
        <a:p>
          <a:endParaRPr lang="en-US"/>
        </a:p>
      </dgm:t>
    </dgm:pt>
    <dgm:pt modelId="{BCCBC415-5506-48AC-BA30-34D095B38270}">
      <dgm:prSet/>
      <dgm:spPr/>
      <dgm:t>
        <a:bodyPr/>
        <a:lstStyle/>
        <a:p>
          <a:r>
            <a:rPr lang="en-US" b="0" i="0"/>
            <a:t>Eli Miller joined Atorus as an Informatics Application Developer in March of 2020. He began his career after graduating from the University of Wisconsin at Madison with a BS in Economics-Math. He collaborates in several industry groups in PHUSE, CDISC, and PharmaR and works to solve problems of validation, visualization, standards development, acceptance of open-source tools, and many others. Eli took his first programming steps with Java and graduated to R and Python when he started exploring data science. He is also experienced in Continuous Integration, Continuous Deployment, and Docker Containers and has successfully deployed these tools at Atorus.</a:t>
          </a:r>
          <a:endParaRPr lang="en-US"/>
        </a:p>
      </dgm:t>
    </dgm:pt>
    <dgm:pt modelId="{6B47BDC9-91E3-4A2E-8381-5E5D07331832}" type="parTrans" cxnId="{F7BC9FAD-06BF-4F81-A67C-3DDA59246B18}">
      <dgm:prSet/>
      <dgm:spPr/>
      <dgm:t>
        <a:bodyPr/>
        <a:lstStyle/>
        <a:p>
          <a:endParaRPr lang="en-US"/>
        </a:p>
      </dgm:t>
    </dgm:pt>
    <dgm:pt modelId="{BDCAC8D5-3E2D-4CB7-B7CF-48E4866F0858}" type="sibTrans" cxnId="{F7BC9FAD-06BF-4F81-A67C-3DDA59246B18}">
      <dgm:prSet/>
      <dgm:spPr/>
      <dgm:t>
        <a:bodyPr/>
        <a:lstStyle/>
        <a:p>
          <a:endParaRPr lang="en-US"/>
        </a:p>
      </dgm:t>
    </dgm:pt>
    <dgm:pt modelId="{F23F5C43-3438-4BE0-A1DC-638615FBAC86}" type="pres">
      <dgm:prSet presAssocID="{0CA5E148-AAAC-4C66-B472-F6DD5BD4810E}" presName="linear" presStyleCnt="0">
        <dgm:presLayoutVars>
          <dgm:dir/>
          <dgm:animLvl val="lvl"/>
          <dgm:resizeHandles val="exact"/>
        </dgm:presLayoutVars>
      </dgm:prSet>
      <dgm:spPr/>
    </dgm:pt>
    <dgm:pt modelId="{DB11D0CD-4BCE-4275-802E-376488E44667}" type="pres">
      <dgm:prSet presAssocID="{41F753A0-888F-4807-B45A-879098BA5A07}" presName="parentLin" presStyleCnt="0"/>
      <dgm:spPr/>
    </dgm:pt>
    <dgm:pt modelId="{16675562-89EA-44C2-B927-6AB5F68840A3}" type="pres">
      <dgm:prSet presAssocID="{41F753A0-888F-4807-B45A-879098BA5A07}" presName="parentLeftMargin" presStyleLbl="node1" presStyleIdx="0" presStyleCnt="3"/>
      <dgm:spPr/>
    </dgm:pt>
    <dgm:pt modelId="{8E3A2B36-2BE4-4FBC-9757-C65EA40C7FEA}" type="pres">
      <dgm:prSet presAssocID="{41F753A0-888F-4807-B45A-879098BA5A07}" presName="parentText" presStyleLbl="node1" presStyleIdx="0" presStyleCnt="3">
        <dgm:presLayoutVars>
          <dgm:chMax val="0"/>
          <dgm:bulletEnabled val="1"/>
        </dgm:presLayoutVars>
      </dgm:prSet>
      <dgm:spPr/>
    </dgm:pt>
    <dgm:pt modelId="{65C0568E-489B-4E45-8A20-760A7D92A9C5}" type="pres">
      <dgm:prSet presAssocID="{41F753A0-888F-4807-B45A-879098BA5A07}" presName="negativeSpace" presStyleCnt="0"/>
      <dgm:spPr/>
    </dgm:pt>
    <dgm:pt modelId="{27F628B2-9A72-4A36-9BD0-999DC72B3716}" type="pres">
      <dgm:prSet presAssocID="{41F753A0-888F-4807-B45A-879098BA5A07}" presName="childText" presStyleLbl="conFgAcc1" presStyleIdx="0" presStyleCnt="3">
        <dgm:presLayoutVars>
          <dgm:bulletEnabled val="1"/>
        </dgm:presLayoutVars>
      </dgm:prSet>
      <dgm:spPr/>
    </dgm:pt>
    <dgm:pt modelId="{0DD04599-DA6B-4398-9FFF-C8E9C57CA825}" type="pres">
      <dgm:prSet presAssocID="{8E3EFCA3-4842-4EE2-95B4-E02B09C754FA}" presName="spaceBetweenRectangles" presStyleCnt="0"/>
      <dgm:spPr/>
    </dgm:pt>
    <dgm:pt modelId="{1C798EFF-1C1D-4890-8AE6-50801381102F}" type="pres">
      <dgm:prSet presAssocID="{A213A93D-260C-4D0A-9A90-55AAB2881C18}" presName="parentLin" presStyleCnt="0"/>
      <dgm:spPr/>
    </dgm:pt>
    <dgm:pt modelId="{90286EE4-E605-40ED-9805-EDD650925135}" type="pres">
      <dgm:prSet presAssocID="{A213A93D-260C-4D0A-9A90-55AAB2881C18}" presName="parentLeftMargin" presStyleLbl="node1" presStyleIdx="0" presStyleCnt="3"/>
      <dgm:spPr/>
    </dgm:pt>
    <dgm:pt modelId="{4FC8E1FC-A749-41AA-ABD2-7BC003658621}" type="pres">
      <dgm:prSet presAssocID="{A213A93D-260C-4D0A-9A90-55AAB2881C18}" presName="parentText" presStyleLbl="node1" presStyleIdx="1" presStyleCnt="3">
        <dgm:presLayoutVars>
          <dgm:chMax val="0"/>
          <dgm:bulletEnabled val="1"/>
        </dgm:presLayoutVars>
      </dgm:prSet>
      <dgm:spPr/>
    </dgm:pt>
    <dgm:pt modelId="{780E7C2C-7389-4D46-8D78-126302DE411E}" type="pres">
      <dgm:prSet presAssocID="{A213A93D-260C-4D0A-9A90-55AAB2881C18}" presName="negativeSpace" presStyleCnt="0"/>
      <dgm:spPr/>
    </dgm:pt>
    <dgm:pt modelId="{3A8E2C3A-031E-4EA4-AAC5-C2B530C7A576}" type="pres">
      <dgm:prSet presAssocID="{A213A93D-260C-4D0A-9A90-55AAB2881C18}" presName="childText" presStyleLbl="conFgAcc1" presStyleIdx="1" presStyleCnt="3">
        <dgm:presLayoutVars>
          <dgm:bulletEnabled val="1"/>
        </dgm:presLayoutVars>
      </dgm:prSet>
      <dgm:spPr/>
    </dgm:pt>
    <dgm:pt modelId="{441D110C-E574-419D-B795-95E158FB1DF0}" type="pres">
      <dgm:prSet presAssocID="{6890D8D3-8181-4C95-A89E-5E6E4729DE19}" presName="spaceBetweenRectangles" presStyleCnt="0"/>
      <dgm:spPr/>
    </dgm:pt>
    <dgm:pt modelId="{26C33C55-0615-4F70-8D1A-EF31F46BBE62}" type="pres">
      <dgm:prSet presAssocID="{49D4B1A9-5BC6-4C87-85E7-334506012A17}" presName="parentLin" presStyleCnt="0"/>
      <dgm:spPr/>
    </dgm:pt>
    <dgm:pt modelId="{2AC4AF1F-2B20-4C1C-B30E-AA25893CF779}" type="pres">
      <dgm:prSet presAssocID="{49D4B1A9-5BC6-4C87-85E7-334506012A17}" presName="parentLeftMargin" presStyleLbl="node1" presStyleIdx="1" presStyleCnt="3"/>
      <dgm:spPr/>
    </dgm:pt>
    <dgm:pt modelId="{E6C955E6-52E1-4543-9F31-05EC4F8E9C64}" type="pres">
      <dgm:prSet presAssocID="{49D4B1A9-5BC6-4C87-85E7-334506012A17}" presName="parentText" presStyleLbl="node1" presStyleIdx="2" presStyleCnt="3">
        <dgm:presLayoutVars>
          <dgm:chMax val="0"/>
          <dgm:bulletEnabled val="1"/>
        </dgm:presLayoutVars>
      </dgm:prSet>
      <dgm:spPr/>
    </dgm:pt>
    <dgm:pt modelId="{7ECC058B-6D1F-4868-867F-964ACF8C6BD7}" type="pres">
      <dgm:prSet presAssocID="{49D4B1A9-5BC6-4C87-85E7-334506012A17}" presName="negativeSpace" presStyleCnt="0"/>
      <dgm:spPr/>
    </dgm:pt>
    <dgm:pt modelId="{BA3976E1-9BA0-4A8A-84E0-DBDEAA0B6D7B}" type="pres">
      <dgm:prSet presAssocID="{49D4B1A9-5BC6-4C87-85E7-334506012A17}" presName="childText" presStyleLbl="conFgAcc1" presStyleIdx="2" presStyleCnt="3">
        <dgm:presLayoutVars>
          <dgm:bulletEnabled val="1"/>
        </dgm:presLayoutVars>
      </dgm:prSet>
      <dgm:spPr/>
    </dgm:pt>
  </dgm:ptLst>
  <dgm:cxnLst>
    <dgm:cxn modelId="{CA036A10-0B83-445C-9AB1-E4A636926B2D}" srcId="{0CA5E148-AAAC-4C66-B472-F6DD5BD4810E}" destId="{41F753A0-888F-4807-B45A-879098BA5A07}" srcOrd="0" destOrd="0" parTransId="{B0D1BE34-BB86-48CC-8482-30B3AFC76E0A}" sibTransId="{8E3EFCA3-4842-4EE2-95B4-E02B09C754FA}"/>
    <dgm:cxn modelId="{4931AC2A-B0BA-4C4E-935A-945636B946EE}" type="presOf" srcId="{49D4B1A9-5BC6-4C87-85E7-334506012A17}" destId="{E6C955E6-52E1-4543-9F31-05EC4F8E9C64}" srcOrd="1" destOrd="0" presId="urn:microsoft.com/office/officeart/2005/8/layout/list1"/>
    <dgm:cxn modelId="{F4786D36-5953-42F4-B80A-DB893DF0DBF6}" type="presOf" srcId="{A213A93D-260C-4D0A-9A90-55AAB2881C18}" destId="{90286EE4-E605-40ED-9805-EDD650925135}" srcOrd="0" destOrd="0" presId="urn:microsoft.com/office/officeart/2005/8/layout/list1"/>
    <dgm:cxn modelId="{9B0E2A42-047D-4733-8460-04956B4B4232}" type="presOf" srcId="{41F753A0-888F-4807-B45A-879098BA5A07}" destId="{8E3A2B36-2BE4-4FBC-9757-C65EA40C7FEA}" srcOrd="1" destOrd="0" presId="urn:microsoft.com/office/officeart/2005/8/layout/list1"/>
    <dgm:cxn modelId="{E9A9C04A-1D0C-4AB6-AEE6-262B66C4E57C}" srcId="{0CA5E148-AAAC-4C66-B472-F6DD5BD4810E}" destId="{49D4B1A9-5BC6-4C87-85E7-334506012A17}" srcOrd="2" destOrd="0" parTransId="{62D45872-4B64-4E42-8029-9AA972AAF05E}" sibTransId="{CBEDB27D-1441-44AA-85F6-7DBCBB197655}"/>
    <dgm:cxn modelId="{1CD14A4E-67C6-42DC-B58C-EB8FB59B41C7}" srcId="{0CA5E148-AAAC-4C66-B472-F6DD5BD4810E}" destId="{A213A93D-260C-4D0A-9A90-55AAB2881C18}" srcOrd="1" destOrd="0" parTransId="{E6175223-032A-4620-84FF-8D5DC3150CA9}" sibTransId="{6890D8D3-8181-4C95-A89E-5E6E4729DE19}"/>
    <dgm:cxn modelId="{989F2973-274E-426E-A6E5-EFCFA93CBEEC}" type="presOf" srcId="{A213A93D-260C-4D0A-9A90-55AAB2881C18}" destId="{4FC8E1FC-A749-41AA-ABD2-7BC003658621}" srcOrd="1" destOrd="0" presId="urn:microsoft.com/office/officeart/2005/8/layout/list1"/>
    <dgm:cxn modelId="{FFF37754-E739-4D52-8FEF-D7EF234AB8EA}" type="presOf" srcId="{41F753A0-888F-4807-B45A-879098BA5A07}" destId="{16675562-89EA-44C2-B927-6AB5F68840A3}" srcOrd="0" destOrd="0" presId="urn:microsoft.com/office/officeart/2005/8/layout/list1"/>
    <dgm:cxn modelId="{58D2F17F-5FA9-4BF1-B2DC-949B3846AE7E}" srcId="{A213A93D-260C-4D0A-9A90-55AAB2881C18}" destId="{2B52DCCB-0CB9-4FD5-9064-518F26F43A62}" srcOrd="0" destOrd="0" parTransId="{730FF846-C7B4-4F20-B0AE-A50D380DED9A}" sibTransId="{93FB4DA5-DC5F-40A8-B01C-A1BAD448311F}"/>
    <dgm:cxn modelId="{E00F8D83-12BA-4565-AF50-B5BEDC069069}" type="presOf" srcId="{642EC4CA-0BD1-4E64-8C39-C51616B013A4}" destId="{27F628B2-9A72-4A36-9BD0-999DC72B3716}" srcOrd="0" destOrd="0" presId="urn:microsoft.com/office/officeart/2005/8/layout/list1"/>
    <dgm:cxn modelId="{7505EC8C-C9ED-4F14-9479-620847B206DC}" type="presOf" srcId="{49D4B1A9-5BC6-4C87-85E7-334506012A17}" destId="{2AC4AF1F-2B20-4C1C-B30E-AA25893CF779}" srcOrd="0" destOrd="0" presId="urn:microsoft.com/office/officeart/2005/8/layout/list1"/>
    <dgm:cxn modelId="{3FEA3898-4AFB-43B8-B7C2-762D0F68469C}" type="presOf" srcId="{0CA5E148-AAAC-4C66-B472-F6DD5BD4810E}" destId="{F23F5C43-3438-4BE0-A1DC-638615FBAC86}" srcOrd="0" destOrd="0" presId="urn:microsoft.com/office/officeart/2005/8/layout/list1"/>
    <dgm:cxn modelId="{F7BC9FAD-06BF-4F81-A67C-3DDA59246B18}" srcId="{49D4B1A9-5BC6-4C87-85E7-334506012A17}" destId="{BCCBC415-5506-48AC-BA30-34D095B38270}" srcOrd="0" destOrd="0" parTransId="{6B47BDC9-91E3-4A2E-8381-5E5D07331832}" sibTransId="{BDCAC8D5-3E2D-4CB7-B7CF-48E4866F0858}"/>
    <dgm:cxn modelId="{3011D5B2-FC2B-42ED-97E3-5B27EAC364F0}" type="presOf" srcId="{2B52DCCB-0CB9-4FD5-9064-518F26F43A62}" destId="{3A8E2C3A-031E-4EA4-AAC5-C2B530C7A576}" srcOrd="0" destOrd="0" presId="urn:microsoft.com/office/officeart/2005/8/layout/list1"/>
    <dgm:cxn modelId="{DE8375BA-A5DA-498F-B70C-CB89CF32BB62}" srcId="{41F753A0-888F-4807-B45A-879098BA5A07}" destId="{642EC4CA-0BD1-4E64-8C39-C51616B013A4}" srcOrd="0" destOrd="0" parTransId="{1E826A18-640C-4834-B75E-7E357F833FCB}" sibTransId="{400DFB60-DFD2-46E3-919C-111C58DB6216}"/>
    <dgm:cxn modelId="{17C4BAF4-D45D-4F02-949B-143ED5F71385}" type="presOf" srcId="{BCCBC415-5506-48AC-BA30-34D095B38270}" destId="{BA3976E1-9BA0-4A8A-84E0-DBDEAA0B6D7B}" srcOrd="0" destOrd="0" presId="urn:microsoft.com/office/officeart/2005/8/layout/list1"/>
    <dgm:cxn modelId="{BAD3C171-2440-4F6C-BA66-92503494B628}" type="presParOf" srcId="{F23F5C43-3438-4BE0-A1DC-638615FBAC86}" destId="{DB11D0CD-4BCE-4275-802E-376488E44667}" srcOrd="0" destOrd="0" presId="urn:microsoft.com/office/officeart/2005/8/layout/list1"/>
    <dgm:cxn modelId="{BEF05A58-26E4-40EE-8E31-F71E7673FE22}" type="presParOf" srcId="{DB11D0CD-4BCE-4275-802E-376488E44667}" destId="{16675562-89EA-44C2-B927-6AB5F68840A3}" srcOrd="0" destOrd="0" presId="urn:microsoft.com/office/officeart/2005/8/layout/list1"/>
    <dgm:cxn modelId="{8A6CCA67-BBE6-4786-8D32-80907D243F12}" type="presParOf" srcId="{DB11D0CD-4BCE-4275-802E-376488E44667}" destId="{8E3A2B36-2BE4-4FBC-9757-C65EA40C7FEA}" srcOrd="1" destOrd="0" presId="urn:microsoft.com/office/officeart/2005/8/layout/list1"/>
    <dgm:cxn modelId="{530F531E-9727-416C-827E-99F0C5404A4B}" type="presParOf" srcId="{F23F5C43-3438-4BE0-A1DC-638615FBAC86}" destId="{65C0568E-489B-4E45-8A20-760A7D92A9C5}" srcOrd="1" destOrd="0" presId="urn:microsoft.com/office/officeart/2005/8/layout/list1"/>
    <dgm:cxn modelId="{B8F8087E-E82F-4331-A9F5-10D6D5D16C45}" type="presParOf" srcId="{F23F5C43-3438-4BE0-A1DC-638615FBAC86}" destId="{27F628B2-9A72-4A36-9BD0-999DC72B3716}" srcOrd="2" destOrd="0" presId="urn:microsoft.com/office/officeart/2005/8/layout/list1"/>
    <dgm:cxn modelId="{E0B0222B-AD7C-459E-AC77-00DC754A3C10}" type="presParOf" srcId="{F23F5C43-3438-4BE0-A1DC-638615FBAC86}" destId="{0DD04599-DA6B-4398-9FFF-C8E9C57CA825}" srcOrd="3" destOrd="0" presId="urn:microsoft.com/office/officeart/2005/8/layout/list1"/>
    <dgm:cxn modelId="{EBF22305-4172-41DB-8C5D-BC66AF9E3099}" type="presParOf" srcId="{F23F5C43-3438-4BE0-A1DC-638615FBAC86}" destId="{1C798EFF-1C1D-4890-8AE6-50801381102F}" srcOrd="4" destOrd="0" presId="urn:microsoft.com/office/officeart/2005/8/layout/list1"/>
    <dgm:cxn modelId="{1287D2E1-FCC5-4A37-8DE8-2BEE431FBCEB}" type="presParOf" srcId="{1C798EFF-1C1D-4890-8AE6-50801381102F}" destId="{90286EE4-E605-40ED-9805-EDD650925135}" srcOrd="0" destOrd="0" presId="urn:microsoft.com/office/officeart/2005/8/layout/list1"/>
    <dgm:cxn modelId="{F4BE2031-8411-46C2-96E8-E33225533AD1}" type="presParOf" srcId="{1C798EFF-1C1D-4890-8AE6-50801381102F}" destId="{4FC8E1FC-A749-41AA-ABD2-7BC003658621}" srcOrd="1" destOrd="0" presId="urn:microsoft.com/office/officeart/2005/8/layout/list1"/>
    <dgm:cxn modelId="{20970320-1167-42EE-A250-7BAF4DE9964C}" type="presParOf" srcId="{F23F5C43-3438-4BE0-A1DC-638615FBAC86}" destId="{780E7C2C-7389-4D46-8D78-126302DE411E}" srcOrd="5" destOrd="0" presId="urn:microsoft.com/office/officeart/2005/8/layout/list1"/>
    <dgm:cxn modelId="{21FBD760-2149-431B-8AE0-54D72A3D3B24}" type="presParOf" srcId="{F23F5C43-3438-4BE0-A1DC-638615FBAC86}" destId="{3A8E2C3A-031E-4EA4-AAC5-C2B530C7A576}" srcOrd="6" destOrd="0" presId="urn:microsoft.com/office/officeart/2005/8/layout/list1"/>
    <dgm:cxn modelId="{4A0168F1-79AE-4828-B7B7-5DB7125DD758}" type="presParOf" srcId="{F23F5C43-3438-4BE0-A1DC-638615FBAC86}" destId="{441D110C-E574-419D-B795-95E158FB1DF0}" srcOrd="7" destOrd="0" presId="urn:microsoft.com/office/officeart/2005/8/layout/list1"/>
    <dgm:cxn modelId="{19389B1C-CAD0-43BA-AF10-862820D334EB}" type="presParOf" srcId="{F23F5C43-3438-4BE0-A1DC-638615FBAC86}" destId="{26C33C55-0615-4F70-8D1A-EF31F46BBE62}" srcOrd="8" destOrd="0" presId="urn:microsoft.com/office/officeart/2005/8/layout/list1"/>
    <dgm:cxn modelId="{F7F96033-19FD-4BED-A492-9D49A5C450F7}" type="presParOf" srcId="{26C33C55-0615-4F70-8D1A-EF31F46BBE62}" destId="{2AC4AF1F-2B20-4C1C-B30E-AA25893CF779}" srcOrd="0" destOrd="0" presId="urn:microsoft.com/office/officeart/2005/8/layout/list1"/>
    <dgm:cxn modelId="{A137510F-C7CC-4838-A330-A39AB6B50590}" type="presParOf" srcId="{26C33C55-0615-4F70-8D1A-EF31F46BBE62}" destId="{E6C955E6-52E1-4543-9F31-05EC4F8E9C64}" srcOrd="1" destOrd="0" presId="urn:microsoft.com/office/officeart/2005/8/layout/list1"/>
    <dgm:cxn modelId="{AB9545DC-6FC3-4044-AB5D-05E0830EF229}" type="presParOf" srcId="{F23F5C43-3438-4BE0-A1DC-638615FBAC86}" destId="{7ECC058B-6D1F-4868-867F-964ACF8C6BD7}" srcOrd="9" destOrd="0" presId="urn:microsoft.com/office/officeart/2005/8/layout/list1"/>
    <dgm:cxn modelId="{22802E16-8E94-4012-95C3-EC4E57DDFD23}" type="presParOf" srcId="{F23F5C43-3438-4BE0-A1DC-638615FBAC86}" destId="{BA3976E1-9BA0-4A8A-84E0-DBDEAA0B6D7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8253B7-4F83-4CCA-98E3-B697A37E29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0FCF6E7-6E6E-4ED5-A4C0-01392B7421ED}">
      <dgm:prSet phldrT="[Text]"/>
      <dgm:spPr/>
      <dgm:t>
        <a:bodyPr/>
        <a:lstStyle/>
        <a:p>
          <a:r>
            <a:rPr lang="en-US" b="1" dirty="0"/>
            <a:t>Your Python session stays open</a:t>
          </a:r>
          <a:endParaRPr lang="en-US" dirty="0"/>
        </a:p>
      </dgm:t>
    </dgm:pt>
    <dgm:pt modelId="{5ADEC6DC-8B47-4E4C-AC8A-E747504A2501}" type="parTrans" cxnId="{B9056A20-E2F1-4E8B-B3E4-B43D04798AF3}">
      <dgm:prSet/>
      <dgm:spPr/>
      <dgm:t>
        <a:bodyPr/>
        <a:lstStyle/>
        <a:p>
          <a:endParaRPr lang="en-US"/>
        </a:p>
      </dgm:t>
    </dgm:pt>
    <dgm:pt modelId="{FBF24985-24D6-468C-B453-5AA02EC1F46F}" type="sibTrans" cxnId="{B9056A20-E2F1-4E8B-B3E4-B43D04798AF3}">
      <dgm:prSet/>
      <dgm:spPr/>
      <dgm:t>
        <a:bodyPr/>
        <a:lstStyle/>
        <a:p>
          <a:endParaRPr lang="en-US"/>
        </a:p>
      </dgm:t>
    </dgm:pt>
    <dgm:pt modelId="{FA6055BE-0470-4689-B2A7-5BA4E64C29E0}">
      <dgm:prSet/>
      <dgm:spPr/>
      <dgm:t>
        <a:bodyPr/>
        <a:lstStyle/>
        <a:p>
          <a:r>
            <a:rPr lang="en-US"/>
            <a:t>Only import libraries once</a:t>
          </a:r>
        </a:p>
      </dgm:t>
    </dgm:pt>
    <dgm:pt modelId="{9313B780-3FF6-499C-9AD4-568DAD2A6CC5}" type="parTrans" cxnId="{4B5E8466-40F8-4F6A-A8E1-F46B032E645C}">
      <dgm:prSet/>
      <dgm:spPr/>
      <dgm:t>
        <a:bodyPr/>
        <a:lstStyle/>
        <a:p>
          <a:endParaRPr lang="en-US"/>
        </a:p>
      </dgm:t>
    </dgm:pt>
    <dgm:pt modelId="{EFDC421B-8613-4C7C-93AD-A7E75D3AE975}" type="sibTrans" cxnId="{4B5E8466-40F8-4F6A-A8E1-F46B032E645C}">
      <dgm:prSet/>
      <dgm:spPr/>
      <dgm:t>
        <a:bodyPr/>
        <a:lstStyle/>
        <a:p>
          <a:endParaRPr lang="en-US"/>
        </a:p>
      </dgm:t>
    </dgm:pt>
    <dgm:pt modelId="{D1DB4D30-2D18-47B3-A7D4-D96C47A890F8}">
      <dgm:prSet/>
      <dgm:spPr/>
      <dgm:t>
        <a:bodyPr/>
        <a:lstStyle/>
        <a:p>
          <a:r>
            <a:rPr lang="en-US"/>
            <a:t>Variables are persistent</a:t>
          </a:r>
        </a:p>
      </dgm:t>
    </dgm:pt>
    <dgm:pt modelId="{4F4DF31D-ED7A-4047-A733-124F00CC6202}" type="parTrans" cxnId="{4CB531B0-451B-427E-A705-FD2EF9E20EC9}">
      <dgm:prSet/>
      <dgm:spPr/>
      <dgm:t>
        <a:bodyPr/>
        <a:lstStyle/>
        <a:p>
          <a:endParaRPr lang="en-US"/>
        </a:p>
      </dgm:t>
    </dgm:pt>
    <dgm:pt modelId="{A7EDC715-A470-458C-9FE6-2DC475E90FEE}" type="sibTrans" cxnId="{4CB531B0-451B-427E-A705-FD2EF9E20EC9}">
      <dgm:prSet/>
      <dgm:spPr/>
      <dgm:t>
        <a:bodyPr/>
        <a:lstStyle/>
        <a:p>
          <a:endParaRPr lang="en-US"/>
        </a:p>
      </dgm:t>
    </dgm:pt>
    <dgm:pt modelId="{F724C844-CE1C-40AE-905C-E7AEDCC2B75E}">
      <dgm:prSet/>
      <dgm:spPr/>
      <dgm:t>
        <a:bodyPr/>
        <a:lstStyle/>
        <a:p>
          <a:r>
            <a:rPr lang="en-US" b="1"/>
            <a:t>You can access your Python variables in R</a:t>
          </a:r>
        </a:p>
      </dgm:t>
    </dgm:pt>
    <dgm:pt modelId="{9BDD193D-6011-4A69-BC34-671BB0A98641}" type="parTrans" cxnId="{0D2EEA11-0114-4F81-B432-06F15B7B7F3B}">
      <dgm:prSet/>
      <dgm:spPr/>
      <dgm:t>
        <a:bodyPr/>
        <a:lstStyle/>
        <a:p>
          <a:endParaRPr lang="en-US"/>
        </a:p>
      </dgm:t>
    </dgm:pt>
    <dgm:pt modelId="{DCABF15F-5146-4B0D-BE02-EB32B539ABB8}" type="sibTrans" cxnId="{0D2EEA11-0114-4F81-B432-06F15B7B7F3B}">
      <dgm:prSet/>
      <dgm:spPr/>
      <dgm:t>
        <a:bodyPr/>
        <a:lstStyle/>
        <a:p>
          <a:endParaRPr lang="en-US"/>
        </a:p>
      </dgm:t>
    </dgm:pt>
    <dgm:pt modelId="{23A0CE61-C3C4-4CFB-9F89-D112314FB082}">
      <dgm:prSet/>
      <dgm:spPr/>
      <dgm:t>
        <a:bodyPr/>
        <a:lstStyle/>
        <a:p>
          <a:r>
            <a:rPr lang="en-US"/>
            <a:t>Variables are stored in an environment named </a:t>
          </a:r>
          <a:r>
            <a:rPr lang="en-US">
              <a:latin typeface="Courier New" panose="02070309020205020404" pitchFamily="49" charset="0"/>
              <a:cs typeface="Courier New" panose="02070309020205020404" pitchFamily="49" charset="0"/>
            </a:rPr>
            <a:t>py</a:t>
          </a:r>
        </a:p>
      </dgm:t>
    </dgm:pt>
    <dgm:pt modelId="{45ACB781-4CA8-4F1E-9597-69CB3FFE3CCE}" type="parTrans" cxnId="{47A2958C-A938-4588-BF33-37A77264B194}">
      <dgm:prSet/>
      <dgm:spPr/>
      <dgm:t>
        <a:bodyPr/>
        <a:lstStyle/>
        <a:p>
          <a:endParaRPr lang="en-US"/>
        </a:p>
      </dgm:t>
    </dgm:pt>
    <dgm:pt modelId="{93309DA9-FD4A-4DAB-9633-3E43AB0E1135}" type="sibTrans" cxnId="{47A2958C-A938-4588-BF33-37A77264B194}">
      <dgm:prSet/>
      <dgm:spPr/>
      <dgm:t>
        <a:bodyPr/>
        <a:lstStyle/>
        <a:p>
          <a:endParaRPr lang="en-US"/>
        </a:p>
      </dgm:t>
    </dgm:pt>
    <dgm:pt modelId="{E727CE2B-0605-4ACB-AB57-E9C0ECDB5E71}" type="pres">
      <dgm:prSet presAssocID="{608253B7-4F83-4CCA-98E3-B697A37E29F9}" presName="linear" presStyleCnt="0">
        <dgm:presLayoutVars>
          <dgm:dir/>
          <dgm:animLvl val="lvl"/>
          <dgm:resizeHandles val="exact"/>
        </dgm:presLayoutVars>
      </dgm:prSet>
      <dgm:spPr/>
    </dgm:pt>
    <dgm:pt modelId="{88E13E89-91B4-4057-B8B3-3F07882597E9}" type="pres">
      <dgm:prSet presAssocID="{A0FCF6E7-6E6E-4ED5-A4C0-01392B7421ED}" presName="parentLin" presStyleCnt="0"/>
      <dgm:spPr/>
    </dgm:pt>
    <dgm:pt modelId="{0C9EB43E-B111-4256-8E75-3B0FB6E72ECD}" type="pres">
      <dgm:prSet presAssocID="{A0FCF6E7-6E6E-4ED5-A4C0-01392B7421ED}" presName="parentLeftMargin" presStyleLbl="node1" presStyleIdx="0" presStyleCnt="2"/>
      <dgm:spPr/>
    </dgm:pt>
    <dgm:pt modelId="{10DE424C-7DB9-41A4-BC36-4F0320D9A92C}" type="pres">
      <dgm:prSet presAssocID="{A0FCF6E7-6E6E-4ED5-A4C0-01392B7421ED}" presName="parentText" presStyleLbl="node1" presStyleIdx="0" presStyleCnt="2">
        <dgm:presLayoutVars>
          <dgm:chMax val="0"/>
          <dgm:bulletEnabled val="1"/>
        </dgm:presLayoutVars>
      </dgm:prSet>
      <dgm:spPr/>
    </dgm:pt>
    <dgm:pt modelId="{2D90CD5B-20D5-4975-A1D2-FBF59E9D1EAA}" type="pres">
      <dgm:prSet presAssocID="{A0FCF6E7-6E6E-4ED5-A4C0-01392B7421ED}" presName="negativeSpace" presStyleCnt="0"/>
      <dgm:spPr/>
    </dgm:pt>
    <dgm:pt modelId="{9D6AC08B-0E0B-4061-B380-960D66B34FEB}" type="pres">
      <dgm:prSet presAssocID="{A0FCF6E7-6E6E-4ED5-A4C0-01392B7421ED}" presName="childText" presStyleLbl="conFgAcc1" presStyleIdx="0" presStyleCnt="2">
        <dgm:presLayoutVars>
          <dgm:bulletEnabled val="1"/>
        </dgm:presLayoutVars>
      </dgm:prSet>
      <dgm:spPr/>
    </dgm:pt>
    <dgm:pt modelId="{2C622F7E-B119-446A-A794-F20DBB2685E2}" type="pres">
      <dgm:prSet presAssocID="{FBF24985-24D6-468C-B453-5AA02EC1F46F}" presName="spaceBetweenRectangles" presStyleCnt="0"/>
      <dgm:spPr/>
    </dgm:pt>
    <dgm:pt modelId="{229DBA6C-8C24-4431-B955-4AFCC596CB9B}" type="pres">
      <dgm:prSet presAssocID="{F724C844-CE1C-40AE-905C-E7AEDCC2B75E}" presName="parentLin" presStyleCnt="0"/>
      <dgm:spPr/>
    </dgm:pt>
    <dgm:pt modelId="{DE19410B-61F0-45EE-8104-84EA753FE63D}" type="pres">
      <dgm:prSet presAssocID="{F724C844-CE1C-40AE-905C-E7AEDCC2B75E}" presName="parentLeftMargin" presStyleLbl="node1" presStyleIdx="0" presStyleCnt="2"/>
      <dgm:spPr/>
    </dgm:pt>
    <dgm:pt modelId="{AFDE6994-E873-47BB-B5D7-D6BDE02AB987}" type="pres">
      <dgm:prSet presAssocID="{F724C844-CE1C-40AE-905C-E7AEDCC2B75E}" presName="parentText" presStyleLbl="node1" presStyleIdx="1" presStyleCnt="2">
        <dgm:presLayoutVars>
          <dgm:chMax val="0"/>
          <dgm:bulletEnabled val="1"/>
        </dgm:presLayoutVars>
      </dgm:prSet>
      <dgm:spPr/>
    </dgm:pt>
    <dgm:pt modelId="{27640423-3D61-4606-BB94-195E4D43B2E3}" type="pres">
      <dgm:prSet presAssocID="{F724C844-CE1C-40AE-905C-E7AEDCC2B75E}" presName="negativeSpace" presStyleCnt="0"/>
      <dgm:spPr/>
    </dgm:pt>
    <dgm:pt modelId="{1C75B355-E81D-47A1-8568-A29D6C4F7616}" type="pres">
      <dgm:prSet presAssocID="{F724C844-CE1C-40AE-905C-E7AEDCC2B75E}" presName="childText" presStyleLbl="conFgAcc1" presStyleIdx="1" presStyleCnt="2">
        <dgm:presLayoutVars>
          <dgm:bulletEnabled val="1"/>
        </dgm:presLayoutVars>
      </dgm:prSet>
      <dgm:spPr/>
    </dgm:pt>
  </dgm:ptLst>
  <dgm:cxnLst>
    <dgm:cxn modelId="{0D2EEA11-0114-4F81-B432-06F15B7B7F3B}" srcId="{608253B7-4F83-4CCA-98E3-B697A37E29F9}" destId="{F724C844-CE1C-40AE-905C-E7AEDCC2B75E}" srcOrd="1" destOrd="0" parTransId="{9BDD193D-6011-4A69-BC34-671BB0A98641}" sibTransId="{DCABF15F-5146-4B0D-BE02-EB32B539ABB8}"/>
    <dgm:cxn modelId="{B9056A20-E2F1-4E8B-B3E4-B43D04798AF3}" srcId="{608253B7-4F83-4CCA-98E3-B697A37E29F9}" destId="{A0FCF6E7-6E6E-4ED5-A4C0-01392B7421ED}" srcOrd="0" destOrd="0" parTransId="{5ADEC6DC-8B47-4E4C-AC8A-E747504A2501}" sibTransId="{FBF24985-24D6-468C-B453-5AA02EC1F46F}"/>
    <dgm:cxn modelId="{779E4B24-4E0E-4FEC-80CB-4B181E83EE4E}" type="presOf" srcId="{D1DB4D30-2D18-47B3-A7D4-D96C47A890F8}" destId="{9D6AC08B-0E0B-4061-B380-960D66B34FEB}" srcOrd="0" destOrd="1" presId="urn:microsoft.com/office/officeart/2005/8/layout/list1"/>
    <dgm:cxn modelId="{4B5E8466-40F8-4F6A-A8E1-F46B032E645C}" srcId="{A0FCF6E7-6E6E-4ED5-A4C0-01392B7421ED}" destId="{FA6055BE-0470-4689-B2A7-5BA4E64C29E0}" srcOrd="0" destOrd="0" parTransId="{9313B780-3FF6-499C-9AD4-568DAD2A6CC5}" sibTransId="{EFDC421B-8613-4C7C-93AD-A7E75D3AE975}"/>
    <dgm:cxn modelId="{86585576-5839-4634-AE0B-0EA1C40E4C51}" type="presOf" srcId="{A0FCF6E7-6E6E-4ED5-A4C0-01392B7421ED}" destId="{10DE424C-7DB9-41A4-BC36-4F0320D9A92C}" srcOrd="1" destOrd="0" presId="urn:microsoft.com/office/officeart/2005/8/layout/list1"/>
    <dgm:cxn modelId="{47A2958C-A938-4588-BF33-37A77264B194}" srcId="{F724C844-CE1C-40AE-905C-E7AEDCC2B75E}" destId="{23A0CE61-C3C4-4CFB-9F89-D112314FB082}" srcOrd="0" destOrd="0" parTransId="{45ACB781-4CA8-4F1E-9597-69CB3FFE3CCE}" sibTransId="{93309DA9-FD4A-4DAB-9633-3E43AB0E1135}"/>
    <dgm:cxn modelId="{C24A4B99-9A40-414A-AB1D-B31CAC3ABD98}" type="presOf" srcId="{F724C844-CE1C-40AE-905C-E7AEDCC2B75E}" destId="{AFDE6994-E873-47BB-B5D7-D6BDE02AB987}" srcOrd="1" destOrd="0" presId="urn:microsoft.com/office/officeart/2005/8/layout/list1"/>
    <dgm:cxn modelId="{95A8EA9B-76E7-4E49-AE3A-8F841ACA6615}" type="presOf" srcId="{FA6055BE-0470-4689-B2A7-5BA4E64C29E0}" destId="{9D6AC08B-0E0B-4061-B380-960D66B34FEB}" srcOrd="0" destOrd="0" presId="urn:microsoft.com/office/officeart/2005/8/layout/list1"/>
    <dgm:cxn modelId="{9D3D53A8-F4ED-4A9B-BCE4-03DAF10512CB}" type="presOf" srcId="{F724C844-CE1C-40AE-905C-E7AEDCC2B75E}" destId="{DE19410B-61F0-45EE-8104-84EA753FE63D}" srcOrd="0" destOrd="0" presId="urn:microsoft.com/office/officeart/2005/8/layout/list1"/>
    <dgm:cxn modelId="{4CB531B0-451B-427E-A705-FD2EF9E20EC9}" srcId="{A0FCF6E7-6E6E-4ED5-A4C0-01392B7421ED}" destId="{D1DB4D30-2D18-47B3-A7D4-D96C47A890F8}" srcOrd="1" destOrd="0" parTransId="{4F4DF31D-ED7A-4047-A733-124F00CC6202}" sibTransId="{A7EDC715-A470-458C-9FE6-2DC475E90FEE}"/>
    <dgm:cxn modelId="{A733A9C5-9807-43C5-A5F0-1D0BC001E977}" type="presOf" srcId="{608253B7-4F83-4CCA-98E3-B697A37E29F9}" destId="{E727CE2B-0605-4ACB-AB57-E9C0ECDB5E71}" srcOrd="0" destOrd="0" presId="urn:microsoft.com/office/officeart/2005/8/layout/list1"/>
    <dgm:cxn modelId="{072204E0-C0AE-4E56-9114-7508EDFC0027}" type="presOf" srcId="{23A0CE61-C3C4-4CFB-9F89-D112314FB082}" destId="{1C75B355-E81D-47A1-8568-A29D6C4F7616}" srcOrd="0" destOrd="0" presId="urn:microsoft.com/office/officeart/2005/8/layout/list1"/>
    <dgm:cxn modelId="{E5A909EB-E21C-4184-8A45-352E2AA872D9}" type="presOf" srcId="{A0FCF6E7-6E6E-4ED5-A4C0-01392B7421ED}" destId="{0C9EB43E-B111-4256-8E75-3B0FB6E72ECD}" srcOrd="0" destOrd="0" presId="urn:microsoft.com/office/officeart/2005/8/layout/list1"/>
    <dgm:cxn modelId="{5F2483DD-9CE5-4AAD-BB34-C7D90E2DCA12}" type="presParOf" srcId="{E727CE2B-0605-4ACB-AB57-E9C0ECDB5E71}" destId="{88E13E89-91B4-4057-B8B3-3F07882597E9}" srcOrd="0" destOrd="0" presId="urn:microsoft.com/office/officeart/2005/8/layout/list1"/>
    <dgm:cxn modelId="{25B6366C-44B2-4F62-8258-5F20387C25DD}" type="presParOf" srcId="{88E13E89-91B4-4057-B8B3-3F07882597E9}" destId="{0C9EB43E-B111-4256-8E75-3B0FB6E72ECD}" srcOrd="0" destOrd="0" presId="urn:microsoft.com/office/officeart/2005/8/layout/list1"/>
    <dgm:cxn modelId="{65D48101-A3F5-42BF-B5B3-EEA6BD2297CB}" type="presParOf" srcId="{88E13E89-91B4-4057-B8B3-3F07882597E9}" destId="{10DE424C-7DB9-41A4-BC36-4F0320D9A92C}" srcOrd="1" destOrd="0" presId="urn:microsoft.com/office/officeart/2005/8/layout/list1"/>
    <dgm:cxn modelId="{6063F032-3794-44AC-8ED4-0056BFC477C1}" type="presParOf" srcId="{E727CE2B-0605-4ACB-AB57-E9C0ECDB5E71}" destId="{2D90CD5B-20D5-4975-A1D2-FBF59E9D1EAA}" srcOrd="1" destOrd="0" presId="urn:microsoft.com/office/officeart/2005/8/layout/list1"/>
    <dgm:cxn modelId="{F51E636E-1203-4EA7-9DFC-65CC903F43C3}" type="presParOf" srcId="{E727CE2B-0605-4ACB-AB57-E9C0ECDB5E71}" destId="{9D6AC08B-0E0B-4061-B380-960D66B34FEB}" srcOrd="2" destOrd="0" presId="urn:microsoft.com/office/officeart/2005/8/layout/list1"/>
    <dgm:cxn modelId="{5ED10C4A-1B24-4609-B085-715F83E5B03C}" type="presParOf" srcId="{E727CE2B-0605-4ACB-AB57-E9C0ECDB5E71}" destId="{2C622F7E-B119-446A-A794-F20DBB2685E2}" srcOrd="3" destOrd="0" presId="urn:microsoft.com/office/officeart/2005/8/layout/list1"/>
    <dgm:cxn modelId="{D9080049-DE04-4DF8-99F4-D1CD15E19926}" type="presParOf" srcId="{E727CE2B-0605-4ACB-AB57-E9C0ECDB5E71}" destId="{229DBA6C-8C24-4431-B955-4AFCC596CB9B}" srcOrd="4" destOrd="0" presId="urn:microsoft.com/office/officeart/2005/8/layout/list1"/>
    <dgm:cxn modelId="{CDCB5804-FC57-4687-99C6-8138D36A2910}" type="presParOf" srcId="{229DBA6C-8C24-4431-B955-4AFCC596CB9B}" destId="{DE19410B-61F0-45EE-8104-84EA753FE63D}" srcOrd="0" destOrd="0" presId="urn:microsoft.com/office/officeart/2005/8/layout/list1"/>
    <dgm:cxn modelId="{1F037654-7A3A-4091-8C4E-CD58754DE82F}" type="presParOf" srcId="{229DBA6C-8C24-4431-B955-4AFCC596CB9B}" destId="{AFDE6994-E873-47BB-B5D7-D6BDE02AB987}" srcOrd="1" destOrd="0" presId="urn:microsoft.com/office/officeart/2005/8/layout/list1"/>
    <dgm:cxn modelId="{91937523-2F60-4760-8477-5CD94D9632E5}" type="presParOf" srcId="{E727CE2B-0605-4ACB-AB57-E9C0ECDB5E71}" destId="{27640423-3D61-4606-BB94-195E4D43B2E3}" srcOrd="5" destOrd="0" presId="urn:microsoft.com/office/officeart/2005/8/layout/list1"/>
    <dgm:cxn modelId="{81E9CE80-AEC7-47E6-8066-3CE3996A57AD}" type="presParOf" srcId="{E727CE2B-0605-4ACB-AB57-E9C0ECDB5E71}" destId="{1C75B355-E81D-47A1-8568-A29D6C4F761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2BA3CA-4A51-4FF3-9E48-7B22DFA15A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E1E807-1798-4377-83E8-26977454CDD5}">
      <dgm:prSet/>
      <dgm:spPr/>
      <dgm:t>
        <a:bodyPr/>
        <a:lstStyle/>
        <a:p>
          <a:pPr>
            <a:lnSpc>
              <a:spcPct val="100000"/>
            </a:lnSpc>
          </a:pPr>
          <a:r>
            <a:rPr lang="en-US"/>
            <a:t>The answer key</a:t>
          </a:r>
        </a:p>
      </dgm:t>
    </dgm:pt>
    <dgm:pt modelId="{A07CB891-9BC1-463B-9E76-4D74C10E1D39}" type="parTrans" cxnId="{9E5D38CA-ED29-4F86-9F5C-4F1CA5AF9FCD}">
      <dgm:prSet/>
      <dgm:spPr/>
      <dgm:t>
        <a:bodyPr/>
        <a:lstStyle/>
        <a:p>
          <a:endParaRPr lang="en-US"/>
        </a:p>
      </dgm:t>
    </dgm:pt>
    <dgm:pt modelId="{C228B6A4-FFEB-41E1-854C-787E1302005D}" type="sibTrans" cxnId="{9E5D38CA-ED29-4F86-9F5C-4F1CA5AF9FCD}">
      <dgm:prSet/>
      <dgm:spPr/>
      <dgm:t>
        <a:bodyPr/>
        <a:lstStyle/>
        <a:p>
          <a:endParaRPr lang="en-US"/>
        </a:p>
      </dgm:t>
    </dgm:pt>
    <dgm:pt modelId="{EA78ABC8-1DD3-43B7-8DBE-AD934FA51A3C}">
      <dgm:prSet/>
      <dgm:spPr/>
      <dgm:t>
        <a:bodyPr/>
        <a:lstStyle/>
        <a:p>
          <a:pPr>
            <a:lnSpc>
              <a:spcPct val="100000"/>
            </a:lnSpc>
          </a:pPr>
          <a:r>
            <a:rPr lang="en-US"/>
            <a:t>(Our) solutions to all sections</a:t>
          </a:r>
        </a:p>
      </dgm:t>
    </dgm:pt>
    <dgm:pt modelId="{14381F36-C05F-412F-BABF-71AF5AE7CFCD}" type="parTrans" cxnId="{4083B309-BF52-425A-91D9-3F99F36E053F}">
      <dgm:prSet/>
      <dgm:spPr/>
      <dgm:t>
        <a:bodyPr/>
        <a:lstStyle/>
        <a:p>
          <a:endParaRPr lang="en-US"/>
        </a:p>
      </dgm:t>
    </dgm:pt>
    <dgm:pt modelId="{08C70AE6-922D-4FCE-9DF2-89546DC6DF39}" type="sibTrans" cxnId="{4083B309-BF52-425A-91D9-3F99F36E053F}">
      <dgm:prSet/>
      <dgm:spPr/>
      <dgm:t>
        <a:bodyPr/>
        <a:lstStyle/>
        <a:p>
          <a:endParaRPr lang="en-US"/>
        </a:p>
      </dgm:t>
    </dgm:pt>
    <dgm:pt modelId="{A70AA4C9-E20F-4C7E-BF9A-2D07794D1730}">
      <dgm:prSet/>
      <dgm:spPr/>
      <dgm:t>
        <a:bodyPr/>
        <a:lstStyle/>
        <a:p>
          <a:pPr>
            <a:lnSpc>
              <a:spcPct val="100000"/>
            </a:lnSpc>
          </a:pPr>
          <a:r>
            <a:rPr lang="en-US"/>
            <a:t>No Python experience? Learn some from here.</a:t>
          </a:r>
        </a:p>
      </dgm:t>
    </dgm:pt>
    <dgm:pt modelId="{58A39D90-D578-4312-B7B5-6667532EDF45}" type="parTrans" cxnId="{861F100C-6B41-4524-A884-A52EDA7AB426}">
      <dgm:prSet/>
      <dgm:spPr/>
      <dgm:t>
        <a:bodyPr/>
        <a:lstStyle/>
        <a:p>
          <a:endParaRPr lang="en-US"/>
        </a:p>
      </dgm:t>
    </dgm:pt>
    <dgm:pt modelId="{E8A2F772-50E8-476D-A460-C7A3DC6DCAD4}" type="sibTrans" cxnId="{861F100C-6B41-4524-A884-A52EDA7AB426}">
      <dgm:prSet/>
      <dgm:spPr/>
      <dgm:t>
        <a:bodyPr/>
        <a:lstStyle/>
        <a:p>
          <a:endParaRPr lang="en-US"/>
        </a:p>
      </dgm:t>
    </dgm:pt>
    <dgm:pt modelId="{13F66AB0-3072-4BF6-A6AE-389665FECF0E}">
      <dgm:prSet/>
      <dgm:spPr/>
      <dgm:t>
        <a:bodyPr/>
        <a:lstStyle/>
        <a:p>
          <a:pPr>
            <a:lnSpc>
              <a:spcPct val="100000"/>
            </a:lnSpc>
          </a:pPr>
          <a:r>
            <a:rPr lang="en-US"/>
            <a:t>The guided document</a:t>
          </a:r>
        </a:p>
      </dgm:t>
    </dgm:pt>
    <dgm:pt modelId="{21ECCDC5-A0C7-4998-AFC4-77C2C2C3B71F}" type="parTrans" cxnId="{12FD84A8-3339-4E60-B5EF-DE9E1BF6F6EF}">
      <dgm:prSet/>
      <dgm:spPr/>
      <dgm:t>
        <a:bodyPr/>
        <a:lstStyle/>
        <a:p>
          <a:endParaRPr lang="en-US"/>
        </a:p>
      </dgm:t>
    </dgm:pt>
    <dgm:pt modelId="{85996BCF-8A26-471E-A9A0-55FCC1BDAB6C}" type="sibTrans" cxnId="{12FD84A8-3339-4E60-B5EF-DE9E1BF6F6EF}">
      <dgm:prSet/>
      <dgm:spPr/>
      <dgm:t>
        <a:bodyPr/>
        <a:lstStyle/>
        <a:p>
          <a:endParaRPr lang="en-US"/>
        </a:p>
      </dgm:t>
    </dgm:pt>
    <dgm:pt modelId="{FE1C3123-7431-490C-84D3-91926AEBF404}">
      <dgm:prSet/>
      <dgm:spPr/>
      <dgm:t>
        <a:bodyPr/>
        <a:lstStyle/>
        <a:p>
          <a:pPr>
            <a:lnSpc>
              <a:spcPct val="100000"/>
            </a:lnSpc>
          </a:pPr>
          <a:r>
            <a:rPr lang="en-US"/>
            <a:t>Starter code and hints</a:t>
          </a:r>
        </a:p>
      </dgm:t>
    </dgm:pt>
    <dgm:pt modelId="{B10B8A10-2671-4A3F-8CDB-649780F570E3}" type="parTrans" cxnId="{F57164EB-623C-44D1-9D6C-3F986E2CC957}">
      <dgm:prSet/>
      <dgm:spPr/>
      <dgm:t>
        <a:bodyPr/>
        <a:lstStyle/>
        <a:p>
          <a:endParaRPr lang="en-US"/>
        </a:p>
      </dgm:t>
    </dgm:pt>
    <dgm:pt modelId="{291C13E3-D8A5-47D9-93B2-D46650A59306}" type="sibTrans" cxnId="{F57164EB-623C-44D1-9D6C-3F986E2CC957}">
      <dgm:prSet/>
      <dgm:spPr/>
      <dgm:t>
        <a:bodyPr/>
        <a:lstStyle/>
        <a:p>
          <a:endParaRPr lang="en-US"/>
        </a:p>
      </dgm:t>
    </dgm:pt>
    <dgm:pt modelId="{5A244D38-416B-4E81-85FF-CB57985F0BD5}">
      <dgm:prSet/>
      <dgm:spPr/>
      <dgm:t>
        <a:bodyPr/>
        <a:lstStyle/>
        <a:p>
          <a:pPr>
            <a:lnSpc>
              <a:spcPct val="100000"/>
            </a:lnSpc>
          </a:pPr>
          <a:r>
            <a:rPr lang="en-US"/>
            <a:t>Little Python experience? This will get you started</a:t>
          </a:r>
        </a:p>
      </dgm:t>
    </dgm:pt>
    <dgm:pt modelId="{3C38BFF0-B5C7-4FDC-850E-8B71A16ADF51}" type="parTrans" cxnId="{6796D657-86DC-4320-A7BB-A817C4F3F19E}">
      <dgm:prSet/>
      <dgm:spPr/>
      <dgm:t>
        <a:bodyPr/>
        <a:lstStyle/>
        <a:p>
          <a:endParaRPr lang="en-US"/>
        </a:p>
      </dgm:t>
    </dgm:pt>
    <dgm:pt modelId="{CD8A6597-4D45-4B75-AC0C-471E95D02090}" type="sibTrans" cxnId="{6796D657-86DC-4320-A7BB-A817C4F3F19E}">
      <dgm:prSet/>
      <dgm:spPr/>
      <dgm:t>
        <a:bodyPr/>
        <a:lstStyle/>
        <a:p>
          <a:endParaRPr lang="en-US"/>
        </a:p>
      </dgm:t>
    </dgm:pt>
    <dgm:pt modelId="{7822B442-8279-462A-9EFC-26B049D903AF}">
      <dgm:prSet/>
      <dgm:spPr/>
      <dgm:t>
        <a:bodyPr/>
        <a:lstStyle/>
        <a:p>
          <a:pPr>
            <a:lnSpc>
              <a:spcPct val="100000"/>
            </a:lnSpc>
          </a:pPr>
          <a:r>
            <a:rPr lang="en-US"/>
            <a:t>The blank document</a:t>
          </a:r>
        </a:p>
      </dgm:t>
    </dgm:pt>
    <dgm:pt modelId="{9709F851-1D18-4DB1-B60D-DFB6720FBCE7}" type="parTrans" cxnId="{9939BD2C-AEC9-401A-B32E-0DBD5F5806D6}">
      <dgm:prSet/>
      <dgm:spPr/>
      <dgm:t>
        <a:bodyPr/>
        <a:lstStyle/>
        <a:p>
          <a:endParaRPr lang="en-US"/>
        </a:p>
      </dgm:t>
    </dgm:pt>
    <dgm:pt modelId="{0C9AD53C-FA48-459C-9C34-0C37145043E7}" type="sibTrans" cxnId="{9939BD2C-AEC9-401A-B32E-0DBD5F5806D6}">
      <dgm:prSet/>
      <dgm:spPr/>
      <dgm:t>
        <a:bodyPr/>
        <a:lstStyle/>
        <a:p>
          <a:endParaRPr lang="en-US"/>
        </a:p>
      </dgm:t>
    </dgm:pt>
    <dgm:pt modelId="{CD785070-15C0-4013-AB0A-67611146AD7A}">
      <dgm:prSet/>
      <dgm:spPr/>
      <dgm:t>
        <a:bodyPr/>
        <a:lstStyle/>
        <a:p>
          <a:pPr>
            <a:lnSpc>
              <a:spcPct val="100000"/>
            </a:lnSpc>
          </a:pPr>
          <a:r>
            <a:rPr lang="en-US"/>
            <a:t>Template document</a:t>
          </a:r>
        </a:p>
      </dgm:t>
    </dgm:pt>
    <dgm:pt modelId="{17C04762-FD69-4DDD-B419-51DA3CDF1E1A}" type="parTrans" cxnId="{78C8FF14-3A8C-49C5-A639-88D5556F8203}">
      <dgm:prSet/>
      <dgm:spPr/>
      <dgm:t>
        <a:bodyPr/>
        <a:lstStyle/>
        <a:p>
          <a:endParaRPr lang="en-US"/>
        </a:p>
      </dgm:t>
    </dgm:pt>
    <dgm:pt modelId="{F81063FB-493F-40E9-BA8D-CC269E74FFAF}" type="sibTrans" cxnId="{78C8FF14-3A8C-49C5-A639-88D5556F8203}">
      <dgm:prSet/>
      <dgm:spPr/>
      <dgm:t>
        <a:bodyPr/>
        <a:lstStyle/>
        <a:p>
          <a:endParaRPr lang="en-US"/>
        </a:p>
      </dgm:t>
    </dgm:pt>
    <dgm:pt modelId="{F6A14C5D-0138-412A-9EC3-511E966DFC16}">
      <dgm:prSet/>
      <dgm:spPr/>
      <dgm:t>
        <a:bodyPr/>
        <a:lstStyle/>
        <a:p>
          <a:pPr>
            <a:lnSpc>
              <a:spcPct val="100000"/>
            </a:lnSpc>
          </a:pPr>
          <a:r>
            <a:rPr lang="en-US"/>
            <a:t>No starter code</a:t>
          </a:r>
        </a:p>
      </dgm:t>
    </dgm:pt>
    <dgm:pt modelId="{68EC7BF7-FAF6-4181-AC0E-AC1673F9482E}" type="parTrans" cxnId="{D01CC447-C14A-4966-A8A1-66541C2636C5}">
      <dgm:prSet/>
      <dgm:spPr/>
      <dgm:t>
        <a:bodyPr/>
        <a:lstStyle/>
        <a:p>
          <a:endParaRPr lang="en-US"/>
        </a:p>
      </dgm:t>
    </dgm:pt>
    <dgm:pt modelId="{93738E02-49D1-409A-8882-A20DA69467A6}" type="sibTrans" cxnId="{D01CC447-C14A-4966-A8A1-66541C2636C5}">
      <dgm:prSet/>
      <dgm:spPr/>
      <dgm:t>
        <a:bodyPr/>
        <a:lstStyle/>
        <a:p>
          <a:endParaRPr lang="en-US"/>
        </a:p>
      </dgm:t>
    </dgm:pt>
    <dgm:pt modelId="{3948B5E2-7F9B-4326-91EA-108AB834FC72}">
      <dgm:prSet/>
      <dgm:spPr/>
      <dgm:t>
        <a:bodyPr/>
        <a:lstStyle/>
        <a:p>
          <a:pPr>
            <a:lnSpc>
              <a:spcPct val="100000"/>
            </a:lnSpc>
          </a:pPr>
          <a:r>
            <a:rPr lang="en-US"/>
            <a:t>Do things your own way!</a:t>
          </a:r>
        </a:p>
      </dgm:t>
    </dgm:pt>
    <dgm:pt modelId="{68395B35-7ACC-474E-BEB8-78500567D3D7}" type="parTrans" cxnId="{2346E347-B491-4FE6-912C-5B552E326237}">
      <dgm:prSet/>
      <dgm:spPr/>
      <dgm:t>
        <a:bodyPr/>
        <a:lstStyle/>
        <a:p>
          <a:endParaRPr lang="en-US"/>
        </a:p>
      </dgm:t>
    </dgm:pt>
    <dgm:pt modelId="{931C6FF1-2477-4C01-9441-93368775A167}" type="sibTrans" cxnId="{2346E347-B491-4FE6-912C-5B552E326237}">
      <dgm:prSet/>
      <dgm:spPr/>
      <dgm:t>
        <a:bodyPr/>
        <a:lstStyle/>
        <a:p>
          <a:endParaRPr lang="en-US"/>
        </a:p>
      </dgm:t>
    </dgm:pt>
    <dgm:pt modelId="{25B3A6BB-DAA4-4059-AF11-BA386A3190F5}" type="pres">
      <dgm:prSet presAssocID="{EF2BA3CA-4A51-4FF3-9E48-7B22DFA15A33}" presName="root" presStyleCnt="0">
        <dgm:presLayoutVars>
          <dgm:dir/>
          <dgm:resizeHandles val="exact"/>
        </dgm:presLayoutVars>
      </dgm:prSet>
      <dgm:spPr/>
    </dgm:pt>
    <dgm:pt modelId="{DE18DFDB-06AE-406B-83EA-18398B494C57}" type="pres">
      <dgm:prSet presAssocID="{78E1E807-1798-4377-83E8-26977454CDD5}" presName="compNode" presStyleCnt="0"/>
      <dgm:spPr/>
    </dgm:pt>
    <dgm:pt modelId="{01693D75-04EA-4A88-B994-ACE85744791D}" type="pres">
      <dgm:prSet presAssocID="{78E1E807-1798-4377-83E8-26977454CDD5}" presName="bgRect" presStyleLbl="bgShp" presStyleIdx="0" presStyleCnt="3"/>
      <dgm:spPr/>
    </dgm:pt>
    <dgm:pt modelId="{7A01C2BC-E6D0-4CB3-9CF4-9C259E03612A}" type="pres">
      <dgm:prSet presAssocID="{78E1E807-1798-4377-83E8-26977454CD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AAD865AD-2E95-43F8-BFEA-AFE3CE570EC9}" type="pres">
      <dgm:prSet presAssocID="{78E1E807-1798-4377-83E8-26977454CDD5}" presName="spaceRect" presStyleCnt="0"/>
      <dgm:spPr/>
    </dgm:pt>
    <dgm:pt modelId="{755D68BE-87F2-4760-87DB-FA03C0237226}" type="pres">
      <dgm:prSet presAssocID="{78E1E807-1798-4377-83E8-26977454CDD5}" presName="parTx" presStyleLbl="revTx" presStyleIdx="0" presStyleCnt="6">
        <dgm:presLayoutVars>
          <dgm:chMax val="0"/>
          <dgm:chPref val="0"/>
        </dgm:presLayoutVars>
      </dgm:prSet>
      <dgm:spPr/>
    </dgm:pt>
    <dgm:pt modelId="{62635504-9BB1-4B99-8EAE-F18D2555BEE6}" type="pres">
      <dgm:prSet presAssocID="{78E1E807-1798-4377-83E8-26977454CDD5}" presName="desTx" presStyleLbl="revTx" presStyleIdx="1" presStyleCnt="6">
        <dgm:presLayoutVars/>
      </dgm:prSet>
      <dgm:spPr/>
    </dgm:pt>
    <dgm:pt modelId="{0E4483EC-4808-4BF6-83CF-26B79D2F0AC1}" type="pres">
      <dgm:prSet presAssocID="{C228B6A4-FFEB-41E1-854C-787E1302005D}" presName="sibTrans" presStyleCnt="0"/>
      <dgm:spPr/>
    </dgm:pt>
    <dgm:pt modelId="{A8D71311-04D1-4C25-A150-35A6048F82E2}" type="pres">
      <dgm:prSet presAssocID="{13F66AB0-3072-4BF6-A6AE-389665FECF0E}" presName="compNode" presStyleCnt="0"/>
      <dgm:spPr/>
    </dgm:pt>
    <dgm:pt modelId="{3B6ECEFD-CA66-4997-AB13-CBD8122E2731}" type="pres">
      <dgm:prSet presAssocID="{13F66AB0-3072-4BF6-A6AE-389665FECF0E}" presName="bgRect" presStyleLbl="bgShp" presStyleIdx="1" presStyleCnt="3"/>
      <dgm:spPr/>
    </dgm:pt>
    <dgm:pt modelId="{3906BD2F-097B-478F-B5AF-7D04BD5BC707}" type="pres">
      <dgm:prSet presAssocID="{13F66AB0-3072-4BF6-A6AE-389665FECF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16A5207D-0F60-441E-A5FF-759429CBD90B}" type="pres">
      <dgm:prSet presAssocID="{13F66AB0-3072-4BF6-A6AE-389665FECF0E}" presName="spaceRect" presStyleCnt="0"/>
      <dgm:spPr/>
    </dgm:pt>
    <dgm:pt modelId="{C7F15392-7316-42DB-A1D5-2C8E639FA836}" type="pres">
      <dgm:prSet presAssocID="{13F66AB0-3072-4BF6-A6AE-389665FECF0E}" presName="parTx" presStyleLbl="revTx" presStyleIdx="2" presStyleCnt="6">
        <dgm:presLayoutVars>
          <dgm:chMax val="0"/>
          <dgm:chPref val="0"/>
        </dgm:presLayoutVars>
      </dgm:prSet>
      <dgm:spPr/>
    </dgm:pt>
    <dgm:pt modelId="{3F13DA69-7D81-4B12-8BE8-2934C5B41734}" type="pres">
      <dgm:prSet presAssocID="{13F66AB0-3072-4BF6-A6AE-389665FECF0E}" presName="desTx" presStyleLbl="revTx" presStyleIdx="3" presStyleCnt="6">
        <dgm:presLayoutVars/>
      </dgm:prSet>
      <dgm:spPr/>
    </dgm:pt>
    <dgm:pt modelId="{51EDE4AE-AB10-4BC6-B507-8309263698C6}" type="pres">
      <dgm:prSet presAssocID="{85996BCF-8A26-471E-A9A0-55FCC1BDAB6C}" presName="sibTrans" presStyleCnt="0"/>
      <dgm:spPr/>
    </dgm:pt>
    <dgm:pt modelId="{B20A1914-A4C5-45D1-88EE-1BED93FFB76C}" type="pres">
      <dgm:prSet presAssocID="{7822B442-8279-462A-9EFC-26B049D903AF}" presName="compNode" presStyleCnt="0"/>
      <dgm:spPr/>
    </dgm:pt>
    <dgm:pt modelId="{88DAA201-663E-4563-B349-ED238F2E8955}" type="pres">
      <dgm:prSet presAssocID="{7822B442-8279-462A-9EFC-26B049D903AF}" presName="bgRect" presStyleLbl="bgShp" presStyleIdx="2" presStyleCnt="3"/>
      <dgm:spPr/>
    </dgm:pt>
    <dgm:pt modelId="{7FC3744F-94E9-47FC-B659-30A2ABABC77F}" type="pres">
      <dgm:prSet presAssocID="{7822B442-8279-462A-9EFC-26B049D903A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spiration"/>
        </a:ext>
      </dgm:extLst>
    </dgm:pt>
    <dgm:pt modelId="{FF42D5A3-6E5A-4D60-A98C-0B384C541415}" type="pres">
      <dgm:prSet presAssocID="{7822B442-8279-462A-9EFC-26B049D903AF}" presName="spaceRect" presStyleCnt="0"/>
      <dgm:spPr/>
    </dgm:pt>
    <dgm:pt modelId="{4C2D8479-A24D-4BFF-8A63-93AB18C4F671}" type="pres">
      <dgm:prSet presAssocID="{7822B442-8279-462A-9EFC-26B049D903AF}" presName="parTx" presStyleLbl="revTx" presStyleIdx="4" presStyleCnt="6">
        <dgm:presLayoutVars>
          <dgm:chMax val="0"/>
          <dgm:chPref val="0"/>
        </dgm:presLayoutVars>
      </dgm:prSet>
      <dgm:spPr/>
    </dgm:pt>
    <dgm:pt modelId="{6D96DA15-7740-4284-83D7-E48EBB3EA67B}" type="pres">
      <dgm:prSet presAssocID="{7822B442-8279-462A-9EFC-26B049D903AF}" presName="desTx" presStyleLbl="revTx" presStyleIdx="5" presStyleCnt="6">
        <dgm:presLayoutVars/>
      </dgm:prSet>
      <dgm:spPr/>
    </dgm:pt>
  </dgm:ptLst>
  <dgm:cxnLst>
    <dgm:cxn modelId="{4083B309-BF52-425A-91D9-3F99F36E053F}" srcId="{78E1E807-1798-4377-83E8-26977454CDD5}" destId="{EA78ABC8-1DD3-43B7-8DBE-AD934FA51A3C}" srcOrd="0" destOrd="0" parTransId="{14381F36-C05F-412F-BABF-71AF5AE7CFCD}" sibTransId="{08C70AE6-922D-4FCE-9DF2-89546DC6DF39}"/>
    <dgm:cxn modelId="{861F100C-6B41-4524-A884-A52EDA7AB426}" srcId="{78E1E807-1798-4377-83E8-26977454CDD5}" destId="{A70AA4C9-E20F-4C7E-BF9A-2D07794D1730}" srcOrd="1" destOrd="0" parTransId="{58A39D90-D578-4312-B7B5-6667532EDF45}" sibTransId="{E8A2F772-50E8-476D-A460-C7A3DC6DCAD4}"/>
    <dgm:cxn modelId="{07CF9A0E-0FAD-4484-BD29-21417F7754F8}" type="presOf" srcId="{A70AA4C9-E20F-4C7E-BF9A-2D07794D1730}" destId="{62635504-9BB1-4B99-8EAE-F18D2555BEE6}" srcOrd="0" destOrd="1" presId="urn:microsoft.com/office/officeart/2018/2/layout/IconVerticalSolidList"/>
    <dgm:cxn modelId="{67EDB40F-9123-4E49-BE8A-A2EDCCC5E304}" type="presOf" srcId="{78E1E807-1798-4377-83E8-26977454CDD5}" destId="{755D68BE-87F2-4760-87DB-FA03C0237226}" srcOrd="0" destOrd="0" presId="urn:microsoft.com/office/officeart/2018/2/layout/IconVerticalSolidList"/>
    <dgm:cxn modelId="{78C8FF14-3A8C-49C5-A639-88D5556F8203}" srcId="{7822B442-8279-462A-9EFC-26B049D903AF}" destId="{CD785070-15C0-4013-AB0A-67611146AD7A}" srcOrd="0" destOrd="0" parTransId="{17C04762-FD69-4DDD-B419-51DA3CDF1E1A}" sibTransId="{F81063FB-493F-40E9-BA8D-CC269E74FFAF}"/>
    <dgm:cxn modelId="{DCD9D619-5C09-4B89-9F67-441930117E4E}" type="presOf" srcId="{F6A14C5D-0138-412A-9EC3-511E966DFC16}" destId="{6D96DA15-7740-4284-83D7-E48EBB3EA67B}" srcOrd="0" destOrd="1" presId="urn:microsoft.com/office/officeart/2018/2/layout/IconVerticalSolidList"/>
    <dgm:cxn modelId="{9939BD2C-AEC9-401A-B32E-0DBD5F5806D6}" srcId="{EF2BA3CA-4A51-4FF3-9E48-7B22DFA15A33}" destId="{7822B442-8279-462A-9EFC-26B049D903AF}" srcOrd="2" destOrd="0" parTransId="{9709F851-1D18-4DB1-B60D-DFB6720FBCE7}" sibTransId="{0C9AD53C-FA48-459C-9C34-0C37145043E7}"/>
    <dgm:cxn modelId="{31B97E2E-BD97-4596-9BEF-CDB88A3D53B1}" type="presOf" srcId="{FE1C3123-7431-490C-84D3-91926AEBF404}" destId="{3F13DA69-7D81-4B12-8BE8-2934C5B41734}" srcOrd="0" destOrd="0" presId="urn:microsoft.com/office/officeart/2018/2/layout/IconVerticalSolidList"/>
    <dgm:cxn modelId="{97FE7560-3268-4736-81A9-8A9FC46F1E52}" type="presOf" srcId="{5A244D38-416B-4E81-85FF-CB57985F0BD5}" destId="{3F13DA69-7D81-4B12-8BE8-2934C5B41734}" srcOrd="0" destOrd="1" presId="urn:microsoft.com/office/officeart/2018/2/layout/IconVerticalSolidList"/>
    <dgm:cxn modelId="{D01CC447-C14A-4966-A8A1-66541C2636C5}" srcId="{7822B442-8279-462A-9EFC-26B049D903AF}" destId="{F6A14C5D-0138-412A-9EC3-511E966DFC16}" srcOrd="1" destOrd="0" parTransId="{68EC7BF7-FAF6-4181-AC0E-AC1673F9482E}" sibTransId="{93738E02-49D1-409A-8882-A20DA69467A6}"/>
    <dgm:cxn modelId="{2346E347-B491-4FE6-912C-5B552E326237}" srcId="{7822B442-8279-462A-9EFC-26B049D903AF}" destId="{3948B5E2-7F9B-4326-91EA-108AB834FC72}" srcOrd="2" destOrd="0" parTransId="{68395B35-7ACC-474E-BEB8-78500567D3D7}" sibTransId="{931C6FF1-2477-4C01-9441-93368775A167}"/>
    <dgm:cxn modelId="{203D2450-43A9-42C9-AF22-5DD21D97FA10}" type="presOf" srcId="{EA78ABC8-1DD3-43B7-8DBE-AD934FA51A3C}" destId="{62635504-9BB1-4B99-8EAE-F18D2555BEE6}" srcOrd="0" destOrd="0" presId="urn:microsoft.com/office/officeart/2018/2/layout/IconVerticalSolidList"/>
    <dgm:cxn modelId="{D584F153-CC3B-42EE-A398-94AEF86B5B57}" type="presOf" srcId="{13F66AB0-3072-4BF6-A6AE-389665FECF0E}" destId="{C7F15392-7316-42DB-A1D5-2C8E639FA836}" srcOrd="0" destOrd="0" presId="urn:microsoft.com/office/officeart/2018/2/layout/IconVerticalSolidList"/>
    <dgm:cxn modelId="{6796D657-86DC-4320-A7BB-A817C4F3F19E}" srcId="{13F66AB0-3072-4BF6-A6AE-389665FECF0E}" destId="{5A244D38-416B-4E81-85FF-CB57985F0BD5}" srcOrd="1" destOrd="0" parTransId="{3C38BFF0-B5C7-4FDC-850E-8B71A16ADF51}" sibTransId="{CD8A6597-4D45-4B75-AC0C-471E95D02090}"/>
    <dgm:cxn modelId="{9169DF89-CB16-4310-807A-D4E7DED65491}" type="presOf" srcId="{3948B5E2-7F9B-4326-91EA-108AB834FC72}" destId="{6D96DA15-7740-4284-83D7-E48EBB3EA67B}" srcOrd="0" destOrd="2" presId="urn:microsoft.com/office/officeart/2018/2/layout/IconVerticalSolidList"/>
    <dgm:cxn modelId="{12FD84A8-3339-4E60-B5EF-DE9E1BF6F6EF}" srcId="{EF2BA3CA-4A51-4FF3-9E48-7B22DFA15A33}" destId="{13F66AB0-3072-4BF6-A6AE-389665FECF0E}" srcOrd="1" destOrd="0" parTransId="{21ECCDC5-A0C7-4998-AFC4-77C2C2C3B71F}" sibTransId="{85996BCF-8A26-471E-A9A0-55FCC1BDAB6C}"/>
    <dgm:cxn modelId="{86C92CAB-0E4B-4ADC-A02D-2A84C486EB16}" type="presOf" srcId="{EF2BA3CA-4A51-4FF3-9E48-7B22DFA15A33}" destId="{25B3A6BB-DAA4-4059-AF11-BA386A3190F5}" srcOrd="0" destOrd="0" presId="urn:microsoft.com/office/officeart/2018/2/layout/IconVerticalSolidList"/>
    <dgm:cxn modelId="{9E5D38CA-ED29-4F86-9F5C-4F1CA5AF9FCD}" srcId="{EF2BA3CA-4A51-4FF3-9E48-7B22DFA15A33}" destId="{78E1E807-1798-4377-83E8-26977454CDD5}" srcOrd="0" destOrd="0" parTransId="{A07CB891-9BC1-463B-9E76-4D74C10E1D39}" sibTransId="{C228B6A4-FFEB-41E1-854C-787E1302005D}"/>
    <dgm:cxn modelId="{98B569CE-D50D-4EE7-9EFB-CFECA41B2BAA}" type="presOf" srcId="{7822B442-8279-462A-9EFC-26B049D903AF}" destId="{4C2D8479-A24D-4BFF-8A63-93AB18C4F671}" srcOrd="0" destOrd="0" presId="urn:microsoft.com/office/officeart/2018/2/layout/IconVerticalSolidList"/>
    <dgm:cxn modelId="{F57164EB-623C-44D1-9D6C-3F986E2CC957}" srcId="{13F66AB0-3072-4BF6-A6AE-389665FECF0E}" destId="{FE1C3123-7431-490C-84D3-91926AEBF404}" srcOrd="0" destOrd="0" parTransId="{B10B8A10-2671-4A3F-8CDB-649780F570E3}" sibTransId="{291C13E3-D8A5-47D9-93B2-D46650A59306}"/>
    <dgm:cxn modelId="{C668B3F5-29A8-4ED3-8CBB-BA43944BAEBB}" type="presOf" srcId="{CD785070-15C0-4013-AB0A-67611146AD7A}" destId="{6D96DA15-7740-4284-83D7-E48EBB3EA67B}" srcOrd="0" destOrd="0" presId="urn:microsoft.com/office/officeart/2018/2/layout/IconVerticalSolidList"/>
    <dgm:cxn modelId="{14207D28-CD85-4358-8385-90C5AA7E8CC0}" type="presParOf" srcId="{25B3A6BB-DAA4-4059-AF11-BA386A3190F5}" destId="{DE18DFDB-06AE-406B-83EA-18398B494C57}" srcOrd="0" destOrd="0" presId="urn:microsoft.com/office/officeart/2018/2/layout/IconVerticalSolidList"/>
    <dgm:cxn modelId="{8EF0D527-F3B1-42A0-BA19-F50EB60E9254}" type="presParOf" srcId="{DE18DFDB-06AE-406B-83EA-18398B494C57}" destId="{01693D75-04EA-4A88-B994-ACE85744791D}" srcOrd="0" destOrd="0" presId="urn:microsoft.com/office/officeart/2018/2/layout/IconVerticalSolidList"/>
    <dgm:cxn modelId="{546FBE77-0A3E-4F29-A2A1-329BB22B0B70}" type="presParOf" srcId="{DE18DFDB-06AE-406B-83EA-18398B494C57}" destId="{7A01C2BC-E6D0-4CB3-9CF4-9C259E03612A}" srcOrd="1" destOrd="0" presId="urn:microsoft.com/office/officeart/2018/2/layout/IconVerticalSolidList"/>
    <dgm:cxn modelId="{5085AB19-08E5-4F53-844C-1F94EADC4BAF}" type="presParOf" srcId="{DE18DFDB-06AE-406B-83EA-18398B494C57}" destId="{AAD865AD-2E95-43F8-BFEA-AFE3CE570EC9}" srcOrd="2" destOrd="0" presId="urn:microsoft.com/office/officeart/2018/2/layout/IconVerticalSolidList"/>
    <dgm:cxn modelId="{3D65F945-F54E-418C-A097-D178D8FA109B}" type="presParOf" srcId="{DE18DFDB-06AE-406B-83EA-18398B494C57}" destId="{755D68BE-87F2-4760-87DB-FA03C0237226}" srcOrd="3" destOrd="0" presId="urn:microsoft.com/office/officeart/2018/2/layout/IconVerticalSolidList"/>
    <dgm:cxn modelId="{3141746D-F7FD-4C60-9B9C-8C7BDAC2E08F}" type="presParOf" srcId="{DE18DFDB-06AE-406B-83EA-18398B494C57}" destId="{62635504-9BB1-4B99-8EAE-F18D2555BEE6}" srcOrd="4" destOrd="0" presId="urn:microsoft.com/office/officeart/2018/2/layout/IconVerticalSolidList"/>
    <dgm:cxn modelId="{730A78E4-7DA6-4E73-AEA4-E108674EC116}" type="presParOf" srcId="{25B3A6BB-DAA4-4059-AF11-BA386A3190F5}" destId="{0E4483EC-4808-4BF6-83CF-26B79D2F0AC1}" srcOrd="1" destOrd="0" presId="urn:microsoft.com/office/officeart/2018/2/layout/IconVerticalSolidList"/>
    <dgm:cxn modelId="{6B2CB0D1-1C00-4B83-A0CD-3FC52BED663A}" type="presParOf" srcId="{25B3A6BB-DAA4-4059-AF11-BA386A3190F5}" destId="{A8D71311-04D1-4C25-A150-35A6048F82E2}" srcOrd="2" destOrd="0" presId="urn:microsoft.com/office/officeart/2018/2/layout/IconVerticalSolidList"/>
    <dgm:cxn modelId="{A00E5437-E5CB-4101-AC85-8235264E94C3}" type="presParOf" srcId="{A8D71311-04D1-4C25-A150-35A6048F82E2}" destId="{3B6ECEFD-CA66-4997-AB13-CBD8122E2731}" srcOrd="0" destOrd="0" presId="urn:microsoft.com/office/officeart/2018/2/layout/IconVerticalSolidList"/>
    <dgm:cxn modelId="{50B05F43-148E-4CDE-A00C-DFA563CAD029}" type="presParOf" srcId="{A8D71311-04D1-4C25-A150-35A6048F82E2}" destId="{3906BD2F-097B-478F-B5AF-7D04BD5BC707}" srcOrd="1" destOrd="0" presId="urn:microsoft.com/office/officeart/2018/2/layout/IconVerticalSolidList"/>
    <dgm:cxn modelId="{533987D4-C42B-46EF-A7C2-71752BEC8D3E}" type="presParOf" srcId="{A8D71311-04D1-4C25-A150-35A6048F82E2}" destId="{16A5207D-0F60-441E-A5FF-759429CBD90B}" srcOrd="2" destOrd="0" presId="urn:microsoft.com/office/officeart/2018/2/layout/IconVerticalSolidList"/>
    <dgm:cxn modelId="{41A0BD97-9D49-4C60-A0CA-B9BB3332DBC4}" type="presParOf" srcId="{A8D71311-04D1-4C25-A150-35A6048F82E2}" destId="{C7F15392-7316-42DB-A1D5-2C8E639FA836}" srcOrd="3" destOrd="0" presId="urn:microsoft.com/office/officeart/2018/2/layout/IconVerticalSolidList"/>
    <dgm:cxn modelId="{34B30A93-B273-4655-8383-1B54DD7FC43C}" type="presParOf" srcId="{A8D71311-04D1-4C25-A150-35A6048F82E2}" destId="{3F13DA69-7D81-4B12-8BE8-2934C5B41734}" srcOrd="4" destOrd="0" presId="urn:microsoft.com/office/officeart/2018/2/layout/IconVerticalSolidList"/>
    <dgm:cxn modelId="{94F56EBE-05A4-439B-81E0-3C4F4470F834}" type="presParOf" srcId="{25B3A6BB-DAA4-4059-AF11-BA386A3190F5}" destId="{51EDE4AE-AB10-4BC6-B507-8309263698C6}" srcOrd="3" destOrd="0" presId="urn:microsoft.com/office/officeart/2018/2/layout/IconVerticalSolidList"/>
    <dgm:cxn modelId="{4A7E9879-281B-4AC4-B9EF-6EE5C7E3FC52}" type="presParOf" srcId="{25B3A6BB-DAA4-4059-AF11-BA386A3190F5}" destId="{B20A1914-A4C5-45D1-88EE-1BED93FFB76C}" srcOrd="4" destOrd="0" presId="urn:microsoft.com/office/officeart/2018/2/layout/IconVerticalSolidList"/>
    <dgm:cxn modelId="{AE744DE7-B193-44C4-BBF6-FEF7D1858D46}" type="presParOf" srcId="{B20A1914-A4C5-45D1-88EE-1BED93FFB76C}" destId="{88DAA201-663E-4563-B349-ED238F2E8955}" srcOrd="0" destOrd="0" presId="urn:microsoft.com/office/officeart/2018/2/layout/IconVerticalSolidList"/>
    <dgm:cxn modelId="{27C08C30-EF2F-49E4-B67F-D98A6F5DEFFC}" type="presParOf" srcId="{B20A1914-A4C5-45D1-88EE-1BED93FFB76C}" destId="{7FC3744F-94E9-47FC-B659-30A2ABABC77F}" srcOrd="1" destOrd="0" presId="urn:microsoft.com/office/officeart/2018/2/layout/IconVerticalSolidList"/>
    <dgm:cxn modelId="{99C4FDBC-D9F6-477F-9A66-AB82EC5F1B97}" type="presParOf" srcId="{B20A1914-A4C5-45D1-88EE-1BED93FFB76C}" destId="{FF42D5A3-6E5A-4D60-A98C-0B384C541415}" srcOrd="2" destOrd="0" presId="urn:microsoft.com/office/officeart/2018/2/layout/IconVerticalSolidList"/>
    <dgm:cxn modelId="{A6554D11-13A3-494C-BB25-2668DA65B319}" type="presParOf" srcId="{B20A1914-A4C5-45D1-88EE-1BED93FFB76C}" destId="{4C2D8479-A24D-4BFF-8A63-93AB18C4F671}" srcOrd="3" destOrd="0" presId="urn:microsoft.com/office/officeart/2018/2/layout/IconVerticalSolidList"/>
    <dgm:cxn modelId="{73231F7E-9A1D-41A6-A34B-509E2DA45FA6}" type="presParOf" srcId="{B20A1914-A4C5-45D1-88EE-1BED93FFB76C}" destId="{6D96DA15-7740-4284-83D7-E48EBB3EA67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524CAFAB-4962-44C0-861E-F7EC3E8A7D5C}">
      <dgm:prSet custT="1"/>
      <dgm:spPr/>
      <dgm:t>
        <a:bodyPr/>
        <a:lstStyle/>
        <a:p>
          <a:r>
            <a:rPr lang="en-US" sz="1800"/>
            <a:t>Report the run date/time and user </a:t>
          </a:r>
        </a:p>
        <a:p>
          <a:r>
            <a:rPr lang="en-US" sz="1800"/>
            <a:t>(R or Python – your preference)</a:t>
          </a:r>
        </a:p>
      </dgm:t>
    </dgm:pt>
    <dgm:pt modelId="{CF4E93D9-7D9C-4230-A9C2-64F3D33B9918}" type="parTrans" cxnId="{7A236BAB-CBCE-492D-93A9-E5518EAD7187}">
      <dgm:prSet/>
      <dgm:spPr/>
      <dgm:t>
        <a:bodyPr/>
        <a:lstStyle/>
        <a:p>
          <a:endParaRPr lang="en-US"/>
        </a:p>
      </dgm:t>
    </dgm:pt>
    <dgm:pt modelId="{D36A0935-6405-4C63-945A-3E3F2B833A0C}" type="sibTrans" cxnId="{7A236BAB-CBCE-492D-93A9-E5518EAD7187}">
      <dgm:prSet/>
      <dgm:spPr/>
      <dgm:t>
        <a:bodyPr/>
        <a:lstStyle/>
        <a:p>
          <a:endParaRPr lang="en-US"/>
        </a:p>
      </dgm:t>
    </dgm:pt>
    <dgm:pt modelId="{DCEFEA5C-1F79-4317-ABB3-790C0BEF7A83}">
      <dgm:prSet custT="1"/>
      <dgm:spPr/>
      <dgm:t>
        <a:bodyPr/>
        <a:lstStyle/>
        <a:p>
          <a:r>
            <a:rPr lang="en-US" sz="1800"/>
            <a:t>Store the absolute paths to the programs, outputs, and metadata directories in Python</a:t>
          </a:r>
        </a:p>
      </dgm:t>
    </dgm:pt>
    <dgm:pt modelId="{EBF0458B-8A54-4E1A-92F9-0DE52D81C2F4}" type="parTrans" cxnId="{B3A7E2A9-E437-4DEA-B40E-EDD157BD771C}">
      <dgm:prSet/>
      <dgm:spPr/>
      <dgm:t>
        <a:bodyPr/>
        <a:lstStyle/>
        <a:p>
          <a:endParaRPr lang="en-US"/>
        </a:p>
      </dgm:t>
    </dgm:pt>
    <dgm:pt modelId="{19B2885F-F66B-4526-9AC2-11C31320E64C}" type="sibTrans" cxnId="{B3A7E2A9-E437-4DEA-B40E-EDD157BD771C}">
      <dgm:prSet/>
      <dgm:spPr/>
      <dgm:t>
        <a:bodyPr/>
        <a:lstStyle/>
        <a:p>
          <a:endParaRPr lang="en-US"/>
        </a:p>
      </dgm:t>
    </dgm:pt>
    <dgm:pt modelId="{4E096504-A95A-49AD-BE7E-D4CE7DD8ACE6}">
      <dgm:prSet custT="1"/>
      <dgm:spPr/>
      <dgm:t>
        <a:bodyPr/>
        <a:lstStyle/>
        <a:p>
          <a:r>
            <a:rPr lang="en-US" sz="2000"/>
            <a:t>Report each of these paths inline in bold markdown text</a:t>
          </a:r>
        </a:p>
      </dgm:t>
    </dgm:pt>
    <dgm:pt modelId="{3E51E763-3080-4902-8274-E3F4E8EF0C31}" type="parTrans" cxnId="{56056767-CE74-45BF-ABEE-27684474F3F5}">
      <dgm:prSet/>
      <dgm:spPr/>
      <dgm:t>
        <a:bodyPr/>
        <a:lstStyle/>
        <a:p>
          <a:endParaRPr lang="en-US"/>
        </a:p>
      </dgm:t>
    </dgm:pt>
    <dgm:pt modelId="{A0476689-F673-4114-93E2-504ACDFD84AA}" type="sibTrans" cxnId="{56056767-CE74-45BF-ABEE-27684474F3F5}">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dgm:spPr/>
    </dgm:pt>
    <dgm:pt modelId="{A7D04795-7C7A-4289-90F1-BB8B161F4EA0}" type="pres">
      <dgm:prSet presAssocID="{26FA3617-30E8-4E96-B094-D3DB83A8292D}" presName="linearProcess" presStyleCnt="0"/>
      <dgm:spPr/>
    </dgm:pt>
    <dgm:pt modelId="{A40B5E13-5897-495C-BEBF-AAA2FE0E5BD7}" type="pres">
      <dgm:prSet presAssocID="{524CAFAB-4962-44C0-861E-F7EC3E8A7D5C}" presName="textNode" presStyleLbl="node1" presStyleIdx="0" presStyleCnt="3">
        <dgm:presLayoutVars>
          <dgm:bulletEnabled val="1"/>
        </dgm:presLayoutVars>
      </dgm:prSet>
      <dgm:spPr/>
    </dgm:pt>
    <dgm:pt modelId="{1D2926F8-E90E-4A72-8EAF-4003EF8D0243}" type="pres">
      <dgm:prSet presAssocID="{D36A0935-6405-4C63-945A-3E3F2B833A0C}" presName="sibTrans" presStyleCnt="0"/>
      <dgm:spPr/>
    </dgm:pt>
    <dgm:pt modelId="{F218C679-785F-41D6-861C-CBEF783F7F2A}" type="pres">
      <dgm:prSet presAssocID="{DCEFEA5C-1F79-4317-ABB3-790C0BEF7A83}" presName="textNode" presStyleLbl="node1" presStyleIdx="1" presStyleCnt="3">
        <dgm:presLayoutVars>
          <dgm:bulletEnabled val="1"/>
        </dgm:presLayoutVars>
      </dgm:prSet>
      <dgm:spPr/>
    </dgm:pt>
    <dgm:pt modelId="{88DC53EF-8D3C-48F3-9D35-DC9A8D476B2C}" type="pres">
      <dgm:prSet presAssocID="{19B2885F-F66B-4526-9AC2-11C31320E64C}" presName="sibTrans" presStyleCnt="0"/>
      <dgm:spPr/>
    </dgm:pt>
    <dgm:pt modelId="{CD9CBB4F-4E5A-457C-BC3E-1E9CAF214B20}" type="pres">
      <dgm:prSet presAssocID="{4E096504-A95A-49AD-BE7E-D4CE7DD8ACE6}" presName="textNode" presStyleLbl="node1" presStyleIdx="2" presStyleCnt="3">
        <dgm:presLayoutVars>
          <dgm:bulletEnabled val="1"/>
        </dgm:presLayoutVars>
      </dgm:prSet>
      <dgm:spPr/>
    </dgm:pt>
  </dgm:ptLst>
  <dgm:cxnLst>
    <dgm:cxn modelId="{6F5C1605-BD0A-4B85-BA44-206D990E66AF}" type="presOf" srcId="{524CAFAB-4962-44C0-861E-F7EC3E8A7D5C}" destId="{A40B5E13-5897-495C-BEBF-AAA2FE0E5BD7}" srcOrd="0" destOrd="0" presId="urn:microsoft.com/office/officeart/2005/8/layout/hProcess9"/>
    <dgm:cxn modelId="{56056767-CE74-45BF-ABEE-27684474F3F5}" srcId="{26FA3617-30E8-4E96-B094-D3DB83A8292D}" destId="{4E096504-A95A-49AD-BE7E-D4CE7DD8ACE6}" srcOrd="2" destOrd="0" parTransId="{3E51E763-3080-4902-8274-E3F4E8EF0C31}" sibTransId="{A0476689-F673-4114-93E2-504ACDFD84AA}"/>
    <dgm:cxn modelId="{0860496F-B56E-4380-8E2A-F4DC32AA5C22}" type="presOf" srcId="{4E096504-A95A-49AD-BE7E-D4CE7DD8ACE6}" destId="{CD9CBB4F-4E5A-457C-BC3E-1E9CAF214B20}" srcOrd="0" destOrd="0" presId="urn:microsoft.com/office/officeart/2005/8/layout/hProcess9"/>
    <dgm:cxn modelId="{99054695-896F-4E4E-8EFD-9A8723956C35}" type="presOf" srcId="{DCEFEA5C-1F79-4317-ABB3-790C0BEF7A83}" destId="{F218C679-785F-41D6-861C-CBEF783F7F2A}" srcOrd="0" destOrd="0"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B3A7E2A9-E437-4DEA-B40E-EDD157BD771C}" srcId="{26FA3617-30E8-4E96-B094-D3DB83A8292D}" destId="{DCEFEA5C-1F79-4317-ABB3-790C0BEF7A83}" srcOrd="1" destOrd="0" parTransId="{EBF0458B-8A54-4E1A-92F9-0DE52D81C2F4}" sibTransId="{19B2885F-F66B-4526-9AC2-11C31320E64C}"/>
    <dgm:cxn modelId="{7A236BAB-CBCE-492D-93A9-E5518EAD7187}" srcId="{26FA3617-30E8-4E96-B094-D3DB83A8292D}" destId="{524CAFAB-4962-44C0-861E-F7EC3E8A7D5C}" srcOrd="0" destOrd="0" parTransId="{CF4E93D9-7D9C-4230-A9C2-64F3D33B9918}" sibTransId="{D36A0935-6405-4C63-945A-3E3F2B833A0C}"/>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17501D8B-BF6F-4D5B-AE71-AAF850C9087D}" type="presParOf" srcId="{A7D04795-7C7A-4289-90F1-BB8B161F4EA0}" destId="{A40B5E13-5897-495C-BEBF-AAA2FE0E5BD7}" srcOrd="0" destOrd="0" presId="urn:microsoft.com/office/officeart/2005/8/layout/hProcess9"/>
    <dgm:cxn modelId="{BADFF485-5BBE-4B00-BFD1-767739A60374}" type="presParOf" srcId="{A7D04795-7C7A-4289-90F1-BB8B161F4EA0}" destId="{1D2926F8-E90E-4A72-8EAF-4003EF8D0243}" srcOrd="1" destOrd="0" presId="urn:microsoft.com/office/officeart/2005/8/layout/hProcess9"/>
    <dgm:cxn modelId="{C433C1E9-2C7D-40FF-A5CD-84F1B3E569EB}" type="presParOf" srcId="{A7D04795-7C7A-4289-90F1-BB8B161F4EA0}" destId="{F218C679-785F-41D6-861C-CBEF783F7F2A}" srcOrd="2" destOrd="0" presId="urn:microsoft.com/office/officeart/2005/8/layout/hProcess9"/>
    <dgm:cxn modelId="{A3AA1755-BAE5-4126-B68C-83A70D54E72C}" type="presParOf" srcId="{A7D04795-7C7A-4289-90F1-BB8B161F4EA0}" destId="{88DC53EF-8D3C-48F3-9D35-DC9A8D476B2C}" srcOrd="3" destOrd="0" presId="urn:microsoft.com/office/officeart/2005/8/layout/hProcess9"/>
    <dgm:cxn modelId="{088BAF37-BEB1-45AE-B192-89B721742909}" type="presParOf" srcId="{A7D04795-7C7A-4289-90F1-BB8B161F4EA0}" destId="{CD9CBB4F-4E5A-457C-BC3E-1E9CAF214B2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9F042DB-831A-49CF-B09A-08A4E2C8CE5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9E9BBA5-3827-460D-BB90-F21D279D099C}">
      <dgm:prSet/>
      <dgm:spPr/>
      <dgm:t>
        <a:bodyPr/>
        <a:lstStyle/>
        <a:p>
          <a:r>
            <a:rPr lang="en-US"/>
            <a:t>Check if a folder or file exists</a:t>
          </a:r>
        </a:p>
      </dgm:t>
    </dgm:pt>
    <dgm:pt modelId="{FB23BA89-AFF3-4465-96FE-3C76460642DA}" type="parTrans" cxnId="{A18AF9F0-ED82-4B14-B4B8-A97346CED058}">
      <dgm:prSet/>
      <dgm:spPr/>
      <dgm:t>
        <a:bodyPr/>
        <a:lstStyle/>
        <a:p>
          <a:endParaRPr lang="en-US"/>
        </a:p>
      </dgm:t>
    </dgm:pt>
    <dgm:pt modelId="{54500A8C-886F-4006-B466-ACF34EBB4448}" type="sibTrans" cxnId="{A18AF9F0-ED82-4B14-B4B8-A97346CED058}">
      <dgm:prSet/>
      <dgm:spPr/>
      <dgm:t>
        <a:bodyPr/>
        <a:lstStyle/>
        <a:p>
          <a:endParaRPr lang="en-US"/>
        </a:p>
      </dgm:t>
    </dgm:pt>
    <dgm:pt modelId="{119EC6BC-640F-450F-B3F2-64FD0CDF64DB}">
      <dgm:prSet/>
      <dgm:spPr/>
      <dgm:t>
        <a:bodyPr/>
        <a:lstStyle/>
        <a:p>
          <a:r>
            <a:rPr lang="en-US"/>
            <a:t>Append directory paths</a:t>
          </a:r>
        </a:p>
      </dgm:t>
    </dgm:pt>
    <dgm:pt modelId="{4D82C9D5-5688-490E-B003-56ED82082FA2}" type="parTrans" cxnId="{36135CAC-7054-4C8C-A7AA-600B65B3593C}">
      <dgm:prSet/>
      <dgm:spPr/>
      <dgm:t>
        <a:bodyPr/>
        <a:lstStyle/>
        <a:p>
          <a:endParaRPr lang="en-US"/>
        </a:p>
      </dgm:t>
    </dgm:pt>
    <dgm:pt modelId="{5F698B6A-DF5D-42D1-858E-2EAC406AF23D}" type="sibTrans" cxnId="{36135CAC-7054-4C8C-A7AA-600B65B3593C}">
      <dgm:prSet/>
      <dgm:spPr/>
      <dgm:t>
        <a:bodyPr/>
        <a:lstStyle/>
        <a:p>
          <a:endParaRPr lang="en-US"/>
        </a:p>
      </dgm:t>
    </dgm:pt>
    <dgm:pt modelId="{015F8E83-79BD-4D89-B0F7-EA3F3BF5AB69}">
      <dgm:prSet custT="1"/>
      <dgm:spPr/>
      <dgm: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os.path.join</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("&lt;component one&gt;", "&lt;component two&gt;")</a:t>
          </a:r>
        </a:p>
      </dgm:t>
    </dgm:pt>
    <dgm:pt modelId="{0E6E9273-1B46-468D-905F-2B5B3C6ACEE0}" type="parTrans" cxnId="{64B78DC8-BF05-4C27-8A53-ADD169A9EAEE}">
      <dgm:prSet/>
      <dgm:spPr/>
      <dgm:t>
        <a:bodyPr/>
        <a:lstStyle/>
        <a:p>
          <a:endParaRPr lang="en-US"/>
        </a:p>
      </dgm:t>
    </dgm:pt>
    <dgm:pt modelId="{6733D141-E2FB-4ED0-82E4-72752F19F962}" type="sibTrans" cxnId="{64B78DC8-BF05-4C27-8A53-ADD169A9EAEE}">
      <dgm:prSet/>
      <dgm:spPr/>
      <dgm:t>
        <a:bodyPr/>
        <a:lstStyle/>
        <a:p>
          <a:endParaRPr lang="en-US"/>
        </a:p>
      </dgm:t>
    </dgm:pt>
    <dgm:pt modelId="{1F82BC3F-1335-423C-B23B-3FD88DE70881}">
      <dgm:prSet/>
      <dgm:spPr/>
      <dgm:t>
        <a:bodyPr/>
        <a:lstStyle/>
        <a:p>
          <a:r>
            <a:rPr lang="en-US"/>
            <a:t>List the files in a directory</a:t>
          </a:r>
        </a:p>
      </dgm:t>
    </dgm:pt>
    <dgm:pt modelId="{D51B4ADA-963E-4DE0-9BD1-F182B5E767DD}" type="parTrans" cxnId="{9050A33C-0909-48CB-AFEA-8E0A9DACBC82}">
      <dgm:prSet/>
      <dgm:spPr/>
      <dgm:t>
        <a:bodyPr/>
        <a:lstStyle/>
        <a:p>
          <a:endParaRPr lang="en-US"/>
        </a:p>
      </dgm:t>
    </dgm:pt>
    <dgm:pt modelId="{DD2998FD-4063-4721-9A73-7B0C495EA152}" type="sibTrans" cxnId="{9050A33C-0909-48CB-AFEA-8E0A9DACBC82}">
      <dgm:prSet/>
      <dgm:spPr/>
      <dgm:t>
        <a:bodyPr/>
        <a:lstStyle/>
        <a:p>
          <a:endParaRPr lang="en-US"/>
        </a:p>
      </dgm:t>
    </dgm:pt>
    <dgm:pt modelId="{292E340F-8DFB-4D8B-BC23-951785B6AD3E}">
      <dgm:prSet/>
      <dgm:spPr/>
      <dgm:t>
        <a:bodyPr/>
        <a:lstStyle/>
        <a:p>
          <a:pPr>
            <a:buFontTx/>
            <a:buNone/>
          </a:pPr>
          <a:r>
            <a:rPr lang="en-US" err="1">
              <a:latin typeface="Courier New" panose="02070309020205020404" pitchFamily="49" charset="0"/>
              <a:cs typeface="Courier New" panose="02070309020205020404" pitchFamily="49" charset="0"/>
            </a:rPr>
            <a:t>os.path.exists</a:t>
          </a:r>
          <a:r>
            <a:rPr lang="en-US">
              <a:latin typeface="Courier New" panose="02070309020205020404" pitchFamily="49" charset="0"/>
              <a:cs typeface="Courier New" panose="02070309020205020404" pitchFamily="49" charset="0"/>
            </a:rPr>
            <a:t>("&lt;file path&gt;")</a:t>
          </a:r>
        </a:p>
      </dgm:t>
    </dgm:pt>
    <dgm:pt modelId="{766620E9-3557-4C42-B7FF-279DD0C218CF}" type="parTrans" cxnId="{E0D9DC96-DADB-4E9B-86F5-C6B5FE8270CD}">
      <dgm:prSet/>
      <dgm:spPr/>
      <dgm:t>
        <a:bodyPr/>
        <a:lstStyle/>
        <a:p>
          <a:endParaRPr lang="en-US"/>
        </a:p>
      </dgm:t>
    </dgm:pt>
    <dgm:pt modelId="{57C998D0-2B79-4184-A4F4-DC84C1622B6A}" type="sibTrans" cxnId="{E0D9DC96-DADB-4E9B-86F5-C6B5FE8270CD}">
      <dgm:prSet/>
      <dgm:spPr/>
      <dgm:t>
        <a:bodyPr/>
        <a:lstStyle/>
        <a:p>
          <a:endParaRPr lang="en-US"/>
        </a:p>
      </dgm:t>
    </dgm:pt>
    <dgm:pt modelId="{373C04B0-2CB1-44DD-B70E-A52DC0572E21}">
      <dgm:prSet custT="1"/>
      <dgm:spPr/>
      <dgm: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os.listdir</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("&lt;file path&gt;")</a:t>
          </a:r>
        </a:p>
      </dgm:t>
    </dgm:pt>
    <dgm:pt modelId="{AC749CC7-8000-4F66-81C3-19ED6A9ED79B}" type="parTrans" cxnId="{28EEF000-89AF-4BF9-B3FB-44A8DCA07763}">
      <dgm:prSet/>
      <dgm:spPr/>
      <dgm:t>
        <a:bodyPr/>
        <a:lstStyle/>
        <a:p>
          <a:endParaRPr lang="en-US"/>
        </a:p>
      </dgm:t>
    </dgm:pt>
    <dgm:pt modelId="{0F2725EC-2A7A-4BA4-B59A-A1CD07F3E2BB}" type="sibTrans" cxnId="{28EEF000-89AF-4BF9-B3FB-44A8DCA07763}">
      <dgm:prSet/>
      <dgm:spPr/>
      <dgm:t>
        <a:bodyPr/>
        <a:lstStyle/>
        <a:p>
          <a:endParaRPr lang="en-US"/>
        </a:p>
      </dgm:t>
    </dgm:pt>
    <dgm:pt modelId="{01594CEA-8A38-409F-984A-5C0DE737BB1E}">
      <dgm:prSet/>
      <dgm:spPr>
        <a:solidFill>
          <a:schemeClr val="accent2"/>
        </a:solidFill>
      </dgm:spPr>
      <dgm:t>
        <a:bodyPr/>
        <a:lstStyle/>
        <a:p>
          <a:r>
            <a:rPr lang="en-US"/>
            <a:t>Benefits of the Python  `</a:t>
          </a:r>
          <a:r>
            <a:rPr lang="en-US" err="1"/>
            <a:t>os`</a:t>
          </a:r>
          <a:r>
            <a:rPr lang="en-US"/>
            <a:t> module</a:t>
          </a:r>
        </a:p>
      </dgm:t>
    </dgm:pt>
    <dgm:pt modelId="{02627E5E-F2AB-44FB-8154-35E2F89CB2DC}" type="parTrans" cxnId="{29924B57-E565-4490-9E8D-A798543DE801}">
      <dgm:prSet/>
      <dgm:spPr/>
      <dgm:t>
        <a:bodyPr/>
        <a:lstStyle/>
        <a:p>
          <a:endParaRPr lang="en-US"/>
        </a:p>
      </dgm:t>
    </dgm:pt>
    <dgm:pt modelId="{C05F78A7-FCB7-4EDC-B192-4FDC99284546}" type="sibTrans" cxnId="{29924B57-E565-4490-9E8D-A798543DE801}">
      <dgm:prSet/>
      <dgm:spPr/>
      <dgm:t>
        <a:bodyPr/>
        <a:lstStyle/>
        <a:p>
          <a:endParaRPr lang="en-US"/>
        </a:p>
      </dgm:t>
    </dgm:pt>
    <dgm:pt modelId="{121C4C4B-C638-40A2-82AB-75B9C569B94B}">
      <dgm:prSet/>
      <dgm:spPr/>
      <dgm:t>
        <a:bodyPr/>
        <a:lstStyle/>
        <a:p>
          <a:pPr algn="ctr">
            <a:buFontTx/>
            <a:buNone/>
          </a:pPr>
          <a:r>
            <a:rPr lang="en-US"/>
            <a:t>Highly flexible</a:t>
          </a:r>
        </a:p>
      </dgm:t>
    </dgm:pt>
    <dgm:pt modelId="{FAA67278-3AF8-499C-8244-E6A45544DC27}" type="parTrans" cxnId="{72191EF5-B2EE-4529-994A-990072151398}">
      <dgm:prSet/>
      <dgm:spPr/>
      <dgm:t>
        <a:bodyPr/>
        <a:lstStyle/>
        <a:p>
          <a:endParaRPr lang="en-US"/>
        </a:p>
      </dgm:t>
    </dgm:pt>
    <dgm:pt modelId="{CD9A106F-B336-460F-B105-DBFFFE0F89C0}" type="sibTrans" cxnId="{72191EF5-B2EE-4529-994A-990072151398}">
      <dgm:prSet/>
      <dgm:spPr/>
      <dgm:t>
        <a:bodyPr/>
        <a:lstStyle/>
        <a:p>
          <a:endParaRPr lang="en-US"/>
        </a:p>
      </dgm:t>
    </dgm:pt>
    <dgm:pt modelId="{E24B3089-8F36-4BAC-A25B-D4AFA2487722}">
      <dgm:prSet/>
      <dgm:spPr/>
      <dgm:t>
        <a:bodyPr/>
        <a:lstStyle/>
        <a:p>
          <a:pPr algn="ctr">
            <a:buFontTx/>
            <a:buNone/>
          </a:pPr>
          <a:r>
            <a:rPr lang="en-US"/>
            <a:t>Highly capable</a:t>
          </a:r>
        </a:p>
      </dgm:t>
    </dgm:pt>
    <dgm:pt modelId="{56FA58DD-530B-4C75-935F-EDCFADC9B05A}" type="sibTrans" cxnId="{D0B23351-4BE6-4EC0-AC50-A0FDD061B997}">
      <dgm:prSet/>
      <dgm:spPr/>
      <dgm:t>
        <a:bodyPr/>
        <a:lstStyle/>
        <a:p>
          <a:endParaRPr lang="en-US"/>
        </a:p>
      </dgm:t>
    </dgm:pt>
    <dgm:pt modelId="{94B5B3DA-7798-4704-83E9-7BC1967D2A22}" type="parTrans" cxnId="{D0B23351-4BE6-4EC0-AC50-A0FDD061B997}">
      <dgm:prSet/>
      <dgm:spPr/>
      <dgm:t>
        <a:bodyPr/>
        <a:lstStyle/>
        <a:p>
          <a:endParaRPr lang="en-US"/>
        </a:p>
      </dgm:t>
    </dgm:pt>
    <dgm:pt modelId="{E4467C8F-8EF2-4E32-90CC-149E29693B4F}">
      <dgm:prSet/>
      <dgm:spPr/>
      <dgm:t>
        <a:bodyPr/>
        <a:lstStyle/>
        <a:p>
          <a:pPr algn="ctr">
            <a:buFontTx/>
            <a:buNone/>
          </a:pPr>
          <a:r>
            <a:rPr lang="en-US"/>
            <a:t>System agnostic</a:t>
          </a:r>
        </a:p>
      </dgm:t>
    </dgm:pt>
    <dgm:pt modelId="{D7468D11-C017-433F-A5FE-152D61803684}" type="parTrans" cxnId="{9A67A6F7-6E9F-4AC0-B577-0554A5EF0F6C}">
      <dgm:prSet/>
      <dgm:spPr/>
      <dgm:t>
        <a:bodyPr/>
        <a:lstStyle/>
        <a:p>
          <a:endParaRPr lang="en-US"/>
        </a:p>
      </dgm:t>
    </dgm:pt>
    <dgm:pt modelId="{D01FF99F-410D-40D9-BE3E-A74DEFCB95B8}" type="sibTrans" cxnId="{9A67A6F7-6E9F-4AC0-B577-0554A5EF0F6C}">
      <dgm:prSet/>
      <dgm:spPr/>
      <dgm:t>
        <a:bodyPr/>
        <a:lstStyle/>
        <a:p>
          <a:endParaRPr lang="en-US"/>
        </a:p>
      </dgm:t>
    </dgm:pt>
    <dgm:pt modelId="{66665C08-78B8-4A10-9D22-9EFB608F3EE9}" type="pres">
      <dgm:prSet presAssocID="{D9F042DB-831A-49CF-B09A-08A4E2C8CE59}" presName="linear" presStyleCnt="0">
        <dgm:presLayoutVars>
          <dgm:dir/>
          <dgm:animLvl val="lvl"/>
          <dgm:resizeHandles val="exact"/>
        </dgm:presLayoutVars>
      </dgm:prSet>
      <dgm:spPr/>
    </dgm:pt>
    <dgm:pt modelId="{3971FE4F-0C5A-4802-964F-A6D5F66D9D79}" type="pres">
      <dgm:prSet presAssocID="{01594CEA-8A38-409F-984A-5C0DE737BB1E}" presName="parentLin" presStyleCnt="0"/>
      <dgm:spPr/>
    </dgm:pt>
    <dgm:pt modelId="{DA6B8EEE-FF1B-4AF1-AEDD-0E9B2E065250}" type="pres">
      <dgm:prSet presAssocID="{01594CEA-8A38-409F-984A-5C0DE737BB1E}" presName="parentLeftMargin" presStyleLbl="node1" presStyleIdx="0" presStyleCnt="4"/>
      <dgm:spPr/>
    </dgm:pt>
    <dgm:pt modelId="{2B6EAC2C-0985-4355-9E10-56F3D9D12255}" type="pres">
      <dgm:prSet presAssocID="{01594CEA-8A38-409F-984A-5C0DE737BB1E}" presName="parentText" presStyleLbl="node1" presStyleIdx="0" presStyleCnt="4">
        <dgm:presLayoutVars>
          <dgm:chMax val="0"/>
          <dgm:bulletEnabled val="1"/>
        </dgm:presLayoutVars>
      </dgm:prSet>
      <dgm:spPr/>
    </dgm:pt>
    <dgm:pt modelId="{CD14ED3C-F0AE-4197-B11A-DCF7F6C3A36F}" type="pres">
      <dgm:prSet presAssocID="{01594CEA-8A38-409F-984A-5C0DE737BB1E}" presName="negativeSpace" presStyleCnt="0"/>
      <dgm:spPr/>
    </dgm:pt>
    <dgm:pt modelId="{46D689C0-AD1E-411C-8E4A-A9EB49E320EA}" type="pres">
      <dgm:prSet presAssocID="{01594CEA-8A38-409F-984A-5C0DE737BB1E}" presName="childText" presStyleLbl="conFgAcc1" presStyleIdx="0" presStyleCnt="4">
        <dgm:presLayoutVars>
          <dgm:bulletEnabled val="1"/>
        </dgm:presLayoutVars>
      </dgm:prSet>
      <dgm:spPr/>
    </dgm:pt>
    <dgm:pt modelId="{F40AE5C0-1B14-41E0-B7C1-0256C0527D1C}" type="pres">
      <dgm:prSet presAssocID="{C05F78A7-FCB7-4EDC-B192-4FDC99284546}" presName="spaceBetweenRectangles" presStyleCnt="0"/>
      <dgm:spPr/>
    </dgm:pt>
    <dgm:pt modelId="{0C809A31-F1AA-4F76-A481-1DD958922ACF}" type="pres">
      <dgm:prSet presAssocID="{59E9BBA5-3827-460D-BB90-F21D279D099C}" presName="parentLin" presStyleCnt="0"/>
      <dgm:spPr/>
    </dgm:pt>
    <dgm:pt modelId="{B6164D1D-056C-42DF-97E0-CD9F52FD662B}" type="pres">
      <dgm:prSet presAssocID="{59E9BBA5-3827-460D-BB90-F21D279D099C}" presName="parentLeftMargin" presStyleLbl="node1" presStyleIdx="0" presStyleCnt="4"/>
      <dgm:spPr/>
    </dgm:pt>
    <dgm:pt modelId="{9D61A28C-40C4-49DB-AD07-5741B6194E25}" type="pres">
      <dgm:prSet presAssocID="{59E9BBA5-3827-460D-BB90-F21D279D099C}" presName="parentText" presStyleLbl="node1" presStyleIdx="1" presStyleCnt="4">
        <dgm:presLayoutVars>
          <dgm:chMax val="0"/>
          <dgm:bulletEnabled val="1"/>
        </dgm:presLayoutVars>
      </dgm:prSet>
      <dgm:spPr/>
    </dgm:pt>
    <dgm:pt modelId="{95D7F5F1-6155-446C-9BA4-60DA7546D75F}" type="pres">
      <dgm:prSet presAssocID="{59E9BBA5-3827-460D-BB90-F21D279D099C}" presName="negativeSpace" presStyleCnt="0"/>
      <dgm:spPr/>
    </dgm:pt>
    <dgm:pt modelId="{EC2DF956-F69C-4C48-B738-CC3A4D4B14BC}" type="pres">
      <dgm:prSet presAssocID="{59E9BBA5-3827-460D-BB90-F21D279D099C}" presName="childText" presStyleLbl="conFgAcc1" presStyleIdx="1" presStyleCnt="4">
        <dgm:presLayoutVars>
          <dgm:bulletEnabled val="1"/>
        </dgm:presLayoutVars>
      </dgm:prSet>
      <dgm:spPr/>
    </dgm:pt>
    <dgm:pt modelId="{D2F5FCD8-7649-4C67-A5BB-C325E78F9C4F}" type="pres">
      <dgm:prSet presAssocID="{54500A8C-886F-4006-B466-ACF34EBB4448}" presName="spaceBetweenRectangles" presStyleCnt="0"/>
      <dgm:spPr/>
    </dgm:pt>
    <dgm:pt modelId="{FEFB2BDA-356C-428A-A94D-45E710A5EF03}" type="pres">
      <dgm:prSet presAssocID="{119EC6BC-640F-450F-B3F2-64FD0CDF64DB}" presName="parentLin" presStyleCnt="0"/>
      <dgm:spPr/>
    </dgm:pt>
    <dgm:pt modelId="{D1B8C4AD-CE50-4881-907C-47A2C24CB630}" type="pres">
      <dgm:prSet presAssocID="{119EC6BC-640F-450F-B3F2-64FD0CDF64DB}" presName="parentLeftMargin" presStyleLbl="node1" presStyleIdx="1" presStyleCnt="4"/>
      <dgm:spPr/>
    </dgm:pt>
    <dgm:pt modelId="{9BB37042-53C9-4031-B780-B44430086121}" type="pres">
      <dgm:prSet presAssocID="{119EC6BC-640F-450F-B3F2-64FD0CDF64DB}" presName="parentText" presStyleLbl="node1" presStyleIdx="2" presStyleCnt="4">
        <dgm:presLayoutVars>
          <dgm:chMax val="0"/>
          <dgm:bulletEnabled val="1"/>
        </dgm:presLayoutVars>
      </dgm:prSet>
      <dgm:spPr/>
    </dgm:pt>
    <dgm:pt modelId="{9C276AC5-1134-4FA6-9A4B-AE6EE3B90A81}" type="pres">
      <dgm:prSet presAssocID="{119EC6BC-640F-450F-B3F2-64FD0CDF64DB}" presName="negativeSpace" presStyleCnt="0"/>
      <dgm:spPr/>
    </dgm:pt>
    <dgm:pt modelId="{5F75B309-EA02-4546-B708-FC7A122AE147}" type="pres">
      <dgm:prSet presAssocID="{119EC6BC-640F-450F-B3F2-64FD0CDF64DB}" presName="childText" presStyleLbl="conFgAcc1" presStyleIdx="2" presStyleCnt="4">
        <dgm:presLayoutVars>
          <dgm:bulletEnabled val="1"/>
        </dgm:presLayoutVars>
      </dgm:prSet>
      <dgm:spPr/>
    </dgm:pt>
    <dgm:pt modelId="{BFA38864-7203-4822-AB36-CF65C188D215}" type="pres">
      <dgm:prSet presAssocID="{5F698B6A-DF5D-42D1-858E-2EAC406AF23D}" presName="spaceBetweenRectangles" presStyleCnt="0"/>
      <dgm:spPr/>
    </dgm:pt>
    <dgm:pt modelId="{F63CBB1B-1D5A-48C7-9DA0-ADEF72E2A3AF}" type="pres">
      <dgm:prSet presAssocID="{1F82BC3F-1335-423C-B23B-3FD88DE70881}" presName="parentLin" presStyleCnt="0"/>
      <dgm:spPr/>
    </dgm:pt>
    <dgm:pt modelId="{A71BB3A4-2A84-4CB0-A9A6-892A4037426C}" type="pres">
      <dgm:prSet presAssocID="{1F82BC3F-1335-423C-B23B-3FD88DE70881}" presName="parentLeftMargin" presStyleLbl="node1" presStyleIdx="2" presStyleCnt="4"/>
      <dgm:spPr/>
    </dgm:pt>
    <dgm:pt modelId="{86F1A542-2B16-4A0A-8D40-BD5EDA2B4F65}" type="pres">
      <dgm:prSet presAssocID="{1F82BC3F-1335-423C-B23B-3FD88DE70881}" presName="parentText" presStyleLbl="node1" presStyleIdx="3" presStyleCnt="4">
        <dgm:presLayoutVars>
          <dgm:chMax val="0"/>
          <dgm:bulletEnabled val="1"/>
        </dgm:presLayoutVars>
      </dgm:prSet>
      <dgm:spPr/>
    </dgm:pt>
    <dgm:pt modelId="{B282229D-0AF6-4B05-8964-961EBAEAF73E}" type="pres">
      <dgm:prSet presAssocID="{1F82BC3F-1335-423C-B23B-3FD88DE70881}" presName="negativeSpace" presStyleCnt="0"/>
      <dgm:spPr/>
    </dgm:pt>
    <dgm:pt modelId="{CF4CDAC3-CE01-4041-B487-339E1CFDBB81}" type="pres">
      <dgm:prSet presAssocID="{1F82BC3F-1335-423C-B23B-3FD88DE70881}" presName="childText" presStyleLbl="conFgAcc1" presStyleIdx="3" presStyleCnt="4">
        <dgm:presLayoutVars>
          <dgm:bulletEnabled val="1"/>
        </dgm:presLayoutVars>
      </dgm:prSet>
      <dgm:spPr/>
    </dgm:pt>
  </dgm:ptLst>
  <dgm:cxnLst>
    <dgm:cxn modelId="{28EEF000-89AF-4BF9-B3FB-44A8DCA07763}" srcId="{1F82BC3F-1335-423C-B23B-3FD88DE70881}" destId="{373C04B0-2CB1-44DD-B70E-A52DC0572E21}" srcOrd="0" destOrd="0" parTransId="{AC749CC7-8000-4F66-81C3-19ED6A9ED79B}" sibTransId="{0F2725EC-2A7A-4BA4-B59A-A1CD07F3E2BB}"/>
    <dgm:cxn modelId="{D0A34520-A60E-4A98-B817-80D904C5B157}" type="presOf" srcId="{01594CEA-8A38-409F-984A-5C0DE737BB1E}" destId="{DA6B8EEE-FF1B-4AF1-AEDD-0E9B2E065250}" srcOrd="0" destOrd="0" presId="urn:microsoft.com/office/officeart/2005/8/layout/list1"/>
    <dgm:cxn modelId="{C6FE6D2C-26DA-48AF-92D8-B3A27622A78C}" type="presOf" srcId="{292E340F-8DFB-4D8B-BC23-951785B6AD3E}" destId="{EC2DF956-F69C-4C48-B738-CC3A4D4B14BC}" srcOrd="0" destOrd="0" presId="urn:microsoft.com/office/officeart/2005/8/layout/list1"/>
    <dgm:cxn modelId="{9050A33C-0909-48CB-AFEA-8E0A9DACBC82}" srcId="{D9F042DB-831A-49CF-B09A-08A4E2C8CE59}" destId="{1F82BC3F-1335-423C-B23B-3FD88DE70881}" srcOrd="3" destOrd="0" parTransId="{D51B4ADA-963E-4DE0-9BD1-F182B5E767DD}" sibTransId="{DD2998FD-4063-4721-9A73-7B0C495EA152}"/>
    <dgm:cxn modelId="{31B23C40-D5E6-418D-8692-D10CABEAF789}" type="presOf" srcId="{E24B3089-8F36-4BAC-A25B-D4AFA2487722}" destId="{46D689C0-AD1E-411C-8E4A-A9EB49E320EA}" srcOrd="0" destOrd="1" presId="urn:microsoft.com/office/officeart/2005/8/layout/list1"/>
    <dgm:cxn modelId="{B27BE464-8B03-47AC-9643-DC913613A049}" type="presOf" srcId="{D9F042DB-831A-49CF-B09A-08A4E2C8CE59}" destId="{66665C08-78B8-4A10-9D22-9EFB608F3EE9}" srcOrd="0" destOrd="0" presId="urn:microsoft.com/office/officeart/2005/8/layout/list1"/>
    <dgm:cxn modelId="{215A3D48-9E55-4E1C-8064-A165E8981D34}" type="presOf" srcId="{015F8E83-79BD-4D89-B0F7-EA3F3BF5AB69}" destId="{5F75B309-EA02-4546-B708-FC7A122AE147}" srcOrd="0" destOrd="0" presId="urn:microsoft.com/office/officeart/2005/8/layout/list1"/>
    <dgm:cxn modelId="{AA182569-0FF9-46D3-B844-0A956017F832}" type="presOf" srcId="{373C04B0-2CB1-44DD-B70E-A52DC0572E21}" destId="{CF4CDAC3-CE01-4041-B487-339E1CFDBB81}" srcOrd="0" destOrd="0" presId="urn:microsoft.com/office/officeart/2005/8/layout/list1"/>
    <dgm:cxn modelId="{D0B23351-4BE6-4EC0-AC50-A0FDD061B997}" srcId="{01594CEA-8A38-409F-984A-5C0DE737BB1E}" destId="{E24B3089-8F36-4BAC-A25B-D4AFA2487722}" srcOrd="1" destOrd="0" parTransId="{94B5B3DA-7798-4704-83E9-7BC1967D2A22}" sibTransId="{56FA58DD-530B-4C75-935F-EDCFADC9B05A}"/>
    <dgm:cxn modelId="{C1216C54-2129-4775-8822-BEBA0204E0C8}" type="presOf" srcId="{59E9BBA5-3827-460D-BB90-F21D279D099C}" destId="{B6164D1D-056C-42DF-97E0-CD9F52FD662B}" srcOrd="0" destOrd="0" presId="urn:microsoft.com/office/officeart/2005/8/layout/list1"/>
    <dgm:cxn modelId="{29924B57-E565-4490-9E8D-A798543DE801}" srcId="{D9F042DB-831A-49CF-B09A-08A4E2C8CE59}" destId="{01594CEA-8A38-409F-984A-5C0DE737BB1E}" srcOrd="0" destOrd="0" parTransId="{02627E5E-F2AB-44FB-8154-35E2F89CB2DC}" sibTransId="{C05F78A7-FCB7-4EDC-B192-4FDC99284546}"/>
    <dgm:cxn modelId="{C47BD681-D1A6-476F-8B73-0573FC5C46B3}" type="presOf" srcId="{01594CEA-8A38-409F-984A-5C0DE737BB1E}" destId="{2B6EAC2C-0985-4355-9E10-56F3D9D12255}" srcOrd="1" destOrd="0" presId="urn:microsoft.com/office/officeart/2005/8/layout/list1"/>
    <dgm:cxn modelId="{E0D9DC96-DADB-4E9B-86F5-C6B5FE8270CD}" srcId="{59E9BBA5-3827-460D-BB90-F21D279D099C}" destId="{292E340F-8DFB-4D8B-BC23-951785B6AD3E}" srcOrd="0" destOrd="0" parTransId="{766620E9-3557-4C42-B7FF-279DD0C218CF}" sibTransId="{57C998D0-2B79-4184-A4F4-DC84C1622B6A}"/>
    <dgm:cxn modelId="{CEC4FBA3-CCF9-410B-9A85-D271D1459B3C}" type="presOf" srcId="{121C4C4B-C638-40A2-82AB-75B9C569B94B}" destId="{46D689C0-AD1E-411C-8E4A-A9EB49E320EA}" srcOrd="0" destOrd="0" presId="urn:microsoft.com/office/officeart/2005/8/layout/list1"/>
    <dgm:cxn modelId="{36135CAC-7054-4C8C-A7AA-600B65B3593C}" srcId="{D9F042DB-831A-49CF-B09A-08A4E2C8CE59}" destId="{119EC6BC-640F-450F-B3F2-64FD0CDF64DB}" srcOrd="2" destOrd="0" parTransId="{4D82C9D5-5688-490E-B003-56ED82082FA2}" sibTransId="{5F698B6A-DF5D-42D1-858E-2EAC406AF23D}"/>
    <dgm:cxn modelId="{A3B180B4-251D-4CCC-8E33-68DDA15B126D}" type="presOf" srcId="{1F82BC3F-1335-423C-B23B-3FD88DE70881}" destId="{A71BB3A4-2A84-4CB0-A9A6-892A4037426C}" srcOrd="0" destOrd="0" presId="urn:microsoft.com/office/officeart/2005/8/layout/list1"/>
    <dgm:cxn modelId="{E6CB2CB7-BA6A-4945-A6C2-ECC66E828C2B}" type="presOf" srcId="{59E9BBA5-3827-460D-BB90-F21D279D099C}" destId="{9D61A28C-40C4-49DB-AD07-5741B6194E25}" srcOrd="1" destOrd="0" presId="urn:microsoft.com/office/officeart/2005/8/layout/list1"/>
    <dgm:cxn modelId="{34CEBEB8-8192-4B10-A209-536F444DBAF0}" type="presOf" srcId="{1F82BC3F-1335-423C-B23B-3FD88DE70881}" destId="{86F1A542-2B16-4A0A-8D40-BD5EDA2B4F65}" srcOrd="1" destOrd="0" presId="urn:microsoft.com/office/officeart/2005/8/layout/list1"/>
    <dgm:cxn modelId="{64B78DC8-BF05-4C27-8A53-ADD169A9EAEE}" srcId="{119EC6BC-640F-450F-B3F2-64FD0CDF64DB}" destId="{015F8E83-79BD-4D89-B0F7-EA3F3BF5AB69}" srcOrd="0" destOrd="0" parTransId="{0E6E9273-1B46-468D-905F-2B5B3C6ACEE0}" sibTransId="{6733D141-E2FB-4ED0-82E4-72752F19F962}"/>
    <dgm:cxn modelId="{C4FB6BE5-DA26-4AD8-A655-86F73F97AC4C}" type="presOf" srcId="{E4467C8F-8EF2-4E32-90CC-149E29693B4F}" destId="{46D689C0-AD1E-411C-8E4A-A9EB49E320EA}" srcOrd="0" destOrd="2" presId="urn:microsoft.com/office/officeart/2005/8/layout/list1"/>
    <dgm:cxn modelId="{1916D5E9-40CF-4FB6-878F-6B3250A90EC8}" type="presOf" srcId="{119EC6BC-640F-450F-B3F2-64FD0CDF64DB}" destId="{9BB37042-53C9-4031-B780-B44430086121}" srcOrd="1" destOrd="0" presId="urn:microsoft.com/office/officeart/2005/8/layout/list1"/>
    <dgm:cxn modelId="{A18AF9F0-ED82-4B14-B4B8-A97346CED058}" srcId="{D9F042DB-831A-49CF-B09A-08A4E2C8CE59}" destId="{59E9BBA5-3827-460D-BB90-F21D279D099C}" srcOrd="1" destOrd="0" parTransId="{FB23BA89-AFF3-4465-96FE-3C76460642DA}" sibTransId="{54500A8C-886F-4006-B466-ACF34EBB4448}"/>
    <dgm:cxn modelId="{72191EF5-B2EE-4529-994A-990072151398}" srcId="{01594CEA-8A38-409F-984A-5C0DE737BB1E}" destId="{121C4C4B-C638-40A2-82AB-75B9C569B94B}" srcOrd="0" destOrd="0" parTransId="{FAA67278-3AF8-499C-8244-E6A45544DC27}" sibTransId="{CD9A106F-B336-460F-B105-DBFFFE0F89C0}"/>
    <dgm:cxn modelId="{B0921DF6-C02B-4838-98C4-50D873F1E6CE}" type="presOf" srcId="{119EC6BC-640F-450F-B3F2-64FD0CDF64DB}" destId="{D1B8C4AD-CE50-4881-907C-47A2C24CB630}" srcOrd="0" destOrd="0" presId="urn:microsoft.com/office/officeart/2005/8/layout/list1"/>
    <dgm:cxn modelId="{9A67A6F7-6E9F-4AC0-B577-0554A5EF0F6C}" srcId="{01594CEA-8A38-409F-984A-5C0DE737BB1E}" destId="{E4467C8F-8EF2-4E32-90CC-149E29693B4F}" srcOrd="2" destOrd="0" parTransId="{D7468D11-C017-433F-A5FE-152D61803684}" sibTransId="{D01FF99F-410D-40D9-BE3E-A74DEFCB95B8}"/>
    <dgm:cxn modelId="{6C649303-0836-4353-8AA3-506A538D9FD1}" type="presParOf" srcId="{66665C08-78B8-4A10-9D22-9EFB608F3EE9}" destId="{3971FE4F-0C5A-4802-964F-A6D5F66D9D79}" srcOrd="0" destOrd="0" presId="urn:microsoft.com/office/officeart/2005/8/layout/list1"/>
    <dgm:cxn modelId="{B62C6CFA-0A23-4DC8-8CEF-B45BDBCCDE65}" type="presParOf" srcId="{3971FE4F-0C5A-4802-964F-A6D5F66D9D79}" destId="{DA6B8EEE-FF1B-4AF1-AEDD-0E9B2E065250}" srcOrd="0" destOrd="0" presId="urn:microsoft.com/office/officeart/2005/8/layout/list1"/>
    <dgm:cxn modelId="{ED3F58FD-1175-4FC4-BF4F-A8C7D8BDA82A}" type="presParOf" srcId="{3971FE4F-0C5A-4802-964F-A6D5F66D9D79}" destId="{2B6EAC2C-0985-4355-9E10-56F3D9D12255}" srcOrd="1" destOrd="0" presId="urn:microsoft.com/office/officeart/2005/8/layout/list1"/>
    <dgm:cxn modelId="{22FFA582-429E-43A6-B02E-E9E4F56310F5}" type="presParOf" srcId="{66665C08-78B8-4A10-9D22-9EFB608F3EE9}" destId="{CD14ED3C-F0AE-4197-B11A-DCF7F6C3A36F}" srcOrd="1" destOrd="0" presId="urn:microsoft.com/office/officeart/2005/8/layout/list1"/>
    <dgm:cxn modelId="{9B315FA2-0593-4A2F-B124-43B06DA061D2}" type="presParOf" srcId="{66665C08-78B8-4A10-9D22-9EFB608F3EE9}" destId="{46D689C0-AD1E-411C-8E4A-A9EB49E320EA}" srcOrd="2" destOrd="0" presId="urn:microsoft.com/office/officeart/2005/8/layout/list1"/>
    <dgm:cxn modelId="{90566D32-8B69-4FD8-B0D7-D2FB92682CEB}" type="presParOf" srcId="{66665C08-78B8-4A10-9D22-9EFB608F3EE9}" destId="{F40AE5C0-1B14-41E0-B7C1-0256C0527D1C}" srcOrd="3" destOrd="0" presId="urn:microsoft.com/office/officeart/2005/8/layout/list1"/>
    <dgm:cxn modelId="{45C7D8D9-3CBB-4BF3-98B9-A1A1A3021D78}" type="presParOf" srcId="{66665C08-78B8-4A10-9D22-9EFB608F3EE9}" destId="{0C809A31-F1AA-4F76-A481-1DD958922ACF}" srcOrd="4" destOrd="0" presId="urn:microsoft.com/office/officeart/2005/8/layout/list1"/>
    <dgm:cxn modelId="{FBE33DF3-4E84-425B-8385-8208C628F9BB}" type="presParOf" srcId="{0C809A31-F1AA-4F76-A481-1DD958922ACF}" destId="{B6164D1D-056C-42DF-97E0-CD9F52FD662B}" srcOrd="0" destOrd="0" presId="urn:microsoft.com/office/officeart/2005/8/layout/list1"/>
    <dgm:cxn modelId="{88CF0CE1-AD21-4DCA-A4B1-02C043380147}" type="presParOf" srcId="{0C809A31-F1AA-4F76-A481-1DD958922ACF}" destId="{9D61A28C-40C4-49DB-AD07-5741B6194E25}" srcOrd="1" destOrd="0" presId="urn:microsoft.com/office/officeart/2005/8/layout/list1"/>
    <dgm:cxn modelId="{D7271ADF-50D8-45EC-8D1C-068F48C0921D}" type="presParOf" srcId="{66665C08-78B8-4A10-9D22-9EFB608F3EE9}" destId="{95D7F5F1-6155-446C-9BA4-60DA7546D75F}" srcOrd="5" destOrd="0" presId="urn:microsoft.com/office/officeart/2005/8/layout/list1"/>
    <dgm:cxn modelId="{59F66E5F-CEC3-44AB-951E-BD53394126D1}" type="presParOf" srcId="{66665C08-78B8-4A10-9D22-9EFB608F3EE9}" destId="{EC2DF956-F69C-4C48-B738-CC3A4D4B14BC}" srcOrd="6" destOrd="0" presId="urn:microsoft.com/office/officeart/2005/8/layout/list1"/>
    <dgm:cxn modelId="{032CBB00-C3B3-4AEF-9ECF-CB4837EB209C}" type="presParOf" srcId="{66665C08-78B8-4A10-9D22-9EFB608F3EE9}" destId="{D2F5FCD8-7649-4C67-A5BB-C325E78F9C4F}" srcOrd="7" destOrd="0" presId="urn:microsoft.com/office/officeart/2005/8/layout/list1"/>
    <dgm:cxn modelId="{D9741B8F-89AC-451B-9512-692974E6FD73}" type="presParOf" srcId="{66665C08-78B8-4A10-9D22-9EFB608F3EE9}" destId="{FEFB2BDA-356C-428A-A94D-45E710A5EF03}" srcOrd="8" destOrd="0" presId="urn:microsoft.com/office/officeart/2005/8/layout/list1"/>
    <dgm:cxn modelId="{3A0B448A-80F7-499B-A74B-FE7005CA1C1E}" type="presParOf" srcId="{FEFB2BDA-356C-428A-A94D-45E710A5EF03}" destId="{D1B8C4AD-CE50-4881-907C-47A2C24CB630}" srcOrd="0" destOrd="0" presId="urn:microsoft.com/office/officeart/2005/8/layout/list1"/>
    <dgm:cxn modelId="{73B436E8-BC6F-4369-A101-F4648D361BF5}" type="presParOf" srcId="{FEFB2BDA-356C-428A-A94D-45E710A5EF03}" destId="{9BB37042-53C9-4031-B780-B44430086121}" srcOrd="1" destOrd="0" presId="urn:microsoft.com/office/officeart/2005/8/layout/list1"/>
    <dgm:cxn modelId="{D1A7B518-6B05-4DA3-B2C8-ED028622AE99}" type="presParOf" srcId="{66665C08-78B8-4A10-9D22-9EFB608F3EE9}" destId="{9C276AC5-1134-4FA6-9A4B-AE6EE3B90A81}" srcOrd="9" destOrd="0" presId="urn:microsoft.com/office/officeart/2005/8/layout/list1"/>
    <dgm:cxn modelId="{5FA719E9-6C17-4059-B3FD-413E9FD04539}" type="presParOf" srcId="{66665C08-78B8-4A10-9D22-9EFB608F3EE9}" destId="{5F75B309-EA02-4546-B708-FC7A122AE147}" srcOrd="10" destOrd="0" presId="urn:microsoft.com/office/officeart/2005/8/layout/list1"/>
    <dgm:cxn modelId="{98631D46-B799-49A5-9EB4-3D772F10F82A}" type="presParOf" srcId="{66665C08-78B8-4A10-9D22-9EFB608F3EE9}" destId="{BFA38864-7203-4822-AB36-CF65C188D215}" srcOrd="11" destOrd="0" presId="urn:microsoft.com/office/officeart/2005/8/layout/list1"/>
    <dgm:cxn modelId="{1F505F75-F94B-40E3-9F0F-ADAAA0F5AE1D}" type="presParOf" srcId="{66665C08-78B8-4A10-9D22-9EFB608F3EE9}" destId="{F63CBB1B-1D5A-48C7-9DA0-ADEF72E2A3AF}" srcOrd="12" destOrd="0" presId="urn:microsoft.com/office/officeart/2005/8/layout/list1"/>
    <dgm:cxn modelId="{4171252D-4047-41D5-A8A7-58E3A76ED44C}" type="presParOf" srcId="{F63CBB1B-1D5A-48C7-9DA0-ADEF72E2A3AF}" destId="{A71BB3A4-2A84-4CB0-A9A6-892A4037426C}" srcOrd="0" destOrd="0" presId="urn:microsoft.com/office/officeart/2005/8/layout/list1"/>
    <dgm:cxn modelId="{C85283ED-5CC8-429E-9143-E54F1C2034EB}" type="presParOf" srcId="{F63CBB1B-1D5A-48C7-9DA0-ADEF72E2A3AF}" destId="{86F1A542-2B16-4A0A-8D40-BD5EDA2B4F65}" srcOrd="1" destOrd="0" presId="urn:microsoft.com/office/officeart/2005/8/layout/list1"/>
    <dgm:cxn modelId="{B7DF3A49-D6FA-41B0-A0C3-AE29C4855A67}" type="presParOf" srcId="{66665C08-78B8-4A10-9D22-9EFB608F3EE9}" destId="{B282229D-0AF6-4B05-8964-961EBAEAF73E}" srcOrd="13" destOrd="0" presId="urn:microsoft.com/office/officeart/2005/8/layout/list1"/>
    <dgm:cxn modelId="{A2DF3EC6-628B-487C-B952-D310ED516A67}" type="presParOf" srcId="{66665C08-78B8-4A10-9D22-9EFB608F3EE9}" destId="{CF4CDAC3-CE01-4041-B487-339E1CFDBB8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BACF2D9-BFF4-44A8-9DEE-DABC47A99B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1704C15-EA4A-4F2C-87B3-86C2FF0B0DCE}">
      <dgm:prSet/>
      <dgm:spPr/>
      <dgm:t>
        <a:bodyPr/>
        <a:lstStyle/>
        <a:p>
          <a:r>
            <a:rPr lang="en-US"/>
            <a:t>Pandas has powerful data readers</a:t>
          </a:r>
        </a:p>
      </dgm:t>
    </dgm:pt>
    <dgm:pt modelId="{773A6621-937F-41CE-87DD-584B7DFDFD58}" type="parTrans" cxnId="{5A6CE70D-02B4-487D-9535-19AF9BF443B3}">
      <dgm:prSet/>
      <dgm:spPr/>
      <dgm:t>
        <a:bodyPr/>
        <a:lstStyle/>
        <a:p>
          <a:endParaRPr lang="en-US"/>
        </a:p>
      </dgm:t>
    </dgm:pt>
    <dgm:pt modelId="{375AEC80-A3D2-4D58-846A-D2A9F7C37D29}" type="sibTrans" cxnId="{5A6CE70D-02B4-487D-9535-19AF9BF443B3}">
      <dgm:prSet/>
      <dgm:spPr/>
      <dgm:t>
        <a:bodyPr/>
        <a:lstStyle/>
        <a:p>
          <a:endParaRPr lang="en-US"/>
        </a:p>
      </dgm:t>
    </dgm:pt>
    <dgm:pt modelId="{3A45172C-F9A5-4F49-93EC-8C1A4A26EC90}">
      <dgm:prSet/>
      <dgm:spPr/>
      <dgm:t>
        <a:bodyPr/>
        <a:lstStyle/>
        <a:p>
          <a:r>
            <a:rPr lang="en-US"/>
            <a:t>Very similar interface to R and `</a:t>
          </a:r>
          <a:r>
            <a:rPr lang="en-US" err="1"/>
            <a:t>readr</a:t>
          </a:r>
          <a:r>
            <a:rPr lang="en-US"/>
            <a:t>`</a:t>
          </a:r>
        </a:p>
      </dgm:t>
    </dgm:pt>
    <dgm:pt modelId="{62A61C80-DE89-46BE-BF53-A68109CB38EB}" type="parTrans" cxnId="{50863F66-579A-4956-9997-87F0C74703D9}">
      <dgm:prSet/>
      <dgm:spPr/>
      <dgm:t>
        <a:bodyPr/>
        <a:lstStyle/>
        <a:p>
          <a:endParaRPr lang="en-US"/>
        </a:p>
      </dgm:t>
    </dgm:pt>
    <dgm:pt modelId="{046409D0-995A-4CF6-9BFF-F76E018200A8}" type="sibTrans" cxnId="{50863F66-579A-4956-9997-87F0C74703D9}">
      <dgm:prSet/>
      <dgm:spPr/>
      <dgm:t>
        <a:bodyPr/>
        <a:lstStyle/>
        <a:p>
          <a:endParaRPr lang="en-US"/>
        </a:p>
      </dgm:t>
    </dgm:pt>
    <dgm:pt modelId="{B92ED256-177B-4471-A97E-260F1EFD9455}">
      <dgm:prSet/>
      <dgm:spPr/>
      <dgm:t>
        <a:bodyPr/>
        <a:lstStyle/>
        <a:p>
          <a:r>
            <a:rPr lang="en-US"/>
            <a:t>read_&lt;type&gt;</a:t>
          </a:r>
        </a:p>
      </dgm:t>
    </dgm:pt>
    <dgm:pt modelId="{42519499-C28B-4EEF-AD98-36F09AFD1B51}" type="parTrans" cxnId="{D5E9530D-C685-4DAD-9C3C-D3CA39527411}">
      <dgm:prSet/>
      <dgm:spPr/>
      <dgm:t>
        <a:bodyPr/>
        <a:lstStyle/>
        <a:p>
          <a:endParaRPr lang="en-US"/>
        </a:p>
      </dgm:t>
    </dgm:pt>
    <dgm:pt modelId="{AA2D659B-4782-43BD-90FD-11B5E2685DE5}" type="sibTrans" cxnId="{D5E9530D-C685-4DAD-9C3C-D3CA39527411}">
      <dgm:prSet/>
      <dgm:spPr/>
      <dgm:t>
        <a:bodyPr/>
        <a:lstStyle/>
        <a:p>
          <a:endParaRPr lang="en-US"/>
        </a:p>
      </dgm:t>
    </dgm:pt>
    <dgm:pt modelId="{9B41D8CF-E645-4EAF-B9A1-E74D5C08D035}">
      <dgm:prSet/>
      <dgm:spPr/>
      <dgm:t>
        <a:bodyPr/>
        <a:lstStyle/>
        <a:p>
          <a:r>
            <a:rPr lang="en-US"/>
            <a:t>Able to interface with many different data types</a:t>
          </a:r>
        </a:p>
      </dgm:t>
    </dgm:pt>
    <dgm:pt modelId="{F754100D-409B-4EC5-A4B2-B1BC297422D5}" type="parTrans" cxnId="{C25177A8-15E3-476C-BFD0-46E66E2956D3}">
      <dgm:prSet/>
      <dgm:spPr/>
      <dgm:t>
        <a:bodyPr/>
        <a:lstStyle/>
        <a:p>
          <a:endParaRPr lang="en-US"/>
        </a:p>
      </dgm:t>
    </dgm:pt>
    <dgm:pt modelId="{AE6F1C2C-80AD-4A5E-A819-909F4DCF3F83}" type="sibTrans" cxnId="{C25177A8-15E3-476C-BFD0-46E66E2956D3}">
      <dgm:prSet/>
      <dgm:spPr/>
      <dgm:t>
        <a:bodyPr/>
        <a:lstStyle/>
        <a:p>
          <a:endParaRPr lang="en-US"/>
        </a:p>
      </dgm:t>
    </dgm:pt>
    <dgm:pt modelId="{281C8E86-A508-415C-A2F4-E9FBB5D16B0C}">
      <dgm:prSet/>
      <dgm:spPr/>
      <dgm:t>
        <a:bodyPr/>
        <a:lstStyle/>
        <a:p>
          <a:r>
            <a:rPr lang="en-US"/>
            <a:t>Text based</a:t>
          </a:r>
        </a:p>
      </dgm:t>
    </dgm:pt>
    <dgm:pt modelId="{142C1110-F65C-4322-9B56-1768C8C2EE1E}" type="parTrans" cxnId="{AA0ECDAD-E716-4CC1-9158-37B2FC9D11B1}">
      <dgm:prSet/>
      <dgm:spPr/>
      <dgm:t>
        <a:bodyPr/>
        <a:lstStyle/>
        <a:p>
          <a:endParaRPr lang="en-US"/>
        </a:p>
      </dgm:t>
    </dgm:pt>
    <dgm:pt modelId="{8486B1FD-AF1C-4A44-8810-A03E7A4D3B34}" type="sibTrans" cxnId="{AA0ECDAD-E716-4CC1-9158-37B2FC9D11B1}">
      <dgm:prSet/>
      <dgm:spPr/>
      <dgm:t>
        <a:bodyPr/>
        <a:lstStyle/>
        <a:p>
          <a:endParaRPr lang="en-US"/>
        </a:p>
      </dgm:t>
    </dgm:pt>
    <dgm:pt modelId="{7B41EC24-85B8-41CA-A246-BCB3CBAEB098}">
      <dgm:prSet/>
      <dgm:spPr/>
      <dgm:t>
        <a:bodyPr/>
        <a:lstStyle/>
        <a:p>
          <a:r>
            <a:rPr lang="en-US"/>
            <a:t>Excel</a:t>
          </a:r>
        </a:p>
      </dgm:t>
    </dgm:pt>
    <dgm:pt modelId="{9CE8D961-957A-4C2B-9F90-9510D9F20147}" type="parTrans" cxnId="{273A0FAC-E3E5-4249-A846-9F2E5B3DC50D}">
      <dgm:prSet/>
      <dgm:spPr/>
      <dgm:t>
        <a:bodyPr/>
        <a:lstStyle/>
        <a:p>
          <a:endParaRPr lang="en-US"/>
        </a:p>
      </dgm:t>
    </dgm:pt>
    <dgm:pt modelId="{1732ACEA-5170-4D15-86F6-4C3288446077}" type="sibTrans" cxnId="{273A0FAC-E3E5-4249-A846-9F2E5B3DC50D}">
      <dgm:prSet/>
      <dgm:spPr/>
      <dgm:t>
        <a:bodyPr/>
        <a:lstStyle/>
        <a:p>
          <a:endParaRPr lang="en-US"/>
        </a:p>
      </dgm:t>
    </dgm:pt>
    <dgm:pt modelId="{08D43500-2BD1-43CD-8AE8-6CEC88036CE5}">
      <dgm:prSet/>
      <dgm:spPr/>
      <dgm:t>
        <a:bodyPr/>
        <a:lstStyle/>
        <a:p>
          <a:r>
            <a:rPr lang="en-US"/>
            <a:t>Databases</a:t>
          </a:r>
        </a:p>
      </dgm:t>
    </dgm:pt>
    <dgm:pt modelId="{302F57A3-B278-4842-80DC-BFF23185F5D7}" type="parTrans" cxnId="{EC9EC9E1-EA92-4C6A-8F2C-733B51E121B9}">
      <dgm:prSet/>
      <dgm:spPr/>
      <dgm:t>
        <a:bodyPr/>
        <a:lstStyle/>
        <a:p>
          <a:endParaRPr lang="en-US"/>
        </a:p>
      </dgm:t>
    </dgm:pt>
    <dgm:pt modelId="{2AFC8A25-B6AD-40FE-B7E2-510C08A9AF14}" type="sibTrans" cxnId="{EC9EC9E1-EA92-4C6A-8F2C-733B51E121B9}">
      <dgm:prSet/>
      <dgm:spPr/>
      <dgm:t>
        <a:bodyPr/>
        <a:lstStyle/>
        <a:p>
          <a:endParaRPr lang="en-US"/>
        </a:p>
      </dgm:t>
    </dgm:pt>
    <dgm:pt modelId="{44C08DAA-B2BF-4A9E-B4D6-E51109F4D135}">
      <dgm:prSet/>
      <dgm:spPr/>
      <dgm:t>
        <a:bodyPr/>
        <a:lstStyle/>
        <a:p>
          <a:r>
            <a:rPr lang="en-US" dirty="0"/>
            <a:t>Today we’ll use </a:t>
          </a:r>
          <a:r>
            <a:rPr lang="en-US" dirty="0" err="1"/>
            <a:t>read_csv</a:t>
          </a:r>
          <a:endParaRPr lang="en-US" dirty="0"/>
        </a:p>
      </dgm:t>
    </dgm:pt>
    <dgm:pt modelId="{DDF1DB2D-507B-4D0A-9387-77BC11CE28F0}" type="parTrans" cxnId="{8F53B914-7682-4BCA-BE92-B1656221FC75}">
      <dgm:prSet/>
      <dgm:spPr/>
      <dgm:t>
        <a:bodyPr/>
        <a:lstStyle/>
        <a:p>
          <a:endParaRPr lang="en-US"/>
        </a:p>
      </dgm:t>
    </dgm:pt>
    <dgm:pt modelId="{EE6DC4FE-BE87-44DE-85AD-E6402044D4F1}" type="sibTrans" cxnId="{8F53B914-7682-4BCA-BE92-B1656221FC75}">
      <dgm:prSet/>
      <dgm:spPr/>
      <dgm:t>
        <a:bodyPr/>
        <a:lstStyle/>
        <a:p>
          <a:endParaRPr lang="en-US"/>
        </a:p>
      </dgm:t>
    </dgm:pt>
    <dgm:pt modelId="{5898C1AA-6E41-41CC-988C-8A80426FF4AA}">
      <dgm:prSet/>
      <dgm:spPr/>
      <dgm:t>
        <a:bodyPr/>
        <a:lstStyle/>
        <a:p>
          <a:r>
            <a:rPr lang="en-US" dirty="0" err="1">
              <a:latin typeface="Courier New" panose="02070309020205020404" pitchFamily="49" charset="0"/>
              <a:cs typeface="Courier New" panose="02070309020205020404" pitchFamily="49" charset="0"/>
            </a:rPr>
            <a:t>read_csv</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file_path</a:t>
          </a:r>
          <a:r>
            <a:rPr lang="en-US" dirty="0">
              <a:latin typeface="Courier New" panose="02070309020205020404" pitchFamily="49" charset="0"/>
              <a:cs typeface="Courier New" panose="02070309020205020404" pitchFamily="49" charset="0"/>
            </a:rPr>
            <a:t>&gt;")</a:t>
          </a:r>
        </a:p>
      </dgm:t>
    </dgm:pt>
    <dgm:pt modelId="{0754431C-A405-4534-8DAE-AE1CE8CB9789}" type="parTrans" cxnId="{A518D2DE-8C6C-4BAE-B6DC-CFE7F73F6053}">
      <dgm:prSet/>
      <dgm:spPr/>
      <dgm:t>
        <a:bodyPr/>
        <a:lstStyle/>
        <a:p>
          <a:endParaRPr lang="en-US"/>
        </a:p>
      </dgm:t>
    </dgm:pt>
    <dgm:pt modelId="{54828F0A-D4FA-4160-8F51-1166C68CD146}" type="sibTrans" cxnId="{A518D2DE-8C6C-4BAE-B6DC-CFE7F73F6053}">
      <dgm:prSet/>
      <dgm:spPr/>
      <dgm:t>
        <a:bodyPr/>
        <a:lstStyle/>
        <a:p>
          <a:endParaRPr lang="en-US"/>
        </a:p>
      </dgm:t>
    </dgm:pt>
    <dgm:pt modelId="{368A4A7B-CF5E-48E6-A9CB-3105B5166DCD}" type="pres">
      <dgm:prSet presAssocID="{CBACF2D9-BFF4-44A8-9DEE-DABC47A99B5F}" presName="root" presStyleCnt="0">
        <dgm:presLayoutVars>
          <dgm:dir/>
          <dgm:resizeHandles val="exact"/>
        </dgm:presLayoutVars>
      </dgm:prSet>
      <dgm:spPr/>
    </dgm:pt>
    <dgm:pt modelId="{5C9B9B2C-D9AE-4929-9803-420B78EE1109}" type="pres">
      <dgm:prSet presAssocID="{31704C15-EA4A-4F2C-87B3-86C2FF0B0DCE}" presName="compNode" presStyleCnt="0"/>
      <dgm:spPr/>
    </dgm:pt>
    <dgm:pt modelId="{FC742DEE-878C-492D-B9EB-C7F92ECF1E9E}" type="pres">
      <dgm:prSet presAssocID="{31704C15-EA4A-4F2C-87B3-86C2FF0B0DCE}" presName="bgRect" presStyleLbl="bgShp" presStyleIdx="0" presStyleCnt="3"/>
      <dgm:spPr/>
    </dgm:pt>
    <dgm:pt modelId="{D6B01BCE-C013-4CF4-BFB7-734A2A4D9CBA}" type="pres">
      <dgm:prSet presAssocID="{31704C15-EA4A-4F2C-87B3-86C2FF0B0D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808216EB-84C1-45C9-B049-A5797439D7AB}" type="pres">
      <dgm:prSet presAssocID="{31704C15-EA4A-4F2C-87B3-86C2FF0B0DCE}" presName="spaceRect" presStyleCnt="0"/>
      <dgm:spPr/>
    </dgm:pt>
    <dgm:pt modelId="{7F877AAE-36E1-4F64-9EBA-AC60F34FF14D}" type="pres">
      <dgm:prSet presAssocID="{31704C15-EA4A-4F2C-87B3-86C2FF0B0DCE}" presName="parTx" presStyleLbl="revTx" presStyleIdx="0" presStyleCnt="6">
        <dgm:presLayoutVars>
          <dgm:chMax val="0"/>
          <dgm:chPref val="0"/>
        </dgm:presLayoutVars>
      </dgm:prSet>
      <dgm:spPr/>
    </dgm:pt>
    <dgm:pt modelId="{FEEDD316-9DC5-44BF-99D7-9B1A08413426}" type="pres">
      <dgm:prSet presAssocID="{31704C15-EA4A-4F2C-87B3-86C2FF0B0DCE}" presName="desTx" presStyleLbl="revTx" presStyleIdx="1" presStyleCnt="6">
        <dgm:presLayoutVars/>
      </dgm:prSet>
      <dgm:spPr/>
    </dgm:pt>
    <dgm:pt modelId="{40876DAE-38D2-47C5-984E-F8866A69521B}" type="pres">
      <dgm:prSet presAssocID="{375AEC80-A3D2-4D58-846A-D2A9F7C37D29}" presName="sibTrans" presStyleCnt="0"/>
      <dgm:spPr/>
    </dgm:pt>
    <dgm:pt modelId="{0851B14E-99B7-4340-AC3E-84AA068B1A7C}" type="pres">
      <dgm:prSet presAssocID="{9B41D8CF-E645-4EAF-B9A1-E74D5C08D035}" presName="compNode" presStyleCnt="0"/>
      <dgm:spPr/>
    </dgm:pt>
    <dgm:pt modelId="{B414EF63-4C17-4F18-8BE4-CDD81A78CBC2}" type="pres">
      <dgm:prSet presAssocID="{9B41D8CF-E645-4EAF-B9A1-E74D5C08D035}" presName="bgRect" presStyleLbl="bgShp" presStyleIdx="1" presStyleCnt="3"/>
      <dgm:spPr/>
    </dgm:pt>
    <dgm:pt modelId="{9429D2F0-2F04-4C7F-8814-0DEAC1D26FD9}" type="pres">
      <dgm:prSet presAssocID="{9B41D8CF-E645-4EAF-B9A1-E74D5C08D0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B453C61-DFE9-47EB-A641-39D5869C17FF}" type="pres">
      <dgm:prSet presAssocID="{9B41D8CF-E645-4EAF-B9A1-E74D5C08D035}" presName="spaceRect" presStyleCnt="0"/>
      <dgm:spPr/>
    </dgm:pt>
    <dgm:pt modelId="{6D8AF969-9C38-438A-A483-21D5B0FC2A4F}" type="pres">
      <dgm:prSet presAssocID="{9B41D8CF-E645-4EAF-B9A1-E74D5C08D035}" presName="parTx" presStyleLbl="revTx" presStyleIdx="2" presStyleCnt="6">
        <dgm:presLayoutVars>
          <dgm:chMax val="0"/>
          <dgm:chPref val="0"/>
        </dgm:presLayoutVars>
      </dgm:prSet>
      <dgm:spPr/>
    </dgm:pt>
    <dgm:pt modelId="{DF3CB732-AB8B-449A-9292-EFB2440D9920}" type="pres">
      <dgm:prSet presAssocID="{9B41D8CF-E645-4EAF-B9A1-E74D5C08D035}" presName="desTx" presStyleLbl="revTx" presStyleIdx="3" presStyleCnt="6">
        <dgm:presLayoutVars/>
      </dgm:prSet>
      <dgm:spPr/>
    </dgm:pt>
    <dgm:pt modelId="{5CB04E65-66AD-496E-9F68-982A6664013B}" type="pres">
      <dgm:prSet presAssocID="{AE6F1C2C-80AD-4A5E-A819-909F4DCF3F83}" presName="sibTrans" presStyleCnt="0"/>
      <dgm:spPr/>
    </dgm:pt>
    <dgm:pt modelId="{5DFB5408-1DE9-4BD8-AF5D-1A115C3F29EE}" type="pres">
      <dgm:prSet presAssocID="{44C08DAA-B2BF-4A9E-B4D6-E51109F4D135}" presName="compNode" presStyleCnt="0"/>
      <dgm:spPr/>
    </dgm:pt>
    <dgm:pt modelId="{5CB17A54-69DA-4ECC-B3BF-391092DC2F8D}" type="pres">
      <dgm:prSet presAssocID="{44C08DAA-B2BF-4A9E-B4D6-E51109F4D135}" presName="bgRect" presStyleLbl="bgShp" presStyleIdx="2" presStyleCnt="3"/>
      <dgm:spPr/>
    </dgm:pt>
    <dgm:pt modelId="{B30F3CF2-E258-4F96-ACF6-AEEEB909C96C}" type="pres">
      <dgm:prSet presAssocID="{44C08DAA-B2BF-4A9E-B4D6-E51109F4D1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006E7B3-37FD-46A8-B2BA-D9B9C0C4DF43}" type="pres">
      <dgm:prSet presAssocID="{44C08DAA-B2BF-4A9E-B4D6-E51109F4D135}" presName="spaceRect" presStyleCnt="0"/>
      <dgm:spPr/>
    </dgm:pt>
    <dgm:pt modelId="{336FB0BA-A0B9-4F69-8EBF-51E025666CE1}" type="pres">
      <dgm:prSet presAssocID="{44C08DAA-B2BF-4A9E-B4D6-E51109F4D135}" presName="parTx" presStyleLbl="revTx" presStyleIdx="4" presStyleCnt="6">
        <dgm:presLayoutVars>
          <dgm:chMax val="0"/>
          <dgm:chPref val="0"/>
        </dgm:presLayoutVars>
      </dgm:prSet>
      <dgm:spPr/>
    </dgm:pt>
    <dgm:pt modelId="{8918671F-C50E-4E7A-B729-A465D601A3E9}" type="pres">
      <dgm:prSet presAssocID="{44C08DAA-B2BF-4A9E-B4D6-E51109F4D135}" presName="desTx" presStyleLbl="revTx" presStyleIdx="5" presStyleCnt="6">
        <dgm:presLayoutVars/>
      </dgm:prSet>
      <dgm:spPr/>
    </dgm:pt>
  </dgm:ptLst>
  <dgm:cxnLst>
    <dgm:cxn modelId="{D5E9530D-C685-4DAD-9C3C-D3CA39527411}" srcId="{31704C15-EA4A-4F2C-87B3-86C2FF0B0DCE}" destId="{B92ED256-177B-4471-A97E-260F1EFD9455}" srcOrd="1" destOrd="0" parTransId="{42519499-C28B-4EEF-AD98-36F09AFD1B51}" sibTransId="{AA2D659B-4782-43BD-90FD-11B5E2685DE5}"/>
    <dgm:cxn modelId="{5A6CE70D-02B4-487D-9535-19AF9BF443B3}" srcId="{CBACF2D9-BFF4-44A8-9DEE-DABC47A99B5F}" destId="{31704C15-EA4A-4F2C-87B3-86C2FF0B0DCE}" srcOrd="0" destOrd="0" parTransId="{773A6621-937F-41CE-87DD-584B7DFDFD58}" sibTransId="{375AEC80-A3D2-4D58-846A-D2A9F7C37D29}"/>
    <dgm:cxn modelId="{8F53B914-7682-4BCA-BE92-B1656221FC75}" srcId="{CBACF2D9-BFF4-44A8-9DEE-DABC47A99B5F}" destId="{44C08DAA-B2BF-4A9E-B4D6-E51109F4D135}" srcOrd="2" destOrd="0" parTransId="{DDF1DB2D-507B-4D0A-9387-77BC11CE28F0}" sibTransId="{EE6DC4FE-BE87-44DE-85AD-E6402044D4F1}"/>
    <dgm:cxn modelId="{D583E333-50EE-459D-BEE9-C9819C2F23A4}" type="presOf" srcId="{31704C15-EA4A-4F2C-87B3-86C2FF0B0DCE}" destId="{7F877AAE-36E1-4F64-9EBA-AC60F34FF14D}" srcOrd="0" destOrd="0" presId="urn:microsoft.com/office/officeart/2018/2/layout/IconVerticalSolidList"/>
    <dgm:cxn modelId="{0C394E35-5F1F-4639-9AA6-44D9F7F57B1D}" type="presOf" srcId="{CBACF2D9-BFF4-44A8-9DEE-DABC47A99B5F}" destId="{368A4A7B-CF5E-48E6-A9CB-3105B5166DCD}" srcOrd="0" destOrd="0" presId="urn:microsoft.com/office/officeart/2018/2/layout/IconVerticalSolidList"/>
    <dgm:cxn modelId="{5E0F7B43-D2AC-4237-91DA-99A0722F9A39}" type="presOf" srcId="{9B41D8CF-E645-4EAF-B9A1-E74D5C08D035}" destId="{6D8AF969-9C38-438A-A483-21D5B0FC2A4F}" srcOrd="0" destOrd="0" presId="urn:microsoft.com/office/officeart/2018/2/layout/IconVerticalSolidList"/>
    <dgm:cxn modelId="{50863F66-579A-4956-9997-87F0C74703D9}" srcId="{31704C15-EA4A-4F2C-87B3-86C2FF0B0DCE}" destId="{3A45172C-F9A5-4F49-93EC-8C1A4A26EC90}" srcOrd="0" destOrd="0" parTransId="{62A61C80-DE89-46BE-BF53-A68109CB38EB}" sibTransId="{046409D0-995A-4CF6-9BFF-F76E018200A8}"/>
    <dgm:cxn modelId="{DCFD0872-E46C-4FE7-9BB5-2FCDE8A94055}" type="presOf" srcId="{3A45172C-F9A5-4F49-93EC-8C1A4A26EC90}" destId="{FEEDD316-9DC5-44BF-99D7-9B1A08413426}" srcOrd="0" destOrd="0" presId="urn:microsoft.com/office/officeart/2018/2/layout/IconVerticalSolidList"/>
    <dgm:cxn modelId="{0E660A73-74A2-490D-952F-641FCA54DD0E}" type="presOf" srcId="{281C8E86-A508-415C-A2F4-E9FBB5D16B0C}" destId="{DF3CB732-AB8B-449A-9292-EFB2440D9920}" srcOrd="0" destOrd="0" presId="urn:microsoft.com/office/officeart/2018/2/layout/IconVerticalSolidList"/>
    <dgm:cxn modelId="{670F8488-8B08-432B-A634-4304CFA9CB14}" type="presOf" srcId="{B92ED256-177B-4471-A97E-260F1EFD9455}" destId="{FEEDD316-9DC5-44BF-99D7-9B1A08413426}" srcOrd="0" destOrd="1" presId="urn:microsoft.com/office/officeart/2018/2/layout/IconVerticalSolidList"/>
    <dgm:cxn modelId="{35B38399-F2B7-44B4-8FC5-89D4A046CF0F}" type="presOf" srcId="{7B41EC24-85B8-41CA-A246-BCB3CBAEB098}" destId="{DF3CB732-AB8B-449A-9292-EFB2440D9920}" srcOrd="0" destOrd="1" presId="urn:microsoft.com/office/officeart/2018/2/layout/IconVerticalSolidList"/>
    <dgm:cxn modelId="{C25177A8-15E3-476C-BFD0-46E66E2956D3}" srcId="{CBACF2D9-BFF4-44A8-9DEE-DABC47A99B5F}" destId="{9B41D8CF-E645-4EAF-B9A1-E74D5C08D035}" srcOrd="1" destOrd="0" parTransId="{F754100D-409B-4EC5-A4B2-B1BC297422D5}" sibTransId="{AE6F1C2C-80AD-4A5E-A819-909F4DCF3F83}"/>
    <dgm:cxn modelId="{273A0FAC-E3E5-4249-A846-9F2E5B3DC50D}" srcId="{9B41D8CF-E645-4EAF-B9A1-E74D5C08D035}" destId="{7B41EC24-85B8-41CA-A246-BCB3CBAEB098}" srcOrd="1" destOrd="0" parTransId="{9CE8D961-957A-4C2B-9F90-9510D9F20147}" sibTransId="{1732ACEA-5170-4D15-86F6-4C3288446077}"/>
    <dgm:cxn modelId="{2F389BAD-DF42-495F-B30A-94BB4D33E68B}" type="presOf" srcId="{44C08DAA-B2BF-4A9E-B4D6-E51109F4D135}" destId="{336FB0BA-A0B9-4F69-8EBF-51E025666CE1}" srcOrd="0" destOrd="0" presId="urn:microsoft.com/office/officeart/2018/2/layout/IconVerticalSolidList"/>
    <dgm:cxn modelId="{AA0ECDAD-E716-4CC1-9158-37B2FC9D11B1}" srcId="{9B41D8CF-E645-4EAF-B9A1-E74D5C08D035}" destId="{281C8E86-A508-415C-A2F4-E9FBB5D16B0C}" srcOrd="0" destOrd="0" parTransId="{142C1110-F65C-4322-9B56-1768C8C2EE1E}" sibTransId="{8486B1FD-AF1C-4A44-8810-A03E7A4D3B34}"/>
    <dgm:cxn modelId="{A518D2DE-8C6C-4BAE-B6DC-CFE7F73F6053}" srcId="{44C08DAA-B2BF-4A9E-B4D6-E51109F4D135}" destId="{5898C1AA-6E41-41CC-988C-8A80426FF4AA}" srcOrd="0" destOrd="0" parTransId="{0754431C-A405-4534-8DAE-AE1CE8CB9789}" sibTransId="{54828F0A-D4FA-4160-8F51-1166C68CD146}"/>
    <dgm:cxn modelId="{EC9EC9E1-EA92-4C6A-8F2C-733B51E121B9}" srcId="{9B41D8CF-E645-4EAF-B9A1-E74D5C08D035}" destId="{08D43500-2BD1-43CD-8AE8-6CEC88036CE5}" srcOrd="2" destOrd="0" parTransId="{302F57A3-B278-4842-80DC-BFF23185F5D7}" sibTransId="{2AFC8A25-B6AD-40FE-B7E2-510C08A9AF14}"/>
    <dgm:cxn modelId="{0926ABEC-CF92-4A50-82EE-60D7642306DB}" type="presOf" srcId="{5898C1AA-6E41-41CC-988C-8A80426FF4AA}" destId="{8918671F-C50E-4E7A-B729-A465D601A3E9}" srcOrd="0" destOrd="0" presId="urn:microsoft.com/office/officeart/2018/2/layout/IconVerticalSolidList"/>
    <dgm:cxn modelId="{D6CBB6F5-871A-48CA-88C1-C5B47BEED491}" type="presOf" srcId="{08D43500-2BD1-43CD-8AE8-6CEC88036CE5}" destId="{DF3CB732-AB8B-449A-9292-EFB2440D9920}" srcOrd="0" destOrd="2" presId="urn:microsoft.com/office/officeart/2018/2/layout/IconVerticalSolidList"/>
    <dgm:cxn modelId="{47423A98-62A2-4265-9CF4-7BC298195B92}" type="presParOf" srcId="{368A4A7B-CF5E-48E6-A9CB-3105B5166DCD}" destId="{5C9B9B2C-D9AE-4929-9803-420B78EE1109}" srcOrd="0" destOrd="0" presId="urn:microsoft.com/office/officeart/2018/2/layout/IconVerticalSolidList"/>
    <dgm:cxn modelId="{859BCAC2-DF44-4534-A904-666B3456E5C0}" type="presParOf" srcId="{5C9B9B2C-D9AE-4929-9803-420B78EE1109}" destId="{FC742DEE-878C-492D-B9EB-C7F92ECF1E9E}" srcOrd="0" destOrd="0" presId="urn:microsoft.com/office/officeart/2018/2/layout/IconVerticalSolidList"/>
    <dgm:cxn modelId="{0C9D3E74-CA17-4FBB-90F2-1DF63E92C9B8}" type="presParOf" srcId="{5C9B9B2C-D9AE-4929-9803-420B78EE1109}" destId="{D6B01BCE-C013-4CF4-BFB7-734A2A4D9CBA}" srcOrd="1" destOrd="0" presId="urn:microsoft.com/office/officeart/2018/2/layout/IconVerticalSolidList"/>
    <dgm:cxn modelId="{263EBDD6-3FCB-4107-B4C8-5F3C6F33D6C8}" type="presParOf" srcId="{5C9B9B2C-D9AE-4929-9803-420B78EE1109}" destId="{808216EB-84C1-45C9-B049-A5797439D7AB}" srcOrd="2" destOrd="0" presId="urn:microsoft.com/office/officeart/2018/2/layout/IconVerticalSolidList"/>
    <dgm:cxn modelId="{C80E5719-82F5-47B5-8278-43C1CC3992CF}" type="presParOf" srcId="{5C9B9B2C-D9AE-4929-9803-420B78EE1109}" destId="{7F877AAE-36E1-4F64-9EBA-AC60F34FF14D}" srcOrd="3" destOrd="0" presId="urn:microsoft.com/office/officeart/2018/2/layout/IconVerticalSolidList"/>
    <dgm:cxn modelId="{1D9E7724-30E1-414B-B1D5-9064F216CF80}" type="presParOf" srcId="{5C9B9B2C-D9AE-4929-9803-420B78EE1109}" destId="{FEEDD316-9DC5-44BF-99D7-9B1A08413426}" srcOrd="4" destOrd="0" presId="urn:microsoft.com/office/officeart/2018/2/layout/IconVerticalSolidList"/>
    <dgm:cxn modelId="{9ACFD3F8-E8E8-4725-8EC1-9E3973833BAF}" type="presParOf" srcId="{368A4A7B-CF5E-48E6-A9CB-3105B5166DCD}" destId="{40876DAE-38D2-47C5-984E-F8866A69521B}" srcOrd="1" destOrd="0" presId="urn:microsoft.com/office/officeart/2018/2/layout/IconVerticalSolidList"/>
    <dgm:cxn modelId="{98596ADF-765A-4BE6-BE7B-B76257E28087}" type="presParOf" srcId="{368A4A7B-CF5E-48E6-A9CB-3105B5166DCD}" destId="{0851B14E-99B7-4340-AC3E-84AA068B1A7C}" srcOrd="2" destOrd="0" presId="urn:microsoft.com/office/officeart/2018/2/layout/IconVerticalSolidList"/>
    <dgm:cxn modelId="{468E38C0-9880-4DC3-9F3F-456C4D140330}" type="presParOf" srcId="{0851B14E-99B7-4340-AC3E-84AA068B1A7C}" destId="{B414EF63-4C17-4F18-8BE4-CDD81A78CBC2}" srcOrd="0" destOrd="0" presId="urn:microsoft.com/office/officeart/2018/2/layout/IconVerticalSolidList"/>
    <dgm:cxn modelId="{1748DF00-CA02-4267-8187-9AA2BE38F300}" type="presParOf" srcId="{0851B14E-99B7-4340-AC3E-84AA068B1A7C}" destId="{9429D2F0-2F04-4C7F-8814-0DEAC1D26FD9}" srcOrd="1" destOrd="0" presId="urn:microsoft.com/office/officeart/2018/2/layout/IconVerticalSolidList"/>
    <dgm:cxn modelId="{6224BAA5-0404-42BF-A989-BC503827B796}" type="presParOf" srcId="{0851B14E-99B7-4340-AC3E-84AA068B1A7C}" destId="{9B453C61-DFE9-47EB-A641-39D5869C17FF}" srcOrd="2" destOrd="0" presId="urn:microsoft.com/office/officeart/2018/2/layout/IconVerticalSolidList"/>
    <dgm:cxn modelId="{11345777-F16F-47F5-A6AA-5EE3D6F2B221}" type="presParOf" srcId="{0851B14E-99B7-4340-AC3E-84AA068B1A7C}" destId="{6D8AF969-9C38-438A-A483-21D5B0FC2A4F}" srcOrd="3" destOrd="0" presId="urn:microsoft.com/office/officeart/2018/2/layout/IconVerticalSolidList"/>
    <dgm:cxn modelId="{AB11E62B-EC76-4C8A-A321-895210CAB0A5}" type="presParOf" srcId="{0851B14E-99B7-4340-AC3E-84AA068B1A7C}" destId="{DF3CB732-AB8B-449A-9292-EFB2440D9920}" srcOrd="4" destOrd="0" presId="urn:microsoft.com/office/officeart/2018/2/layout/IconVerticalSolidList"/>
    <dgm:cxn modelId="{5682DEFA-1634-4597-A70E-21C8A4BF7668}" type="presParOf" srcId="{368A4A7B-CF5E-48E6-A9CB-3105B5166DCD}" destId="{5CB04E65-66AD-496E-9F68-982A6664013B}" srcOrd="3" destOrd="0" presId="urn:microsoft.com/office/officeart/2018/2/layout/IconVerticalSolidList"/>
    <dgm:cxn modelId="{7AC887FC-D4D9-4109-990F-17D016E0DBBA}" type="presParOf" srcId="{368A4A7B-CF5E-48E6-A9CB-3105B5166DCD}" destId="{5DFB5408-1DE9-4BD8-AF5D-1A115C3F29EE}" srcOrd="4" destOrd="0" presId="urn:microsoft.com/office/officeart/2018/2/layout/IconVerticalSolidList"/>
    <dgm:cxn modelId="{C44A7080-CD12-4300-815A-1045B59B2ADC}" type="presParOf" srcId="{5DFB5408-1DE9-4BD8-AF5D-1A115C3F29EE}" destId="{5CB17A54-69DA-4ECC-B3BF-391092DC2F8D}" srcOrd="0" destOrd="0" presId="urn:microsoft.com/office/officeart/2018/2/layout/IconVerticalSolidList"/>
    <dgm:cxn modelId="{7D923339-202F-4826-BD89-5FD24883B22E}" type="presParOf" srcId="{5DFB5408-1DE9-4BD8-AF5D-1A115C3F29EE}" destId="{B30F3CF2-E258-4F96-ACF6-AEEEB909C96C}" srcOrd="1" destOrd="0" presId="urn:microsoft.com/office/officeart/2018/2/layout/IconVerticalSolidList"/>
    <dgm:cxn modelId="{701392F8-99C7-471C-81AD-86465CD0D015}" type="presParOf" srcId="{5DFB5408-1DE9-4BD8-AF5D-1A115C3F29EE}" destId="{0006E7B3-37FD-46A8-B2BA-D9B9C0C4DF43}" srcOrd="2" destOrd="0" presId="urn:microsoft.com/office/officeart/2018/2/layout/IconVerticalSolidList"/>
    <dgm:cxn modelId="{4314975A-5099-489C-A0E6-EC327E51C1F5}" type="presParOf" srcId="{5DFB5408-1DE9-4BD8-AF5D-1A115C3F29EE}" destId="{336FB0BA-A0B9-4F69-8EBF-51E025666CE1}" srcOrd="3" destOrd="0" presId="urn:microsoft.com/office/officeart/2018/2/layout/IconVerticalSolidList"/>
    <dgm:cxn modelId="{800E6820-191A-46CF-BA1A-35107CF07ABB}" type="presParOf" srcId="{5DFB5408-1DE9-4BD8-AF5D-1A115C3F29EE}" destId="{8918671F-C50E-4E7A-B729-A465D601A3E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8E4792C-4661-4ABA-83BE-78307DB8C18F}"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C8C14F96-6B6F-426C-AD98-4DA6FB0766AF}">
      <dgm:prSet/>
      <dgm:spPr/>
      <dgm:t>
        <a:bodyPr/>
        <a:lstStyle/>
        <a:p>
          <a:r>
            <a:rPr lang="en-US"/>
            <a:t>Similar in concept to lapply()</a:t>
          </a:r>
        </a:p>
      </dgm:t>
    </dgm:pt>
    <dgm:pt modelId="{EF160FAD-B812-4B68-B0F7-1D426EB7D32D}" type="parTrans" cxnId="{FE4349B4-2B3B-437C-A92D-327038F4EC50}">
      <dgm:prSet/>
      <dgm:spPr/>
      <dgm:t>
        <a:bodyPr/>
        <a:lstStyle/>
        <a:p>
          <a:endParaRPr lang="en-US"/>
        </a:p>
      </dgm:t>
    </dgm:pt>
    <dgm:pt modelId="{C2C4ECC4-5268-4DF6-81F5-FC6B4370AC27}" type="sibTrans" cxnId="{FE4349B4-2B3B-437C-A92D-327038F4EC50}">
      <dgm:prSet/>
      <dgm:spPr/>
      <dgm:t>
        <a:bodyPr/>
        <a:lstStyle/>
        <a:p>
          <a:endParaRPr lang="en-US"/>
        </a:p>
      </dgm:t>
    </dgm:pt>
    <dgm:pt modelId="{FDD1EC3B-3F3B-4836-858B-B7E920417A51}">
      <dgm:prSet/>
      <dgm:spPr/>
      <dgm:t>
        <a:bodyPr/>
        <a:lstStyle/>
        <a:p>
          <a:r>
            <a:rPr lang="en-US"/>
            <a:t>Abstraction of a for loop</a:t>
          </a:r>
        </a:p>
      </dgm:t>
    </dgm:pt>
    <dgm:pt modelId="{9E87AC14-9815-485B-A7BC-84C2E7E973A8}" type="parTrans" cxnId="{21E154EF-8B98-43E2-8BD3-968624DAD472}">
      <dgm:prSet/>
      <dgm:spPr/>
      <dgm:t>
        <a:bodyPr/>
        <a:lstStyle/>
        <a:p>
          <a:endParaRPr lang="en-US"/>
        </a:p>
      </dgm:t>
    </dgm:pt>
    <dgm:pt modelId="{B1AAAAE2-E930-40F9-A0A1-69287A9774DF}" type="sibTrans" cxnId="{21E154EF-8B98-43E2-8BD3-968624DAD472}">
      <dgm:prSet/>
      <dgm:spPr/>
      <dgm:t>
        <a:bodyPr/>
        <a:lstStyle/>
        <a:p>
          <a:endParaRPr lang="en-US"/>
        </a:p>
      </dgm:t>
    </dgm:pt>
    <dgm:pt modelId="{896E0630-0764-4F96-9F21-AA9EB646BA12}">
      <dgm:prSet/>
      <dgm:spPr/>
      <dgm:t>
        <a:bodyPr/>
        <a:lstStyle/>
        <a:p>
          <a:r>
            <a:rPr lang="en-US"/>
            <a:t>Carry out some action on an </a:t>
          </a:r>
          <a:r>
            <a:rPr lang="en-US" err="1"/>
            <a:t>iterable</a:t>
          </a:r>
          <a:endParaRPr lang="en-US"/>
        </a:p>
      </dgm:t>
    </dgm:pt>
    <dgm:pt modelId="{4F22CA09-274A-4E60-9A85-B699E5141457}" type="parTrans" cxnId="{8990D894-0779-4144-8709-1598F391EB36}">
      <dgm:prSet/>
      <dgm:spPr/>
      <dgm:t>
        <a:bodyPr/>
        <a:lstStyle/>
        <a:p>
          <a:endParaRPr lang="en-US"/>
        </a:p>
      </dgm:t>
    </dgm:pt>
    <dgm:pt modelId="{3708477E-E579-4461-A011-CF4B9E1E027E}" type="sibTrans" cxnId="{8990D894-0779-4144-8709-1598F391EB36}">
      <dgm:prSet/>
      <dgm:spPr/>
      <dgm:t>
        <a:bodyPr/>
        <a:lstStyle/>
        <a:p>
          <a:endParaRPr lang="en-US"/>
        </a:p>
      </dgm:t>
    </dgm:pt>
    <dgm:pt modelId="{9F5EA62D-1587-482D-9863-904EB3BE6868}">
      <dgm:prSet/>
      <dgm:spPr/>
      <dgm:t>
        <a:bodyPr/>
        <a:lstStyle/>
        <a:p>
          <a:r>
            <a:rPr lang="en-US"/>
            <a:t>Return results as a list</a:t>
          </a:r>
        </a:p>
      </dgm:t>
    </dgm:pt>
    <dgm:pt modelId="{95F16D9E-ECFA-4616-A686-20B5FD4EEB31}" type="parTrans" cxnId="{51D1F143-B727-4DB7-B62B-E5BA7ADBAEEA}">
      <dgm:prSet/>
      <dgm:spPr/>
      <dgm:t>
        <a:bodyPr/>
        <a:lstStyle/>
        <a:p>
          <a:endParaRPr lang="en-US"/>
        </a:p>
      </dgm:t>
    </dgm:pt>
    <dgm:pt modelId="{8EDEE86F-4F50-4987-8871-B3A8D624BB82}" type="sibTrans" cxnId="{51D1F143-B727-4DB7-B62B-E5BA7ADBAEEA}">
      <dgm:prSet/>
      <dgm:spPr/>
      <dgm:t>
        <a:bodyPr/>
        <a:lstStyle/>
        <a:p>
          <a:endParaRPr lang="en-US"/>
        </a:p>
      </dgm:t>
    </dgm:pt>
    <dgm:pt modelId="{9EECCBB3-C21B-49CA-8D43-6D682A01EA09}">
      <dgm:prSet/>
      <dgm:spPr/>
      <dgm:t>
        <a:bodyPr/>
        <a:lstStyle/>
        <a:p>
          <a:r>
            <a:rPr lang="en-US"/>
            <a:t>What is an </a:t>
          </a:r>
          <a:r>
            <a:rPr lang="en-US" err="1"/>
            <a:t>iterable</a:t>
          </a:r>
          <a:r>
            <a:rPr lang="en-US"/>
            <a:t>?</a:t>
          </a:r>
        </a:p>
      </dgm:t>
    </dgm:pt>
    <dgm:pt modelId="{F6DFD12A-FDCC-4E23-98FD-AC11D31745C2}" type="parTrans" cxnId="{8EB39E43-2ED2-4F48-8AE5-24E97D339FE6}">
      <dgm:prSet/>
      <dgm:spPr/>
      <dgm:t>
        <a:bodyPr/>
        <a:lstStyle/>
        <a:p>
          <a:endParaRPr lang="en-US"/>
        </a:p>
      </dgm:t>
    </dgm:pt>
    <dgm:pt modelId="{AEB5A2D0-96AD-48C7-8089-74CECEEE0CDC}" type="sibTrans" cxnId="{8EB39E43-2ED2-4F48-8AE5-24E97D339FE6}">
      <dgm:prSet/>
      <dgm:spPr/>
      <dgm:t>
        <a:bodyPr/>
        <a:lstStyle/>
        <a:p>
          <a:endParaRPr lang="en-US"/>
        </a:p>
      </dgm:t>
    </dgm:pt>
    <dgm:pt modelId="{38138AC4-1EDF-43E1-A8C7-20566FE9FC7C}">
      <dgm:prSet/>
      <dgm:spPr/>
      <dgm:t>
        <a:bodyPr/>
        <a:lstStyle/>
        <a:p>
          <a:r>
            <a:rPr lang="en-US"/>
            <a:t>Object capable of returning one of its members at a time</a:t>
          </a:r>
        </a:p>
      </dgm:t>
    </dgm:pt>
    <dgm:pt modelId="{0699CDC9-0B85-4DD3-8836-36A9120F354C}" type="parTrans" cxnId="{13ACD6C1-4F6D-46C0-B6E6-50699562F0DD}">
      <dgm:prSet/>
      <dgm:spPr/>
      <dgm:t>
        <a:bodyPr/>
        <a:lstStyle/>
        <a:p>
          <a:endParaRPr lang="en-US"/>
        </a:p>
      </dgm:t>
    </dgm:pt>
    <dgm:pt modelId="{D92C6CDE-73AA-4746-BCD4-F07F1622AC24}" type="sibTrans" cxnId="{13ACD6C1-4F6D-46C0-B6E6-50699562F0DD}">
      <dgm:prSet/>
      <dgm:spPr/>
      <dgm:t>
        <a:bodyPr/>
        <a:lstStyle/>
        <a:p>
          <a:endParaRPr lang="en-US"/>
        </a:p>
      </dgm:t>
    </dgm:pt>
    <dgm:pt modelId="{73209876-FF27-4DEB-AD82-DC44CCE376B3}">
      <dgm:prSet/>
      <dgm:spPr/>
      <dgm:t>
        <a:bodyPr/>
        <a:lstStyle/>
        <a:p>
          <a:r>
            <a:rPr lang="en-US"/>
            <a:t>List, tuple, Pandas series, etc.</a:t>
          </a:r>
        </a:p>
      </dgm:t>
    </dgm:pt>
    <dgm:pt modelId="{5A765CB9-B219-4427-AF0A-7EDD6716298E}" type="parTrans" cxnId="{E4F5A7D3-1AD8-4794-AF6B-A0A26601B89C}">
      <dgm:prSet/>
      <dgm:spPr/>
      <dgm:t>
        <a:bodyPr/>
        <a:lstStyle/>
        <a:p>
          <a:endParaRPr lang="en-US"/>
        </a:p>
      </dgm:t>
    </dgm:pt>
    <dgm:pt modelId="{8750F7E7-9E86-438F-B0AA-44158ADB481C}" type="sibTrans" cxnId="{E4F5A7D3-1AD8-4794-AF6B-A0A26601B89C}">
      <dgm:prSet/>
      <dgm:spPr/>
      <dgm:t>
        <a:bodyPr/>
        <a:lstStyle/>
        <a:p>
          <a:endParaRPr lang="en-US"/>
        </a:p>
      </dgm:t>
    </dgm:pt>
    <dgm:pt modelId="{25BF1FD7-9A46-44BE-A2B1-C5B8754F2AB6}" type="pres">
      <dgm:prSet presAssocID="{98E4792C-4661-4ABA-83BE-78307DB8C18F}" presName="linear" presStyleCnt="0">
        <dgm:presLayoutVars>
          <dgm:dir/>
          <dgm:animLvl val="lvl"/>
          <dgm:resizeHandles val="exact"/>
        </dgm:presLayoutVars>
      </dgm:prSet>
      <dgm:spPr/>
    </dgm:pt>
    <dgm:pt modelId="{5A5E03C9-6614-472E-B6F0-CE627B5BE0BB}" type="pres">
      <dgm:prSet presAssocID="{C8C14F96-6B6F-426C-AD98-4DA6FB0766AF}" presName="parentLin" presStyleCnt="0"/>
      <dgm:spPr/>
    </dgm:pt>
    <dgm:pt modelId="{6D2BC78F-E620-4A49-B2FB-5CA5B87EC2C6}" type="pres">
      <dgm:prSet presAssocID="{C8C14F96-6B6F-426C-AD98-4DA6FB0766AF}" presName="parentLeftMargin" presStyleLbl="node1" presStyleIdx="0" presStyleCnt="2"/>
      <dgm:spPr/>
    </dgm:pt>
    <dgm:pt modelId="{7E22F38A-FC8B-465C-AE7A-712853E6F682}" type="pres">
      <dgm:prSet presAssocID="{C8C14F96-6B6F-426C-AD98-4DA6FB0766AF}" presName="parentText" presStyleLbl="node1" presStyleIdx="0" presStyleCnt="2">
        <dgm:presLayoutVars>
          <dgm:chMax val="0"/>
          <dgm:bulletEnabled val="1"/>
        </dgm:presLayoutVars>
      </dgm:prSet>
      <dgm:spPr/>
    </dgm:pt>
    <dgm:pt modelId="{825AB73F-8B81-4449-A03B-B58EECF79C56}" type="pres">
      <dgm:prSet presAssocID="{C8C14F96-6B6F-426C-AD98-4DA6FB0766AF}" presName="negativeSpace" presStyleCnt="0"/>
      <dgm:spPr/>
    </dgm:pt>
    <dgm:pt modelId="{6F47A8A5-2DCD-4A3B-B026-2BC417901602}" type="pres">
      <dgm:prSet presAssocID="{C8C14F96-6B6F-426C-AD98-4DA6FB0766AF}" presName="childText" presStyleLbl="conFgAcc1" presStyleIdx="0" presStyleCnt="2">
        <dgm:presLayoutVars>
          <dgm:bulletEnabled val="1"/>
        </dgm:presLayoutVars>
      </dgm:prSet>
      <dgm:spPr/>
    </dgm:pt>
    <dgm:pt modelId="{5AF79B93-06DC-46ED-A22D-10CC786970A1}" type="pres">
      <dgm:prSet presAssocID="{C2C4ECC4-5268-4DF6-81F5-FC6B4370AC27}" presName="spaceBetweenRectangles" presStyleCnt="0"/>
      <dgm:spPr/>
    </dgm:pt>
    <dgm:pt modelId="{25A54ECA-FE15-497F-94BD-A6F38F8D61E2}" type="pres">
      <dgm:prSet presAssocID="{9EECCBB3-C21B-49CA-8D43-6D682A01EA09}" presName="parentLin" presStyleCnt="0"/>
      <dgm:spPr/>
    </dgm:pt>
    <dgm:pt modelId="{E8C70AA7-8EE7-4F2C-89D7-D1908D56E46E}" type="pres">
      <dgm:prSet presAssocID="{9EECCBB3-C21B-49CA-8D43-6D682A01EA09}" presName="parentLeftMargin" presStyleLbl="node1" presStyleIdx="0" presStyleCnt="2"/>
      <dgm:spPr/>
    </dgm:pt>
    <dgm:pt modelId="{F81FB532-D9BB-414B-A5B7-C0FB3F191463}" type="pres">
      <dgm:prSet presAssocID="{9EECCBB3-C21B-49CA-8D43-6D682A01EA09}" presName="parentText" presStyleLbl="node1" presStyleIdx="1" presStyleCnt="2">
        <dgm:presLayoutVars>
          <dgm:chMax val="0"/>
          <dgm:bulletEnabled val="1"/>
        </dgm:presLayoutVars>
      </dgm:prSet>
      <dgm:spPr/>
    </dgm:pt>
    <dgm:pt modelId="{741D7DD6-C536-496F-8180-C08EF0BCBD3C}" type="pres">
      <dgm:prSet presAssocID="{9EECCBB3-C21B-49CA-8D43-6D682A01EA09}" presName="negativeSpace" presStyleCnt="0"/>
      <dgm:spPr/>
    </dgm:pt>
    <dgm:pt modelId="{C55CDD1B-5C61-4832-B634-121834694971}" type="pres">
      <dgm:prSet presAssocID="{9EECCBB3-C21B-49CA-8D43-6D682A01EA09}" presName="childText" presStyleLbl="conFgAcc1" presStyleIdx="1" presStyleCnt="2">
        <dgm:presLayoutVars>
          <dgm:bulletEnabled val="1"/>
        </dgm:presLayoutVars>
      </dgm:prSet>
      <dgm:spPr/>
    </dgm:pt>
  </dgm:ptLst>
  <dgm:cxnLst>
    <dgm:cxn modelId="{0E9FF605-5D3E-4D80-9B0D-A353E466AC6C}" type="presOf" srcId="{896E0630-0764-4F96-9F21-AA9EB646BA12}" destId="{6F47A8A5-2DCD-4A3B-B026-2BC417901602}" srcOrd="0" destOrd="1" presId="urn:microsoft.com/office/officeart/2005/8/layout/list1"/>
    <dgm:cxn modelId="{DA021F5B-538A-4241-BEF3-E5A83B4DC1F1}" type="presOf" srcId="{C8C14F96-6B6F-426C-AD98-4DA6FB0766AF}" destId="{6D2BC78F-E620-4A49-B2FB-5CA5B87EC2C6}" srcOrd="0" destOrd="0" presId="urn:microsoft.com/office/officeart/2005/8/layout/list1"/>
    <dgm:cxn modelId="{8EB39E43-2ED2-4F48-8AE5-24E97D339FE6}" srcId="{98E4792C-4661-4ABA-83BE-78307DB8C18F}" destId="{9EECCBB3-C21B-49CA-8D43-6D682A01EA09}" srcOrd="1" destOrd="0" parTransId="{F6DFD12A-FDCC-4E23-98FD-AC11D31745C2}" sibTransId="{AEB5A2D0-96AD-48C7-8089-74CECEEE0CDC}"/>
    <dgm:cxn modelId="{51D1F143-B727-4DB7-B62B-E5BA7ADBAEEA}" srcId="{C8C14F96-6B6F-426C-AD98-4DA6FB0766AF}" destId="{9F5EA62D-1587-482D-9863-904EB3BE6868}" srcOrd="2" destOrd="0" parTransId="{95F16D9E-ECFA-4616-A686-20B5FD4EEB31}" sibTransId="{8EDEE86F-4F50-4987-8871-B3A8D624BB82}"/>
    <dgm:cxn modelId="{85A24E50-22CC-4793-9485-216F73296033}" type="presOf" srcId="{9F5EA62D-1587-482D-9863-904EB3BE6868}" destId="{6F47A8A5-2DCD-4A3B-B026-2BC417901602}" srcOrd="0" destOrd="2" presId="urn:microsoft.com/office/officeart/2005/8/layout/list1"/>
    <dgm:cxn modelId="{E22D5050-BACA-4DD7-BF9E-92EE00DFC71A}" type="presOf" srcId="{73209876-FF27-4DEB-AD82-DC44CCE376B3}" destId="{C55CDD1B-5C61-4832-B634-121834694971}" srcOrd="0" destOrd="1" presId="urn:microsoft.com/office/officeart/2005/8/layout/list1"/>
    <dgm:cxn modelId="{8990D894-0779-4144-8709-1598F391EB36}" srcId="{C8C14F96-6B6F-426C-AD98-4DA6FB0766AF}" destId="{896E0630-0764-4F96-9F21-AA9EB646BA12}" srcOrd="1" destOrd="0" parTransId="{4F22CA09-274A-4E60-9A85-B699E5141457}" sibTransId="{3708477E-E579-4461-A011-CF4B9E1E027E}"/>
    <dgm:cxn modelId="{6851CDA8-8095-4A0C-96D9-E13D0C142ED8}" type="presOf" srcId="{38138AC4-1EDF-43E1-A8C7-20566FE9FC7C}" destId="{C55CDD1B-5C61-4832-B634-121834694971}" srcOrd="0" destOrd="0" presId="urn:microsoft.com/office/officeart/2005/8/layout/list1"/>
    <dgm:cxn modelId="{FE4349B4-2B3B-437C-A92D-327038F4EC50}" srcId="{98E4792C-4661-4ABA-83BE-78307DB8C18F}" destId="{C8C14F96-6B6F-426C-AD98-4DA6FB0766AF}" srcOrd="0" destOrd="0" parTransId="{EF160FAD-B812-4B68-B0F7-1D426EB7D32D}" sibTransId="{C2C4ECC4-5268-4DF6-81F5-FC6B4370AC27}"/>
    <dgm:cxn modelId="{36CAB9BB-39A7-4E07-B5D1-65FBC5234C6C}" type="presOf" srcId="{FDD1EC3B-3F3B-4836-858B-B7E920417A51}" destId="{6F47A8A5-2DCD-4A3B-B026-2BC417901602}" srcOrd="0" destOrd="0" presId="urn:microsoft.com/office/officeart/2005/8/layout/list1"/>
    <dgm:cxn modelId="{13ACD6C1-4F6D-46C0-B6E6-50699562F0DD}" srcId="{9EECCBB3-C21B-49CA-8D43-6D682A01EA09}" destId="{38138AC4-1EDF-43E1-A8C7-20566FE9FC7C}" srcOrd="0" destOrd="0" parTransId="{0699CDC9-0B85-4DD3-8836-36A9120F354C}" sibTransId="{D92C6CDE-73AA-4746-BCD4-F07F1622AC24}"/>
    <dgm:cxn modelId="{E6F2B6C2-FBCF-4C12-B3A5-AF4A63DB95A8}" type="presOf" srcId="{9EECCBB3-C21B-49CA-8D43-6D682A01EA09}" destId="{F81FB532-D9BB-414B-A5B7-C0FB3F191463}" srcOrd="1" destOrd="0" presId="urn:microsoft.com/office/officeart/2005/8/layout/list1"/>
    <dgm:cxn modelId="{4868DED1-542A-41C7-9EED-4FEE4E9D404A}" type="presOf" srcId="{98E4792C-4661-4ABA-83BE-78307DB8C18F}" destId="{25BF1FD7-9A46-44BE-A2B1-C5B8754F2AB6}" srcOrd="0" destOrd="0" presId="urn:microsoft.com/office/officeart/2005/8/layout/list1"/>
    <dgm:cxn modelId="{E4F5A7D3-1AD8-4794-AF6B-A0A26601B89C}" srcId="{9EECCBB3-C21B-49CA-8D43-6D682A01EA09}" destId="{73209876-FF27-4DEB-AD82-DC44CCE376B3}" srcOrd="1" destOrd="0" parTransId="{5A765CB9-B219-4427-AF0A-7EDD6716298E}" sibTransId="{8750F7E7-9E86-438F-B0AA-44158ADB481C}"/>
    <dgm:cxn modelId="{B4879EDF-F9D6-4E51-8700-25B89138A4C2}" type="presOf" srcId="{9EECCBB3-C21B-49CA-8D43-6D682A01EA09}" destId="{E8C70AA7-8EE7-4F2C-89D7-D1908D56E46E}" srcOrd="0" destOrd="0" presId="urn:microsoft.com/office/officeart/2005/8/layout/list1"/>
    <dgm:cxn modelId="{21E154EF-8B98-43E2-8BD3-968624DAD472}" srcId="{C8C14F96-6B6F-426C-AD98-4DA6FB0766AF}" destId="{FDD1EC3B-3F3B-4836-858B-B7E920417A51}" srcOrd="0" destOrd="0" parTransId="{9E87AC14-9815-485B-A7BC-84C2E7E973A8}" sibTransId="{B1AAAAE2-E930-40F9-A0A1-69287A9774DF}"/>
    <dgm:cxn modelId="{2EEA63FA-81E6-4FB7-B6CB-34F40A6727C6}" type="presOf" srcId="{C8C14F96-6B6F-426C-AD98-4DA6FB0766AF}" destId="{7E22F38A-FC8B-465C-AE7A-712853E6F682}" srcOrd="1" destOrd="0" presId="urn:microsoft.com/office/officeart/2005/8/layout/list1"/>
    <dgm:cxn modelId="{8471C71B-ED17-422E-BE3D-B174F7987D5C}" type="presParOf" srcId="{25BF1FD7-9A46-44BE-A2B1-C5B8754F2AB6}" destId="{5A5E03C9-6614-472E-B6F0-CE627B5BE0BB}" srcOrd="0" destOrd="0" presId="urn:microsoft.com/office/officeart/2005/8/layout/list1"/>
    <dgm:cxn modelId="{B06D8BC2-1E47-4A27-9BB7-A9770F3960D5}" type="presParOf" srcId="{5A5E03C9-6614-472E-B6F0-CE627B5BE0BB}" destId="{6D2BC78F-E620-4A49-B2FB-5CA5B87EC2C6}" srcOrd="0" destOrd="0" presId="urn:microsoft.com/office/officeart/2005/8/layout/list1"/>
    <dgm:cxn modelId="{F82A5579-DE2F-48BD-A0E5-52D80E2251F1}" type="presParOf" srcId="{5A5E03C9-6614-472E-B6F0-CE627B5BE0BB}" destId="{7E22F38A-FC8B-465C-AE7A-712853E6F682}" srcOrd="1" destOrd="0" presId="urn:microsoft.com/office/officeart/2005/8/layout/list1"/>
    <dgm:cxn modelId="{11B4D0BD-F84A-4E2B-B5E4-AA3BE11EBBE9}" type="presParOf" srcId="{25BF1FD7-9A46-44BE-A2B1-C5B8754F2AB6}" destId="{825AB73F-8B81-4449-A03B-B58EECF79C56}" srcOrd="1" destOrd="0" presId="urn:microsoft.com/office/officeart/2005/8/layout/list1"/>
    <dgm:cxn modelId="{A6C95FBE-AB27-4E05-88AB-F73393D142AA}" type="presParOf" srcId="{25BF1FD7-9A46-44BE-A2B1-C5B8754F2AB6}" destId="{6F47A8A5-2DCD-4A3B-B026-2BC417901602}" srcOrd="2" destOrd="0" presId="urn:microsoft.com/office/officeart/2005/8/layout/list1"/>
    <dgm:cxn modelId="{A5EA6DF5-6C35-4A47-9B3B-6F257072E21B}" type="presParOf" srcId="{25BF1FD7-9A46-44BE-A2B1-C5B8754F2AB6}" destId="{5AF79B93-06DC-46ED-A22D-10CC786970A1}" srcOrd="3" destOrd="0" presId="urn:microsoft.com/office/officeart/2005/8/layout/list1"/>
    <dgm:cxn modelId="{DB2ADCDE-69CA-48DA-BACA-DC0F150E17AB}" type="presParOf" srcId="{25BF1FD7-9A46-44BE-A2B1-C5B8754F2AB6}" destId="{25A54ECA-FE15-497F-94BD-A6F38F8D61E2}" srcOrd="4" destOrd="0" presId="urn:microsoft.com/office/officeart/2005/8/layout/list1"/>
    <dgm:cxn modelId="{1CE9A714-3C33-4407-8F5A-0CF6C80542EB}" type="presParOf" srcId="{25A54ECA-FE15-497F-94BD-A6F38F8D61E2}" destId="{E8C70AA7-8EE7-4F2C-89D7-D1908D56E46E}" srcOrd="0" destOrd="0" presId="urn:microsoft.com/office/officeart/2005/8/layout/list1"/>
    <dgm:cxn modelId="{8417E893-19D7-4F28-A9F5-73582330FCA5}" type="presParOf" srcId="{25A54ECA-FE15-497F-94BD-A6F38F8D61E2}" destId="{F81FB532-D9BB-414B-A5B7-C0FB3F191463}" srcOrd="1" destOrd="0" presId="urn:microsoft.com/office/officeart/2005/8/layout/list1"/>
    <dgm:cxn modelId="{80704B68-EA7D-4A17-9D3C-8691C3EEB2D9}" type="presParOf" srcId="{25BF1FD7-9A46-44BE-A2B1-C5B8754F2AB6}" destId="{741D7DD6-C536-496F-8180-C08EF0BCBD3C}" srcOrd="5" destOrd="0" presId="urn:microsoft.com/office/officeart/2005/8/layout/list1"/>
    <dgm:cxn modelId="{FD4B78FA-58AB-4296-952D-D3DA5647F5EE}" type="presParOf" srcId="{25BF1FD7-9A46-44BE-A2B1-C5B8754F2AB6}" destId="{C55CDD1B-5C61-4832-B634-12183469497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B8E9CDB8-810D-4F5B-A250-B7CF2BF643F1}">
      <dgm:prSet/>
      <dgm:spPr/>
      <dgm:t>
        <a:bodyPr/>
        <a:lstStyle/>
        <a:p>
          <a:r>
            <a:rPr lang="en-US"/>
            <a:t>Gather names of files in the programs and outputs folders</a:t>
          </a:r>
        </a:p>
      </dgm:t>
    </dgm:pt>
    <dgm:pt modelId="{5C1BB615-4B85-455B-8D22-0371879E9F5C}" type="parTrans" cxnId="{8BD572DF-E0F4-4494-A8A4-46B3C22FF6CE}">
      <dgm:prSet/>
      <dgm:spPr/>
      <dgm:t>
        <a:bodyPr/>
        <a:lstStyle/>
        <a:p>
          <a:endParaRPr lang="en-US"/>
        </a:p>
      </dgm:t>
    </dgm:pt>
    <dgm:pt modelId="{736B0542-534D-4FD1-80C3-34CBB1359786}" type="sibTrans" cxnId="{8BD572DF-E0F4-4494-A8A4-46B3C22FF6CE}">
      <dgm:prSet/>
      <dgm:spPr/>
      <dgm:t>
        <a:bodyPr/>
        <a:lstStyle/>
        <a:p>
          <a:endParaRPr lang="en-US"/>
        </a:p>
      </dgm:t>
    </dgm:pt>
    <dgm:pt modelId="{A859CD56-0193-4D2B-BA87-749C22BEC7E3}">
      <dgm:prSet/>
      <dgm:spPr/>
      <dgm:t>
        <a:bodyPr/>
        <a:lstStyle/>
        <a:p>
          <a:r>
            <a:rPr lang="en-US"/>
            <a:t>Read in the metadata file metadata/metadata.csv</a:t>
          </a:r>
        </a:p>
        <a:p>
          <a:r>
            <a:rPr lang="en-US"/>
            <a:t>Review this file and familiarize yourself with its contents</a:t>
          </a:r>
        </a:p>
      </dgm:t>
    </dgm:pt>
    <dgm:pt modelId="{DB7F940F-72E6-4514-87C2-0A0FD02260EF}" type="parTrans" cxnId="{801AE244-B1E1-48E4-8434-FC5C62078E66}">
      <dgm:prSet/>
      <dgm:spPr/>
      <dgm:t>
        <a:bodyPr/>
        <a:lstStyle/>
        <a:p>
          <a:endParaRPr lang="en-US"/>
        </a:p>
      </dgm:t>
    </dgm:pt>
    <dgm:pt modelId="{5F93A651-173F-4365-AFA5-9D4DED81DC97}" type="sibTrans" cxnId="{801AE244-B1E1-48E4-8434-FC5C62078E66}">
      <dgm:prSet/>
      <dgm:spPr/>
      <dgm:t>
        <a:bodyPr/>
        <a:lstStyle/>
        <a:p>
          <a:endParaRPr lang="en-US"/>
        </a:p>
      </dgm:t>
    </dgm:pt>
    <dgm:pt modelId="{9534538C-3435-4412-95FB-A9A7BB98F9C9}">
      <dgm:prSet/>
      <dgm:spPr/>
      <dgm:t>
        <a:bodyPr/>
        <a:lstStyle/>
        <a:p>
          <a:r>
            <a:rPr lang="en-US"/>
            <a:t>Bidirectionally check the  metadata and directories for programs and outputs</a:t>
          </a:r>
        </a:p>
      </dgm:t>
    </dgm:pt>
    <dgm:pt modelId="{80B4E55D-1E38-49A7-A403-A3E1AF6CD21A}" type="parTrans" cxnId="{B4F3195B-2B15-4250-8307-B4F0383654F3}">
      <dgm:prSet/>
      <dgm:spPr/>
      <dgm:t>
        <a:bodyPr/>
        <a:lstStyle/>
        <a:p>
          <a:endParaRPr lang="en-US"/>
        </a:p>
      </dgm:t>
    </dgm:pt>
    <dgm:pt modelId="{A22EC846-0C66-45A2-95BA-40A60A81AAED}" type="sibTrans" cxnId="{B4F3195B-2B15-4250-8307-B4F0383654F3}">
      <dgm:prSet/>
      <dgm:spPr/>
      <dgm:t>
        <a:bodyPr/>
        <a:lstStyle/>
        <a:p>
          <a:endParaRPr lang="en-US"/>
        </a:p>
      </dgm:t>
    </dgm:pt>
    <dgm:pt modelId="{A22019F1-D6FF-46BB-8477-D0724A82C6D4}">
      <dgm:prSet/>
      <dgm:spPr/>
      <dgm:t>
        <a:bodyPr/>
        <a:lstStyle/>
        <a:p>
          <a:r>
            <a:rPr lang="en-US"/>
            <a:t>Create Boolean variables for</a:t>
          </a:r>
        </a:p>
      </dgm:t>
    </dgm:pt>
    <dgm:pt modelId="{F22EAA39-97A6-4DF9-A33A-D9F10D7609C0}" type="parTrans" cxnId="{E4E5B0B7-0206-4768-9015-C766B2161703}">
      <dgm:prSet/>
      <dgm:spPr/>
      <dgm:t>
        <a:bodyPr/>
        <a:lstStyle/>
        <a:p>
          <a:endParaRPr lang="en-US"/>
        </a:p>
      </dgm:t>
    </dgm:pt>
    <dgm:pt modelId="{4E8F4D6F-8922-4E37-8EE7-4EF89D4F788F}" type="sibTrans" cxnId="{E4E5B0B7-0206-4768-9015-C766B2161703}">
      <dgm:prSet/>
      <dgm:spPr/>
      <dgm:t>
        <a:bodyPr/>
        <a:lstStyle/>
        <a:p>
          <a:endParaRPr lang="en-US"/>
        </a:p>
      </dgm:t>
    </dgm:pt>
    <dgm:pt modelId="{766D8893-BB7A-4257-ABD6-BA999B8E8978}">
      <dgm:prSet/>
      <dgm:spPr/>
      <dgm:t>
        <a:bodyPr/>
        <a:lstStyle/>
        <a:p>
          <a:r>
            <a:rPr lang="en-US"/>
            <a:t>Any programs missing?</a:t>
          </a:r>
        </a:p>
      </dgm:t>
    </dgm:pt>
    <dgm:pt modelId="{49B8FD88-1E64-4013-A559-9E52A3F55A26}" type="parTrans" cxnId="{EE9A633A-4761-41DA-94D0-EAA4378BD9F4}">
      <dgm:prSet/>
      <dgm:spPr/>
      <dgm:t>
        <a:bodyPr/>
        <a:lstStyle/>
        <a:p>
          <a:endParaRPr lang="en-US"/>
        </a:p>
      </dgm:t>
    </dgm:pt>
    <dgm:pt modelId="{AEB34A45-2B54-49FB-BD56-28EDA7ED6228}" type="sibTrans" cxnId="{EE9A633A-4761-41DA-94D0-EAA4378BD9F4}">
      <dgm:prSet/>
      <dgm:spPr/>
      <dgm:t>
        <a:bodyPr/>
        <a:lstStyle/>
        <a:p>
          <a:endParaRPr lang="en-US"/>
        </a:p>
      </dgm:t>
    </dgm:pt>
    <dgm:pt modelId="{6795F933-DCFB-49E4-B878-6B67812D356C}">
      <dgm:prSet/>
      <dgm:spPr/>
      <dgm:t>
        <a:bodyPr/>
        <a:lstStyle/>
        <a:p>
          <a:r>
            <a:rPr lang="en-US"/>
            <a:t>Programs in folder not in metadata?</a:t>
          </a:r>
        </a:p>
      </dgm:t>
    </dgm:pt>
    <dgm:pt modelId="{D19261B8-6077-4D67-8847-9ED916764075}" type="parTrans" cxnId="{2D0A9739-D526-4F18-9FDC-1AE75AEAFC09}">
      <dgm:prSet/>
      <dgm:spPr/>
      <dgm:t>
        <a:bodyPr/>
        <a:lstStyle/>
        <a:p>
          <a:endParaRPr lang="en-US"/>
        </a:p>
      </dgm:t>
    </dgm:pt>
    <dgm:pt modelId="{8A2C351F-C389-4AB7-BC46-8215994DC975}" type="sibTrans" cxnId="{2D0A9739-D526-4F18-9FDC-1AE75AEAFC09}">
      <dgm:prSet/>
      <dgm:spPr/>
      <dgm:t>
        <a:bodyPr/>
        <a:lstStyle/>
        <a:p>
          <a:endParaRPr lang="en-US"/>
        </a:p>
      </dgm:t>
    </dgm:pt>
    <dgm:pt modelId="{A8F81571-1BDD-47E1-A0BE-9C7C820EED5B}">
      <dgm:prSet/>
      <dgm:spPr/>
      <dgm:t>
        <a:bodyPr/>
        <a:lstStyle/>
        <a:p>
          <a:endParaRPr lang="en-US"/>
        </a:p>
      </dgm:t>
    </dgm:pt>
    <dgm:pt modelId="{5DE5E489-974B-4F7E-8F4B-CA0A7BF4098E}" type="parTrans" cxnId="{6112DE18-41CD-405D-A632-200294986ADD}">
      <dgm:prSet/>
      <dgm:spPr/>
      <dgm:t>
        <a:bodyPr/>
        <a:lstStyle/>
        <a:p>
          <a:endParaRPr lang="en-US"/>
        </a:p>
      </dgm:t>
    </dgm:pt>
    <dgm:pt modelId="{979051CB-6C57-44DA-B467-D223C44178A1}" type="sibTrans" cxnId="{6112DE18-41CD-405D-A632-200294986ADD}">
      <dgm:prSet/>
      <dgm:spPr/>
      <dgm:t>
        <a:bodyPr/>
        <a:lstStyle/>
        <a:p>
          <a:endParaRPr lang="en-US"/>
        </a:p>
      </dgm:t>
    </dgm:pt>
    <dgm:pt modelId="{C324F088-A5A3-4148-BED2-427996D4D7FB}">
      <dgm:prSet/>
      <dgm:spPr/>
      <dgm:t>
        <a:bodyPr/>
        <a:lstStyle/>
        <a:p>
          <a:r>
            <a:rPr lang="en-US"/>
            <a:t>Any outputs missing?</a:t>
          </a:r>
        </a:p>
      </dgm:t>
    </dgm:pt>
    <dgm:pt modelId="{BE86017F-394D-4439-B5FC-C8B0DD99FC3A}" type="parTrans" cxnId="{3FBEC1B8-3AD4-48D8-966B-65B9080A3868}">
      <dgm:prSet/>
      <dgm:spPr/>
      <dgm:t>
        <a:bodyPr/>
        <a:lstStyle/>
        <a:p>
          <a:endParaRPr lang="en-US"/>
        </a:p>
      </dgm:t>
    </dgm:pt>
    <dgm:pt modelId="{8E9F126E-1F01-4B0C-AD68-9E696248CAE8}" type="sibTrans" cxnId="{3FBEC1B8-3AD4-48D8-966B-65B9080A3868}">
      <dgm:prSet/>
      <dgm:spPr/>
      <dgm:t>
        <a:bodyPr/>
        <a:lstStyle/>
        <a:p>
          <a:endParaRPr lang="en-US"/>
        </a:p>
      </dgm:t>
    </dgm:pt>
    <dgm:pt modelId="{50FD3457-0884-4BC2-825A-D61E6379E992}">
      <dgm:prSet/>
      <dgm:spPr/>
      <dgm:t>
        <a:bodyPr/>
        <a:lstStyle/>
        <a:p>
          <a:r>
            <a:rPr lang="en-US"/>
            <a:t>Outputs in folder not in metadata?</a:t>
          </a:r>
        </a:p>
      </dgm:t>
    </dgm:pt>
    <dgm:pt modelId="{D53BBCEA-9360-43A2-82E7-14CF632D2199}" type="parTrans" cxnId="{E61CE961-FE76-43F6-94F1-14DCF7A69266}">
      <dgm:prSet/>
      <dgm:spPr/>
      <dgm:t>
        <a:bodyPr/>
        <a:lstStyle/>
        <a:p>
          <a:endParaRPr lang="en-US"/>
        </a:p>
      </dgm:t>
    </dgm:pt>
    <dgm:pt modelId="{78620A70-D32A-4848-92D2-32EA199D8137}" type="sibTrans" cxnId="{E61CE961-FE76-43F6-94F1-14DCF7A69266}">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dgm:spPr/>
    </dgm:pt>
    <dgm:pt modelId="{A7D04795-7C7A-4289-90F1-BB8B161F4EA0}" type="pres">
      <dgm:prSet presAssocID="{26FA3617-30E8-4E96-B094-D3DB83A8292D}" presName="linearProcess" presStyleCnt="0"/>
      <dgm:spPr/>
    </dgm:pt>
    <dgm:pt modelId="{8F8D76FB-07B4-4D26-9754-B5AA4F69D990}" type="pres">
      <dgm:prSet presAssocID="{B8E9CDB8-810D-4F5B-A250-B7CF2BF643F1}" presName="textNode" presStyleLbl="node1" presStyleIdx="0" presStyleCnt="4">
        <dgm:presLayoutVars>
          <dgm:bulletEnabled val="1"/>
        </dgm:presLayoutVars>
      </dgm:prSet>
      <dgm:spPr/>
    </dgm:pt>
    <dgm:pt modelId="{506FD293-4D41-46F0-8F90-33E158FB4B05}" type="pres">
      <dgm:prSet presAssocID="{736B0542-534D-4FD1-80C3-34CBB1359786}" presName="sibTrans" presStyleCnt="0"/>
      <dgm:spPr/>
    </dgm:pt>
    <dgm:pt modelId="{07477CB1-A4BA-41E7-B9E1-796777BB4226}" type="pres">
      <dgm:prSet presAssocID="{A859CD56-0193-4D2B-BA87-749C22BEC7E3}" presName="textNode" presStyleLbl="node1" presStyleIdx="1" presStyleCnt="4">
        <dgm:presLayoutVars>
          <dgm:bulletEnabled val="1"/>
        </dgm:presLayoutVars>
      </dgm:prSet>
      <dgm:spPr/>
    </dgm:pt>
    <dgm:pt modelId="{1CB79340-E55F-4742-83DD-C96B5B85985A}" type="pres">
      <dgm:prSet presAssocID="{5F93A651-173F-4365-AFA5-9D4DED81DC97}" presName="sibTrans" presStyleCnt="0"/>
      <dgm:spPr/>
    </dgm:pt>
    <dgm:pt modelId="{EE3DCF85-D5F3-482A-9794-02B1B7F4B8C8}" type="pres">
      <dgm:prSet presAssocID="{9534538C-3435-4412-95FB-A9A7BB98F9C9}" presName="textNode" presStyleLbl="node1" presStyleIdx="2" presStyleCnt="4">
        <dgm:presLayoutVars>
          <dgm:bulletEnabled val="1"/>
        </dgm:presLayoutVars>
      </dgm:prSet>
      <dgm:spPr/>
    </dgm:pt>
    <dgm:pt modelId="{F53B926C-4DDB-48E7-AFE3-902DC7DA21E3}" type="pres">
      <dgm:prSet presAssocID="{A22EC846-0C66-45A2-95BA-40A60A81AAED}" presName="sibTrans" presStyleCnt="0"/>
      <dgm:spPr/>
    </dgm:pt>
    <dgm:pt modelId="{80279C7A-8B0D-42A5-8C8C-4F917DEA4F40}" type="pres">
      <dgm:prSet presAssocID="{A22019F1-D6FF-46BB-8477-D0724A82C6D4}" presName="textNode" presStyleLbl="node1" presStyleIdx="3" presStyleCnt="4" custScaleX="106546">
        <dgm:presLayoutVars>
          <dgm:bulletEnabled val="1"/>
        </dgm:presLayoutVars>
      </dgm:prSet>
      <dgm:spPr/>
    </dgm:pt>
  </dgm:ptLst>
  <dgm:cxnLst>
    <dgm:cxn modelId="{C8C4AD08-90C6-43BC-92AA-33FC250CA474}" type="presOf" srcId="{A22019F1-D6FF-46BB-8477-D0724A82C6D4}" destId="{80279C7A-8B0D-42A5-8C8C-4F917DEA4F40}" srcOrd="0" destOrd="0" presId="urn:microsoft.com/office/officeart/2005/8/layout/hProcess9"/>
    <dgm:cxn modelId="{6112DE18-41CD-405D-A632-200294986ADD}" srcId="{A22019F1-D6FF-46BB-8477-D0724A82C6D4}" destId="{A8F81571-1BDD-47E1-A0BE-9C7C820EED5B}" srcOrd="4" destOrd="0" parTransId="{5DE5E489-974B-4F7E-8F4B-CA0A7BF4098E}" sibTransId="{979051CB-6C57-44DA-B467-D223C44178A1}"/>
    <dgm:cxn modelId="{D5BF391C-361A-4441-A4A5-F41FDAFC7ED5}" type="presOf" srcId="{C324F088-A5A3-4148-BED2-427996D4D7FB}" destId="{80279C7A-8B0D-42A5-8C8C-4F917DEA4F40}" srcOrd="0" destOrd="3" presId="urn:microsoft.com/office/officeart/2005/8/layout/hProcess9"/>
    <dgm:cxn modelId="{4CAB231F-9307-48AE-BDDC-977506DE5001}" type="presOf" srcId="{9534538C-3435-4412-95FB-A9A7BB98F9C9}" destId="{EE3DCF85-D5F3-482A-9794-02B1B7F4B8C8}" srcOrd="0" destOrd="0" presId="urn:microsoft.com/office/officeart/2005/8/layout/hProcess9"/>
    <dgm:cxn modelId="{2D0A9739-D526-4F18-9FDC-1AE75AEAFC09}" srcId="{A22019F1-D6FF-46BB-8477-D0724A82C6D4}" destId="{6795F933-DCFB-49E4-B878-6B67812D356C}" srcOrd="1" destOrd="0" parTransId="{D19261B8-6077-4D67-8847-9ED916764075}" sibTransId="{8A2C351F-C389-4AB7-BC46-8215994DC975}"/>
    <dgm:cxn modelId="{EE9A633A-4761-41DA-94D0-EAA4378BD9F4}" srcId="{A22019F1-D6FF-46BB-8477-D0724A82C6D4}" destId="{766D8893-BB7A-4257-ABD6-BA999B8E8978}" srcOrd="0" destOrd="0" parTransId="{49B8FD88-1E64-4013-A559-9E52A3F55A26}" sibTransId="{AEB34A45-2B54-49FB-BD56-28EDA7ED6228}"/>
    <dgm:cxn modelId="{B4F3195B-2B15-4250-8307-B4F0383654F3}" srcId="{26FA3617-30E8-4E96-B094-D3DB83A8292D}" destId="{9534538C-3435-4412-95FB-A9A7BB98F9C9}" srcOrd="2" destOrd="0" parTransId="{80B4E55D-1E38-49A7-A403-A3E1AF6CD21A}" sibTransId="{A22EC846-0C66-45A2-95BA-40A60A81AAED}"/>
    <dgm:cxn modelId="{B619E45D-241C-4659-9061-A236B92B206A}" type="presOf" srcId="{A859CD56-0193-4D2B-BA87-749C22BEC7E3}" destId="{07477CB1-A4BA-41E7-B9E1-796777BB4226}" srcOrd="0" destOrd="0" presId="urn:microsoft.com/office/officeart/2005/8/layout/hProcess9"/>
    <dgm:cxn modelId="{E61CE961-FE76-43F6-94F1-14DCF7A69266}" srcId="{A22019F1-D6FF-46BB-8477-D0724A82C6D4}" destId="{50FD3457-0884-4BC2-825A-D61E6379E992}" srcOrd="3" destOrd="0" parTransId="{D53BBCEA-9360-43A2-82E7-14CF632D2199}" sibTransId="{78620A70-D32A-4848-92D2-32EA199D8137}"/>
    <dgm:cxn modelId="{801AE244-B1E1-48E4-8434-FC5C62078E66}" srcId="{26FA3617-30E8-4E96-B094-D3DB83A8292D}" destId="{A859CD56-0193-4D2B-BA87-749C22BEC7E3}" srcOrd="1" destOrd="0" parTransId="{DB7F940F-72E6-4514-87C2-0A0FD02260EF}" sibTransId="{5F93A651-173F-4365-AFA5-9D4DED81DC97}"/>
    <dgm:cxn modelId="{C612C394-5CA6-43AE-9DE8-AC5AE2A69AB1}" type="presOf" srcId="{B8E9CDB8-810D-4F5B-A250-B7CF2BF643F1}" destId="{8F8D76FB-07B4-4D26-9754-B5AA4F69D990}" srcOrd="0" destOrd="0" presId="urn:microsoft.com/office/officeart/2005/8/layout/hProcess9"/>
    <dgm:cxn modelId="{F3A34497-D063-4597-98D1-93F7BBA91906}" type="presOf" srcId="{A8F81571-1BDD-47E1-A0BE-9C7C820EED5B}" destId="{80279C7A-8B0D-42A5-8C8C-4F917DEA4F40}" srcOrd="0" destOrd="5"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F25674B7-CDE6-4632-89CA-E91B4FEE5566}" type="presOf" srcId="{766D8893-BB7A-4257-ABD6-BA999B8E8978}" destId="{80279C7A-8B0D-42A5-8C8C-4F917DEA4F40}" srcOrd="0" destOrd="1" presId="urn:microsoft.com/office/officeart/2005/8/layout/hProcess9"/>
    <dgm:cxn modelId="{E4E5B0B7-0206-4768-9015-C766B2161703}" srcId="{26FA3617-30E8-4E96-B094-D3DB83A8292D}" destId="{A22019F1-D6FF-46BB-8477-D0724A82C6D4}" srcOrd="3" destOrd="0" parTransId="{F22EAA39-97A6-4DF9-A33A-D9F10D7609C0}" sibTransId="{4E8F4D6F-8922-4E37-8EE7-4EF89D4F788F}"/>
    <dgm:cxn modelId="{3FBEC1B8-3AD4-48D8-966B-65B9080A3868}" srcId="{A22019F1-D6FF-46BB-8477-D0724A82C6D4}" destId="{C324F088-A5A3-4148-BED2-427996D4D7FB}" srcOrd="2" destOrd="0" parTransId="{BE86017F-394D-4439-B5FC-C8B0DD99FC3A}" sibTransId="{8E9F126E-1F01-4B0C-AD68-9E696248CAE8}"/>
    <dgm:cxn modelId="{B40892D2-567C-4024-BAC0-C41FA6FE7B1E}" type="presOf" srcId="{6795F933-DCFB-49E4-B878-6B67812D356C}" destId="{80279C7A-8B0D-42A5-8C8C-4F917DEA4F40}" srcOrd="0" destOrd="2" presId="urn:microsoft.com/office/officeart/2005/8/layout/hProcess9"/>
    <dgm:cxn modelId="{6AB121DF-8F49-4357-A358-C4B0EB5C769F}" type="presOf" srcId="{50FD3457-0884-4BC2-825A-D61E6379E992}" destId="{80279C7A-8B0D-42A5-8C8C-4F917DEA4F40}" srcOrd="0" destOrd="4" presId="urn:microsoft.com/office/officeart/2005/8/layout/hProcess9"/>
    <dgm:cxn modelId="{8BD572DF-E0F4-4494-A8A4-46B3C22FF6CE}" srcId="{26FA3617-30E8-4E96-B094-D3DB83A8292D}" destId="{B8E9CDB8-810D-4F5B-A250-B7CF2BF643F1}" srcOrd="0" destOrd="0" parTransId="{5C1BB615-4B85-455B-8D22-0371879E9F5C}" sibTransId="{736B0542-534D-4FD1-80C3-34CBB1359786}"/>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69E41DD6-F488-4A46-80A5-B60380BB6E4A}" type="presParOf" srcId="{A7D04795-7C7A-4289-90F1-BB8B161F4EA0}" destId="{8F8D76FB-07B4-4D26-9754-B5AA4F69D990}" srcOrd="0" destOrd="0" presId="urn:microsoft.com/office/officeart/2005/8/layout/hProcess9"/>
    <dgm:cxn modelId="{5E5A7FC7-834F-4395-A915-0145F5B28B16}" type="presParOf" srcId="{A7D04795-7C7A-4289-90F1-BB8B161F4EA0}" destId="{506FD293-4D41-46F0-8F90-33E158FB4B05}" srcOrd="1" destOrd="0" presId="urn:microsoft.com/office/officeart/2005/8/layout/hProcess9"/>
    <dgm:cxn modelId="{FF09541D-D8CE-4F7F-9D98-2DED070CF6DD}" type="presParOf" srcId="{A7D04795-7C7A-4289-90F1-BB8B161F4EA0}" destId="{07477CB1-A4BA-41E7-B9E1-796777BB4226}" srcOrd="2" destOrd="0" presId="urn:microsoft.com/office/officeart/2005/8/layout/hProcess9"/>
    <dgm:cxn modelId="{A6FC8F36-E995-49F2-A6C6-77A20B64443F}" type="presParOf" srcId="{A7D04795-7C7A-4289-90F1-BB8B161F4EA0}" destId="{1CB79340-E55F-4742-83DD-C96B5B85985A}" srcOrd="3" destOrd="0" presId="urn:microsoft.com/office/officeart/2005/8/layout/hProcess9"/>
    <dgm:cxn modelId="{9629F98E-69BC-4385-935A-222B1C469DC7}" type="presParOf" srcId="{A7D04795-7C7A-4289-90F1-BB8B161F4EA0}" destId="{EE3DCF85-D5F3-482A-9794-02B1B7F4B8C8}" srcOrd="4" destOrd="0" presId="urn:microsoft.com/office/officeart/2005/8/layout/hProcess9"/>
    <dgm:cxn modelId="{23B38A91-198C-4D41-87E6-F55AEE5DFBB0}" type="presParOf" srcId="{A7D04795-7C7A-4289-90F1-BB8B161F4EA0}" destId="{F53B926C-4DDB-48E7-AFE3-902DC7DA21E3}" srcOrd="5" destOrd="0" presId="urn:microsoft.com/office/officeart/2005/8/layout/hProcess9"/>
    <dgm:cxn modelId="{BB91F994-CC40-4ADA-8E31-530812080FBD}" type="presParOf" srcId="{A7D04795-7C7A-4289-90F1-BB8B161F4EA0}" destId="{80279C7A-8B0D-42A5-8C8C-4F917DEA4F4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8E4792C-4661-4ABA-83BE-78307DB8C18F}"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C8C14F96-6B6F-426C-AD98-4DA6FB0766AF}">
      <dgm:prSet/>
      <dgm:spPr/>
      <dgm:t>
        <a:bodyPr/>
        <a:lstStyle/>
        <a:p>
          <a:r>
            <a:rPr lang="en-US"/>
            <a:t>Code blocks have the `eval` option</a:t>
          </a:r>
        </a:p>
      </dgm:t>
    </dgm:pt>
    <dgm:pt modelId="{EF160FAD-B812-4B68-B0F7-1D426EB7D32D}" type="parTrans" cxnId="{FE4349B4-2B3B-437C-A92D-327038F4EC50}">
      <dgm:prSet/>
      <dgm:spPr/>
      <dgm:t>
        <a:bodyPr/>
        <a:lstStyle/>
        <a:p>
          <a:endParaRPr lang="en-US"/>
        </a:p>
      </dgm:t>
    </dgm:pt>
    <dgm:pt modelId="{C2C4ECC4-5268-4DF6-81F5-FC6B4370AC27}" type="sibTrans" cxnId="{FE4349B4-2B3B-437C-A92D-327038F4EC50}">
      <dgm:prSet/>
      <dgm:spPr/>
      <dgm:t>
        <a:bodyPr/>
        <a:lstStyle/>
        <a:p>
          <a:endParaRPr lang="en-US"/>
        </a:p>
      </dgm:t>
    </dgm:pt>
    <dgm:pt modelId="{6EC8EAB9-44F7-4B97-8704-3CBC0C693C87}">
      <dgm:prSet/>
      <dgm:spPr/>
      <dgm:t>
        <a:bodyPr/>
        <a:lstStyle/>
        <a:p>
          <a:r>
            <a:rPr lang="en-US"/>
            <a:t>Takes True of False</a:t>
          </a:r>
        </a:p>
      </dgm:t>
    </dgm:pt>
    <dgm:pt modelId="{E8EC9672-80AA-4402-A097-A0A0B5A3E5B0}" type="parTrans" cxnId="{153AC59D-A06D-413A-99B6-C7F278391072}">
      <dgm:prSet/>
      <dgm:spPr/>
      <dgm:t>
        <a:bodyPr/>
        <a:lstStyle/>
        <a:p>
          <a:endParaRPr lang="en-US"/>
        </a:p>
      </dgm:t>
    </dgm:pt>
    <dgm:pt modelId="{1C3057C2-A320-49C2-8290-F74EC111D0E7}" type="sibTrans" cxnId="{153AC59D-A06D-413A-99B6-C7F278391072}">
      <dgm:prSet/>
      <dgm:spPr/>
      <dgm:t>
        <a:bodyPr/>
        <a:lstStyle/>
        <a:p>
          <a:endParaRPr lang="en-US"/>
        </a:p>
      </dgm:t>
    </dgm:pt>
    <dgm:pt modelId="{BC9F5018-B747-4DAF-95AB-C8D7825FF29E}">
      <dgm:prSet/>
      <dgm:spPr/>
      <dgm:t>
        <a:bodyPr/>
        <a:lstStyle/>
        <a:p>
          <a:r>
            <a:rPr lang="en-US"/>
            <a:t>If False, the code block won't execute</a:t>
          </a:r>
        </a:p>
      </dgm:t>
    </dgm:pt>
    <dgm:pt modelId="{70BFA410-3BCA-48A8-82D3-DA3CE537B8E6}" type="parTrans" cxnId="{7025EC66-18EF-4A48-9986-EEBA27FC0590}">
      <dgm:prSet/>
      <dgm:spPr/>
      <dgm:t>
        <a:bodyPr/>
        <a:lstStyle/>
        <a:p>
          <a:endParaRPr lang="en-US"/>
        </a:p>
      </dgm:t>
    </dgm:pt>
    <dgm:pt modelId="{1739BE7F-3862-4814-9935-41BE5D6B61BE}" type="sibTrans" cxnId="{7025EC66-18EF-4A48-9986-EEBA27FC0590}">
      <dgm:prSet/>
      <dgm:spPr/>
      <dgm:t>
        <a:bodyPr/>
        <a:lstStyle/>
        <a:p>
          <a:endParaRPr lang="en-US"/>
        </a:p>
      </dgm:t>
    </dgm:pt>
    <dgm:pt modelId="{79EF2115-C3DC-46C4-935A-03EE1114DA20}">
      <dgm:prSet/>
      <dgm:spPr/>
      <dgm:t>
        <a:bodyPr/>
        <a:lstStyle/>
        <a:p>
          <a:r>
            <a:rPr lang="en-US"/>
            <a:t>Can be used to display code that isn't executed</a:t>
          </a:r>
        </a:p>
      </dgm:t>
    </dgm:pt>
    <dgm:pt modelId="{72558384-6D2B-4D1F-92F5-6734BC5F21AB}" type="parTrans" cxnId="{83704425-F8C4-4D9C-A765-98B95CC937EA}">
      <dgm:prSet/>
      <dgm:spPr/>
      <dgm:t>
        <a:bodyPr/>
        <a:lstStyle/>
        <a:p>
          <a:endParaRPr lang="en-US"/>
        </a:p>
      </dgm:t>
    </dgm:pt>
    <dgm:pt modelId="{4D9DC924-58CB-4CD4-93D8-E2CF1DDB7017}" type="sibTrans" cxnId="{83704425-F8C4-4D9C-A765-98B95CC937EA}">
      <dgm:prSet/>
      <dgm:spPr/>
      <dgm:t>
        <a:bodyPr/>
        <a:lstStyle/>
        <a:p>
          <a:endParaRPr lang="en-US"/>
        </a:p>
      </dgm:t>
    </dgm:pt>
    <dgm:pt modelId="{0E7018DC-7EE6-46CA-A80B-5224BCA1A895}">
      <dgm:prSet/>
      <dgm:spPr/>
      <dgm:t>
        <a:bodyPr/>
        <a:lstStyle/>
        <a:p>
          <a:r>
            <a:rPr lang="en-US"/>
            <a:t>Good for demonstration purposes</a:t>
          </a:r>
        </a:p>
      </dgm:t>
    </dgm:pt>
    <dgm:pt modelId="{F02855D2-3DEF-40F4-96DD-CC6C53A6DFD1}" type="parTrans" cxnId="{4F16DEC4-CFFB-4887-A928-2F4B566A0E4A}">
      <dgm:prSet/>
      <dgm:spPr/>
      <dgm:t>
        <a:bodyPr/>
        <a:lstStyle/>
        <a:p>
          <a:endParaRPr lang="en-US"/>
        </a:p>
      </dgm:t>
    </dgm:pt>
    <dgm:pt modelId="{76A70B06-1557-4659-B59F-34D730FDC855}" type="sibTrans" cxnId="{4F16DEC4-CFFB-4887-A928-2F4B566A0E4A}">
      <dgm:prSet/>
      <dgm:spPr/>
      <dgm:t>
        <a:bodyPr/>
        <a:lstStyle/>
        <a:p>
          <a:endParaRPr lang="en-US"/>
        </a:p>
      </dgm:t>
    </dgm:pt>
    <dgm:pt modelId="{E7390BF2-78E9-4C73-99CB-0D9ECBF1FA8B}">
      <dgm:prSet/>
      <dgm:spPr/>
      <dgm:t>
        <a:bodyPr/>
        <a:lstStyle/>
        <a:p>
          <a:r>
            <a:rPr lang="en-US"/>
            <a:t>Alternate use</a:t>
          </a:r>
        </a:p>
      </dgm:t>
    </dgm:pt>
    <dgm:pt modelId="{DFD856D4-3A86-43C5-8858-67366FE15704}" type="parTrans" cxnId="{E5FEF4F0-A35C-4A31-8E96-75B5769FF268}">
      <dgm:prSet/>
      <dgm:spPr/>
      <dgm:t>
        <a:bodyPr/>
        <a:lstStyle/>
        <a:p>
          <a:endParaRPr lang="en-US"/>
        </a:p>
      </dgm:t>
    </dgm:pt>
    <dgm:pt modelId="{3712A760-2E9F-4494-940E-30A1F79FFD69}" type="sibTrans" cxnId="{E5FEF4F0-A35C-4A31-8E96-75B5769FF268}">
      <dgm:prSet/>
      <dgm:spPr/>
      <dgm:t>
        <a:bodyPr/>
        <a:lstStyle/>
        <a:p>
          <a:endParaRPr lang="en-US"/>
        </a:p>
      </dgm:t>
    </dgm:pt>
    <dgm:pt modelId="{D5448293-6398-480C-9E4D-DB72B4A489D9}">
      <dgm:prSet/>
      <dgm:spPr/>
      <dgm:t>
        <a:bodyPr/>
        <a:lstStyle/>
        <a:p>
          <a:r>
            <a:rPr lang="en-US"/>
            <a:t>Can take an existing variable or logic</a:t>
          </a:r>
        </a:p>
      </dgm:t>
    </dgm:pt>
    <dgm:pt modelId="{80D92660-86A3-4D11-8ADB-9F57A9F0F0FF}" type="parTrans" cxnId="{CCE57B2A-C868-4987-B437-A8932BB99D89}">
      <dgm:prSet/>
      <dgm:spPr/>
      <dgm:t>
        <a:bodyPr/>
        <a:lstStyle/>
        <a:p>
          <a:endParaRPr lang="en-US"/>
        </a:p>
      </dgm:t>
    </dgm:pt>
    <dgm:pt modelId="{967009D9-79C0-4B59-BDD5-52B6A69B31EB}" type="sibTrans" cxnId="{CCE57B2A-C868-4987-B437-A8932BB99D89}">
      <dgm:prSet/>
      <dgm:spPr/>
      <dgm:t>
        <a:bodyPr/>
        <a:lstStyle/>
        <a:p>
          <a:endParaRPr lang="en-US"/>
        </a:p>
      </dgm:t>
    </dgm:pt>
    <dgm:pt modelId="{0DC67E3B-1FEE-4604-9674-9BA746D90B93}">
      <dgm:prSet/>
      <dgm:spPr/>
      <dgm:t>
        <a:bodyPr/>
        <a:lstStyle/>
        <a:p>
          <a:r>
            <a:rPr lang="en-US"/>
            <a:t>Display a table only if that table has data</a:t>
          </a:r>
        </a:p>
      </dgm:t>
    </dgm:pt>
    <dgm:pt modelId="{C31FBD02-A1C5-408E-A2F7-B5E7A1F29723}" type="parTrans" cxnId="{3FBFB357-9AD2-4D4F-95BF-756FBA428501}">
      <dgm:prSet/>
      <dgm:spPr/>
      <dgm:t>
        <a:bodyPr/>
        <a:lstStyle/>
        <a:p>
          <a:endParaRPr lang="en-US"/>
        </a:p>
      </dgm:t>
    </dgm:pt>
    <dgm:pt modelId="{547E836A-9B25-4288-BDE4-9D63210AC59A}" type="sibTrans" cxnId="{3FBFB357-9AD2-4D4F-95BF-756FBA428501}">
      <dgm:prSet/>
      <dgm:spPr/>
      <dgm:t>
        <a:bodyPr/>
        <a:lstStyle/>
        <a:p>
          <a:endParaRPr lang="en-US"/>
        </a:p>
      </dgm:t>
    </dgm:pt>
    <dgm:pt modelId="{25BF1FD7-9A46-44BE-A2B1-C5B8754F2AB6}" type="pres">
      <dgm:prSet presAssocID="{98E4792C-4661-4ABA-83BE-78307DB8C18F}" presName="linear" presStyleCnt="0">
        <dgm:presLayoutVars>
          <dgm:dir/>
          <dgm:animLvl val="lvl"/>
          <dgm:resizeHandles val="exact"/>
        </dgm:presLayoutVars>
      </dgm:prSet>
      <dgm:spPr/>
    </dgm:pt>
    <dgm:pt modelId="{5A5E03C9-6614-472E-B6F0-CE627B5BE0BB}" type="pres">
      <dgm:prSet presAssocID="{C8C14F96-6B6F-426C-AD98-4DA6FB0766AF}" presName="parentLin" presStyleCnt="0"/>
      <dgm:spPr/>
    </dgm:pt>
    <dgm:pt modelId="{6D2BC78F-E620-4A49-B2FB-5CA5B87EC2C6}" type="pres">
      <dgm:prSet presAssocID="{C8C14F96-6B6F-426C-AD98-4DA6FB0766AF}" presName="parentLeftMargin" presStyleLbl="node1" presStyleIdx="0" presStyleCnt="2"/>
      <dgm:spPr/>
    </dgm:pt>
    <dgm:pt modelId="{7E22F38A-FC8B-465C-AE7A-712853E6F682}" type="pres">
      <dgm:prSet presAssocID="{C8C14F96-6B6F-426C-AD98-4DA6FB0766AF}" presName="parentText" presStyleLbl="node1" presStyleIdx="0" presStyleCnt="2">
        <dgm:presLayoutVars>
          <dgm:chMax val="0"/>
          <dgm:bulletEnabled val="1"/>
        </dgm:presLayoutVars>
      </dgm:prSet>
      <dgm:spPr/>
    </dgm:pt>
    <dgm:pt modelId="{825AB73F-8B81-4449-A03B-B58EECF79C56}" type="pres">
      <dgm:prSet presAssocID="{C8C14F96-6B6F-426C-AD98-4DA6FB0766AF}" presName="negativeSpace" presStyleCnt="0"/>
      <dgm:spPr/>
    </dgm:pt>
    <dgm:pt modelId="{6F47A8A5-2DCD-4A3B-B026-2BC417901602}" type="pres">
      <dgm:prSet presAssocID="{C8C14F96-6B6F-426C-AD98-4DA6FB0766AF}" presName="childText" presStyleLbl="conFgAcc1" presStyleIdx="0" presStyleCnt="2">
        <dgm:presLayoutVars>
          <dgm:bulletEnabled val="1"/>
        </dgm:presLayoutVars>
      </dgm:prSet>
      <dgm:spPr/>
    </dgm:pt>
    <dgm:pt modelId="{5AF79B93-06DC-46ED-A22D-10CC786970A1}" type="pres">
      <dgm:prSet presAssocID="{C2C4ECC4-5268-4DF6-81F5-FC6B4370AC27}" presName="spaceBetweenRectangles" presStyleCnt="0"/>
      <dgm:spPr/>
    </dgm:pt>
    <dgm:pt modelId="{CF4AECD9-544C-4E1D-BEC0-85DBBCB6B6D3}" type="pres">
      <dgm:prSet presAssocID="{E7390BF2-78E9-4C73-99CB-0D9ECBF1FA8B}" presName="parentLin" presStyleCnt="0"/>
      <dgm:spPr/>
    </dgm:pt>
    <dgm:pt modelId="{B938D8B9-D5A5-4327-AC01-E88C614D8175}" type="pres">
      <dgm:prSet presAssocID="{E7390BF2-78E9-4C73-99CB-0D9ECBF1FA8B}" presName="parentLeftMargin" presStyleLbl="node1" presStyleIdx="0" presStyleCnt="2"/>
      <dgm:spPr/>
    </dgm:pt>
    <dgm:pt modelId="{C04E3482-AE9E-454D-88E8-667EA8BD177A}" type="pres">
      <dgm:prSet presAssocID="{E7390BF2-78E9-4C73-99CB-0D9ECBF1FA8B}" presName="parentText" presStyleLbl="node1" presStyleIdx="1" presStyleCnt="2">
        <dgm:presLayoutVars>
          <dgm:chMax val="0"/>
          <dgm:bulletEnabled val="1"/>
        </dgm:presLayoutVars>
      </dgm:prSet>
      <dgm:spPr/>
    </dgm:pt>
    <dgm:pt modelId="{C66B72F6-3743-4E06-AD4F-CD51EF4441EB}" type="pres">
      <dgm:prSet presAssocID="{E7390BF2-78E9-4C73-99CB-0D9ECBF1FA8B}" presName="negativeSpace" presStyleCnt="0"/>
      <dgm:spPr/>
    </dgm:pt>
    <dgm:pt modelId="{ED29827C-4594-4C0B-B9F1-79C511601098}" type="pres">
      <dgm:prSet presAssocID="{E7390BF2-78E9-4C73-99CB-0D9ECBF1FA8B}" presName="childText" presStyleLbl="conFgAcc1" presStyleIdx="1" presStyleCnt="2">
        <dgm:presLayoutVars>
          <dgm:bulletEnabled val="1"/>
        </dgm:presLayoutVars>
      </dgm:prSet>
      <dgm:spPr/>
    </dgm:pt>
  </dgm:ptLst>
  <dgm:cxnLst>
    <dgm:cxn modelId="{F03F251F-188E-42B0-9101-D323FDA61B10}" type="presOf" srcId="{D5448293-6398-480C-9E4D-DB72B4A489D9}" destId="{ED29827C-4594-4C0B-B9F1-79C511601098}" srcOrd="0" destOrd="0" presId="urn:microsoft.com/office/officeart/2005/8/layout/list1"/>
    <dgm:cxn modelId="{83704425-F8C4-4D9C-A765-98B95CC937EA}" srcId="{C8C14F96-6B6F-426C-AD98-4DA6FB0766AF}" destId="{79EF2115-C3DC-46C4-935A-03EE1114DA20}" srcOrd="2" destOrd="0" parTransId="{72558384-6D2B-4D1F-92F5-6734BC5F21AB}" sibTransId="{4D9DC924-58CB-4CD4-93D8-E2CF1DDB7017}"/>
    <dgm:cxn modelId="{97D73326-5DCF-410D-A0A5-D491828EB665}" type="presOf" srcId="{E7390BF2-78E9-4C73-99CB-0D9ECBF1FA8B}" destId="{C04E3482-AE9E-454D-88E8-667EA8BD177A}" srcOrd="1" destOrd="0" presId="urn:microsoft.com/office/officeart/2005/8/layout/list1"/>
    <dgm:cxn modelId="{CCE57B2A-C868-4987-B437-A8932BB99D89}" srcId="{E7390BF2-78E9-4C73-99CB-0D9ECBF1FA8B}" destId="{D5448293-6398-480C-9E4D-DB72B4A489D9}" srcOrd="0" destOrd="0" parTransId="{80D92660-86A3-4D11-8ADB-9F57A9F0F0FF}" sibTransId="{967009D9-79C0-4B59-BDD5-52B6A69B31EB}"/>
    <dgm:cxn modelId="{DA021F5B-538A-4241-BEF3-E5A83B4DC1F1}" type="presOf" srcId="{C8C14F96-6B6F-426C-AD98-4DA6FB0766AF}" destId="{6D2BC78F-E620-4A49-B2FB-5CA5B87EC2C6}" srcOrd="0" destOrd="0" presId="urn:microsoft.com/office/officeart/2005/8/layout/list1"/>
    <dgm:cxn modelId="{C686DF61-86D8-4090-85EA-4FBE919A4CCC}" type="presOf" srcId="{E7390BF2-78E9-4C73-99CB-0D9ECBF1FA8B}" destId="{B938D8B9-D5A5-4327-AC01-E88C614D8175}" srcOrd="0" destOrd="0" presId="urn:microsoft.com/office/officeart/2005/8/layout/list1"/>
    <dgm:cxn modelId="{7025EC66-18EF-4A48-9986-EEBA27FC0590}" srcId="{C8C14F96-6B6F-426C-AD98-4DA6FB0766AF}" destId="{BC9F5018-B747-4DAF-95AB-C8D7825FF29E}" srcOrd="1" destOrd="0" parTransId="{70BFA410-3BCA-48A8-82D3-DA3CE537B8E6}" sibTransId="{1739BE7F-3862-4814-9935-41BE5D6B61BE}"/>
    <dgm:cxn modelId="{3FBFB357-9AD2-4D4F-95BF-756FBA428501}" srcId="{E7390BF2-78E9-4C73-99CB-0D9ECBF1FA8B}" destId="{0DC67E3B-1FEE-4604-9674-9BA746D90B93}" srcOrd="1" destOrd="0" parTransId="{C31FBD02-A1C5-408E-A2F7-B5E7A1F29723}" sibTransId="{547E836A-9B25-4288-BDE4-9D63210AC59A}"/>
    <dgm:cxn modelId="{DE98F159-9FB1-45E9-8E56-70861F28F8F7}" type="presOf" srcId="{6EC8EAB9-44F7-4B97-8704-3CBC0C693C87}" destId="{6F47A8A5-2DCD-4A3B-B026-2BC417901602}" srcOrd="0" destOrd="0" presId="urn:microsoft.com/office/officeart/2005/8/layout/list1"/>
    <dgm:cxn modelId="{153AC59D-A06D-413A-99B6-C7F278391072}" srcId="{C8C14F96-6B6F-426C-AD98-4DA6FB0766AF}" destId="{6EC8EAB9-44F7-4B97-8704-3CBC0C693C87}" srcOrd="0" destOrd="0" parTransId="{E8EC9672-80AA-4402-A097-A0A0B5A3E5B0}" sibTransId="{1C3057C2-A320-49C2-8290-F74EC111D0E7}"/>
    <dgm:cxn modelId="{696478AC-9423-4140-A223-22CD3ACEB482}" type="presOf" srcId="{0DC67E3B-1FEE-4604-9674-9BA746D90B93}" destId="{ED29827C-4594-4C0B-B9F1-79C511601098}" srcOrd="0" destOrd="1" presId="urn:microsoft.com/office/officeart/2005/8/layout/list1"/>
    <dgm:cxn modelId="{FE4349B4-2B3B-437C-A92D-327038F4EC50}" srcId="{98E4792C-4661-4ABA-83BE-78307DB8C18F}" destId="{C8C14F96-6B6F-426C-AD98-4DA6FB0766AF}" srcOrd="0" destOrd="0" parTransId="{EF160FAD-B812-4B68-B0F7-1D426EB7D32D}" sibTransId="{C2C4ECC4-5268-4DF6-81F5-FC6B4370AC27}"/>
    <dgm:cxn modelId="{4F16DEC4-CFFB-4887-A928-2F4B566A0E4A}" srcId="{C8C14F96-6B6F-426C-AD98-4DA6FB0766AF}" destId="{0E7018DC-7EE6-46CA-A80B-5224BCA1A895}" srcOrd="3" destOrd="0" parTransId="{F02855D2-3DEF-40F4-96DD-CC6C53A6DFD1}" sibTransId="{76A70B06-1557-4659-B59F-34D730FDC855}"/>
    <dgm:cxn modelId="{924FBCCA-C42A-4179-AFA5-A1EE84E3A77A}" type="presOf" srcId="{79EF2115-C3DC-46C4-935A-03EE1114DA20}" destId="{6F47A8A5-2DCD-4A3B-B026-2BC417901602}" srcOrd="0" destOrd="2" presId="urn:microsoft.com/office/officeart/2005/8/layout/list1"/>
    <dgm:cxn modelId="{4868DED1-542A-41C7-9EED-4FEE4E9D404A}" type="presOf" srcId="{98E4792C-4661-4ABA-83BE-78307DB8C18F}" destId="{25BF1FD7-9A46-44BE-A2B1-C5B8754F2AB6}" srcOrd="0" destOrd="0" presId="urn:microsoft.com/office/officeart/2005/8/layout/list1"/>
    <dgm:cxn modelId="{451FAFF0-06BA-44B6-8DCE-868201A28DBE}" type="presOf" srcId="{BC9F5018-B747-4DAF-95AB-C8D7825FF29E}" destId="{6F47A8A5-2DCD-4A3B-B026-2BC417901602}" srcOrd="0" destOrd="1" presId="urn:microsoft.com/office/officeart/2005/8/layout/list1"/>
    <dgm:cxn modelId="{E5FEF4F0-A35C-4A31-8E96-75B5769FF268}" srcId="{98E4792C-4661-4ABA-83BE-78307DB8C18F}" destId="{E7390BF2-78E9-4C73-99CB-0D9ECBF1FA8B}" srcOrd="1" destOrd="0" parTransId="{DFD856D4-3A86-43C5-8858-67366FE15704}" sibTransId="{3712A760-2E9F-4494-940E-30A1F79FFD69}"/>
    <dgm:cxn modelId="{F96098F4-7927-4E2D-8F8E-2AB528D8AD9C}" type="presOf" srcId="{0E7018DC-7EE6-46CA-A80B-5224BCA1A895}" destId="{6F47A8A5-2DCD-4A3B-B026-2BC417901602}" srcOrd="0" destOrd="3" presId="urn:microsoft.com/office/officeart/2005/8/layout/list1"/>
    <dgm:cxn modelId="{2EEA63FA-81E6-4FB7-B6CB-34F40A6727C6}" type="presOf" srcId="{C8C14F96-6B6F-426C-AD98-4DA6FB0766AF}" destId="{7E22F38A-FC8B-465C-AE7A-712853E6F682}" srcOrd="1" destOrd="0" presId="urn:microsoft.com/office/officeart/2005/8/layout/list1"/>
    <dgm:cxn modelId="{8471C71B-ED17-422E-BE3D-B174F7987D5C}" type="presParOf" srcId="{25BF1FD7-9A46-44BE-A2B1-C5B8754F2AB6}" destId="{5A5E03C9-6614-472E-B6F0-CE627B5BE0BB}" srcOrd="0" destOrd="0" presId="urn:microsoft.com/office/officeart/2005/8/layout/list1"/>
    <dgm:cxn modelId="{B06D8BC2-1E47-4A27-9BB7-A9770F3960D5}" type="presParOf" srcId="{5A5E03C9-6614-472E-B6F0-CE627B5BE0BB}" destId="{6D2BC78F-E620-4A49-B2FB-5CA5B87EC2C6}" srcOrd="0" destOrd="0" presId="urn:microsoft.com/office/officeart/2005/8/layout/list1"/>
    <dgm:cxn modelId="{F82A5579-DE2F-48BD-A0E5-52D80E2251F1}" type="presParOf" srcId="{5A5E03C9-6614-472E-B6F0-CE627B5BE0BB}" destId="{7E22F38A-FC8B-465C-AE7A-712853E6F682}" srcOrd="1" destOrd="0" presId="urn:microsoft.com/office/officeart/2005/8/layout/list1"/>
    <dgm:cxn modelId="{11B4D0BD-F84A-4E2B-B5E4-AA3BE11EBBE9}" type="presParOf" srcId="{25BF1FD7-9A46-44BE-A2B1-C5B8754F2AB6}" destId="{825AB73F-8B81-4449-A03B-B58EECF79C56}" srcOrd="1" destOrd="0" presId="urn:microsoft.com/office/officeart/2005/8/layout/list1"/>
    <dgm:cxn modelId="{A6C95FBE-AB27-4E05-88AB-F73393D142AA}" type="presParOf" srcId="{25BF1FD7-9A46-44BE-A2B1-C5B8754F2AB6}" destId="{6F47A8A5-2DCD-4A3B-B026-2BC417901602}" srcOrd="2" destOrd="0" presId="urn:microsoft.com/office/officeart/2005/8/layout/list1"/>
    <dgm:cxn modelId="{A5EA6DF5-6C35-4A47-9B3B-6F257072E21B}" type="presParOf" srcId="{25BF1FD7-9A46-44BE-A2B1-C5B8754F2AB6}" destId="{5AF79B93-06DC-46ED-A22D-10CC786970A1}" srcOrd="3" destOrd="0" presId="urn:microsoft.com/office/officeart/2005/8/layout/list1"/>
    <dgm:cxn modelId="{F365B229-1B74-4C94-9323-5DF047B8155F}" type="presParOf" srcId="{25BF1FD7-9A46-44BE-A2B1-C5B8754F2AB6}" destId="{CF4AECD9-544C-4E1D-BEC0-85DBBCB6B6D3}" srcOrd="4" destOrd="0" presId="urn:microsoft.com/office/officeart/2005/8/layout/list1"/>
    <dgm:cxn modelId="{41FDF9F8-4905-4BD1-9728-F926B17A07BE}" type="presParOf" srcId="{CF4AECD9-544C-4E1D-BEC0-85DBBCB6B6D3}" destId="{B938D8B9-D5A5-4327-AC01-E88C614D8175}" srcOrd="0" destOrd="0" presId="urn:microsoft.com/office/officeart/2005/8/layout/list1"/>
    <dgm:cxn modelId="{E61357D8-D19F-41B4-967E-D2EED646360C}" type="presParOf" srcId="{CF4AECD9-544C-4E1D-BEC0-85DBBCB6B6D3}" destId="{C04E3482-AE9E-454D-88E8-667EA8BD177A}" srcOrd="1" destOrd="0" presId="urn:microsoft.com/office/officeart/2005/8/layout/list1"/>
    <dgm:cxn modelId="{8BA3E7B9-FD82-46A9-AEA7-B0B710C66DF0}" type="presParOf" srcId="{25BF1FD7-9A46-44BE-A2B1-C5B8754F2AB6}" destId="{C66B72F6-3743-4E06-AD4F-CD51EF4441EB}" srcOrd="5" destOrd="0" presId="urn:microsoft.com/office/officeart/2005/8/layout/list1"/>
    <dgm:cxn modelId="{D78EAD6B-1D6A-4504-AD3A-F8A3F03754C5}" type="presParOf" srcId="{25BF1FD7-9A46-44BE-A2B1-C5B8754F2AB6}" destId="{ED29827C-4594-4C0B-B9F1-79C51160109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B8E9CDB8-810D-4F5B-A250-B7CF2BF643F1}">
      <dgm:prSet/>
      <dgm:spPr/>
      <dgm:t>
        <a:bodyPr/>
        <a:lstStyle/>
        <a:p>
          <a:r>
            <a:rPr lang="en-US"/>
            <a:t>Use the 4 variables created earlier to output conditional markdown text</a:t>
          </a:r>
        </a:p>
      </dgm:t>
    </dgm:pt>
    <dgm:pt modelId="{5C1BB615-4B85-455B-8D22-0371879E9F5C}" type="parTrans" cxnId="{8BD572DF-E0F4-4494-A8A4-46B3C22FF6CE}">
      <dgm:prSet/>
      <dgm:spPr/>
      <dgm:t>
        <a:bodyPr/>
        <a:lstStyle/>
        <a:p>
          <a:endParaRPr lang="en-US"/>
        </a:p>
      </dgm:t>
    </dgm:pt>
    <dgm:pt modelId="{736B0542-534D-4FD1-80C3-34CBB1359786}" type="sibTrans" cxnId="{8BD572DF-E0F4-4494-A8A4-46B3C22FF6CE}">
      <dgm:prSet/>
      <dgm:spPr/>
      <dgm:t>
        <a:bodyPr/>
        <a:lstStyle/>
        <a:p>
          <a:endParaRPr lang="en-US"/>
        </a:p>
      </dgm:t>
    </dgm:pt>
    <dgm:pt modelId="{4DD87386-6F65-4B6B-83ED-FC08C1CE64CE}">
      <dgm:prSet/>
      <dgm:spPr/>
      <dgm:t>
        <a:bodyPr/>
        <a:lstStyle/>
        <a:p>
          <a:r>
            <a:rPr lang="en-US"/>
            <a:t>Create code blocks to output the detailed issues in a nicely presented table</a:t>
          </a:r>
        </a:p>
      </dgm:t>
    </dgm:pt>
    <dgm:pt modelId="{B727C811-AE85-4E23-88D2-5C4808CD929F}" type="parTrans" cxnId="{7F404EAF-C34A-4339-AD0A-EB500F68EA0D}">
      <dgm:prSet/>
      <dgm:spPr/>
      <dgm:t>
        <a:bodyPr/>
        <a:lstStyle/>
        <a:p>
          <a:endParaRPr lang="en-US"/>
        </a:p>
      </dgm:t>
    </dgm:pt>
    <dgm:pt modelId="{678733A1-EF46-443E-9B63-949F4A2BB92F}" type="sibTrans" cxnId="{7F404EAF-C34A-4339-AD0A-EB500F68EA0D}">
      <dgm:prSet/>
      <dgm:spPr/>
      <dgm:t>
        <a:bodyPr/>
        <a:lstStyle/>
        <a:p>
          <a:endParaRPr lang="en-US"/>
        </a:p>
      </dgm:t>
    </dgm:pt>
    <dgm:pt modelId="{1284589B-8DCA-43F8-9113-39A91895EBBD}">
      <dgm:prSet/>
      <dgm:spPr/>
      <dgm:t>
        <a:bodyPr/>
        <a:lstStyle/>
        <a:p>
          <a:r>
            <a:rPr lang="en-US"/>
            <a:t>Some/No programs missing</a:t>
          </a:r>
        </a:p>
      </dgm:t>
    </dgm:pt>
    <dgm:pt modelId="{598A83B7-20EB-4C01-9DE5-42A40DD73924}" type="parTrans" cxnId="{E90E5073-1802-4416-B243-20974CF48AAE}">
      <dgm:prSet/>
      <dgm:spPr/>
      <dgm:t>
        <a:bodyPr/>
        <a:lstStyle/>
        <a:p>
          <a:endParaRPr lang="en-US"/>
        </a:p>
      </dgm:t>
    </dgm:pt>
    <dgm:pt modelId="{DFB885C3-D448-4231-9B0B-2287C4395B37}" type="sibTrans" cxnId="{E90E5073-1802-4416-B243-20974CF48AAE}">
      <dgm:prSet/>
      <dgm:spPr/>
      <dgm:t>
        <a:bodyPr/>
        <a:lstStyle/>
        <a:p>
          <a:endParaRPr lang="en-US"/>
        </a:p>
      </dgm:t>
    </dgm:pt>
    <dgm:pt modelId="{1FFDF73E-B6F3-4E34-9927-37E0630A14B1}">
      <dgm:prSet/>
      <dgm:spPr/>
      <dgm:t>
        <a:bodyPr/>
        <a:lstStyle/>
        <a:p>
          <a:r>
            <a:rPr lang="en-US"/>
            <a:t>Some/No programs present in folder not in metadata</a:t>
          </a:r>
        </a:p>
      </dgm:t>
    </dgm:pt>
    <dgm:pt modelId="{B737D6CA-B710-4A1E-BFEE-E1C97AA803BC}" type="parTrans" cxnId="{FE20FE56-5332-4326-AD6F-A5FCA8DB5A28}">
      <dgm:prSet/>
      <dgm:spPr/>
      <dgm:t>
        <a:bodyPr/>
        <a:lstStyle/>
        <a:p>
          <a:endParaRPr lang="en-US"/>
        </a:p>
      </dgm:t>
    </dgm:pt>
    <dgm:pt modelId="{D536DDA6-BBE4-4BA3-976D-F3F37C2B13FA}" type="sibTrans" cxnId="{FE20FE56-5332-4326-AD6F-A5FCA8DB5A28}">
      <dgm:prSet/>
      <dgm:spPr/>
      <dgm:t>
        <a:bodyPr/>
        <a:lstStyle/>
        <a:p>
          <a:endParaRPr lang="en-US"/>
        </a:p>
      </dgm:t>
    </dgm:pt>
    <dgm:pt modelId="{6881CCC5-361D-4AA5-8887-94519C4A4941}">
      <dgm:prSet/>
      <dgm:spPr/>
      <dgm:t>
        <a:bodyPr/>
        <a:lstStyle/>
        <a:p>
          <a:r>
            <a:rPr lang="en-US"/>
            <a:t>Some/No outputs missing</a:t>
          </a:r>
        </a:p>
      </dgm:t>
    </dgm:pt>
    <dgm:pt modelId="{4B2A6EA7-57D7-4653-9733-48487018447B}" type="parTrans" cxnId="{45BE2266-7015-469F-AE76-2A708A92F117}">
      <dgm:prSet/>
      <dgm:spPr/>
      <dgm:t>
        <a:bodyPr/>
        <a:lstStyle/>
        <a:p>
          <a:endParaRPr lang="en-US"/>
        </a:p>
      </dgm:t>
    </dgm:pt>
    <dgm:pt modelId="{247C6041-A57B-4814-A894-5D3EA7617A4B}" type="sibTrans" cxnId="{45BE2266-7015-469F-AE76-2A708A92F117}">
      <dgm:prSet/>
      <dgm:spPr/>
      <dgm:t>
        <a:bodyPr/>
        <a:lstStyle/>
        <a:p>
          <a:endParaRPr lang="en-US"/>
        </a:p>
      </dgm:t>
    </dgm:pt>
    <dgm:pt modelId="{F1AD6C57-C981-4F48-9B21-B5DE35532313}">
      <dgm:prSet/>
      <dgm:spPr/>
      <dgm:t>
        <a:bodyPr/>
        <a:lstStyle/>
        <a:p>
          <a:r>
            <a:rPr lang="en-US"/>
            <a:t>Some/No outputs present in folder not in metadata</a:t>
          </a:r>
        </a:p>
      </dgm:t>
    </dgm:pt>
    <dgm:pt modelId="{27C92605-15E7-4B8C-AC54-211826581B2E}" type="parTrans" cxnId="{4EB2EF69-45B6-4D12-8A57-2105141A0FD4}">
      <dgm:prSet/>
      <dgm:spPr/>
      <dgm:t>
        <a:bodyPr/>
        <a:lstStyle/>
        <a:p>
          <a:endParaRPr lang="en-US"/>
        </a:p>
      </dgm:t>
    </dgm:pt>
    <dgm:pt modelId="{7179BCFC-C04C-4B16-B5DA-2E80D2E22372}" type="sibTrans" cxnId="{4EB2EF69-45B6-4D12-8A57-2105141A0FD4}">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dgm:spPr/>
    </dgm:pt>
    <dgm:pt modelId="{A7D04795-7C7A-4289-90F1-BB8B161F4EA0}" type="pres">
      <dgm:prSet presAssocID="{26FA3617-30E8-4E96-B094-D3DB83A8292D}" presName="linearProcess" presStyleCnt="0"/>
      <dgm:spPr/>
    </dgm:pt>
    <dgm:pt modelId="{8F8D76FB-07B4-4D26-9754-B5AA4F69D990}" type="pres">
      <dgm:prSet presAssocID="{B8E9CDB8-810D-4F5B-A250-B7CF2BF643F1}" presName="textNode" presStyleLbl="node1" presStyleIdx="0" presStyleCnt="2">
        <dgm:presLayoutVars>
          <dgm:bulletEnabled val="1"/>
        </dgm:presLayoutVars>
      </dgm:prSet>
      <dgm:spPr/>
    </dgm:pt>
    <dgm:pt modelId="{AD14E60F-27B9-48FB-8860-3B4B27BD3E4D}" type="pres">
      <dgm:prSet presAssocID="{736B0542-534D-4FD1-80C3-34CBB1359786}" presName="sibTrans" presStyleCnt="0"/>
      <dgm:spPr/>
    </dgm:pt>
    <dgm:pt modelId="{614D3E93-C4F6-4F3B-BA3F-18E498370529}" type="pres">
      <dgm:prSet presAssocID="{4DD87386-6F65-4B6B-83ED-FC08C1CE64CE}" presName="textNode" presStyleLbl="node1" presStyleIdx="1" presStyleCnt="2">
        <dgm:presLayoutVars>
          <dgm:bulletEnabled val="1"/>
        </dgm:presLayoutVars>
      </dgm:prSet>
      <dgm:spPr/>
    </dgm:pt>
  </dgm:ptLst>
  <dgm:cxnLst>
    <dgm:cxn modelId="{72199E01-3110-40FF-A666-8822434F0239}" type="presOf" srcId="{1284589B-8DCA-43F8-9113-39A91895EBBD}" destId="{8F8D76FB-07B4-4D26-9754-B5AA4F69D990}" srcOrd="0" destOrd="1" presId="urn:microsoft.com/office/officeart/2005/8/layout/hProcess9"/>
    <dgm:cxn modelId="{39B6561A-CE21-4C18-B040-79124DF959CA}" type="presOf" srcId="{1FFDF73E-B6F3-4E34-9927-37E0630A14B1}" destId="{8F8D76FB-07B4-4D26-9754-B5AA4F69D990}" srcOrd="0" destOrd="2" presId="urn:microsoft.com/office/officeart/2005/8/layout/hProcess9"/>
    <dgm:cxn modelId="{472F085B-75D8-4E2A-9500-96889BA87641}" type="presOf" srcId="{4DD87386-6F65-4B6B-83ED-FC08C1CE64CE}" destId="{614D3E93-C4F6-4F3B-BA3F-18E498370529}" srcOrd="0" destOrd="0" presId="urn:microsoft.com/office/officeart/2005/8/layout/hProcess9"/>
    <dgm:cxn modelId="{45BE2266-7015-469F-AE76-2A708A92F117}" srcId="{B8E9CDB8-810D-4F5B-A250-B7CF2BF643F1}" destId="{6881CCC5-361D-4AA5-8887-94519C4A4941}" srcOrd="2" destOrd="0" parTransId="{4B2A6EA7-57D7-4653-9733-48487018447B}" sibTransId="{247C6041-A57B-4814-A894-5D3EA7617A4B}"/>
    <dgm:cxn modelId="{4EB2EF69-45B6-4D12-8A57-2105141A0FD4}" srcId="{B8E9CDB8-810D-4F5B-A250-B7CF2BF643F1}" destId="{F1AD6C57-C981-4F48-9B21-B5DE35532313}" srcOrd="3" destOrd="0" parTransId="{27C92605-15E7-4B8C-AC54-211826581B2E}" sibTransId="{7179BCFC-C04C-4B16-B5DA-2E80D2E22372}"/>
    <dgm:cxn modelId="{E90E5073-1802-4416-B243-20974CF48AAE}" srcId="{B8E9CDB8-810D-4F5B-A250-B7CF2BF643F1}" destId="{1284589B-8DCA-43F8-9113-39A91895EBBD}" srcOrd="0" destOrd="0" parTransId="{598A83B7-20EB-4C01-9DE5-42A40DD73924}" sibTransId="{DFB885C3-D448-4231-9B0B-2287C4395B37}"/>
    <dgm:cxn modelId="{FE20FE56-5332-4326-AD6F-A5FCA8DB5A28}" srcId="{B8E9CDB8-810D-4F5B-A250-B7CF2BF643F1}" destId="{1FFDF73E-B6F3-4E34-9927-37E0630A14B1}" srcOrd="1" destOrd="0" parTransId="{B737D6CA-B710-4A1E-BFEE-E1C97AA803BC}" sibTransId="{D536DDA6-BBE4-4BA3-976D-F3F37C2B13FA}"/>
    <dgm:cxn modelId="{ACAB2094-7908-4EFB-B2E0-7994403E6475}" type="presOf" srcId="{F1AD6C57-C981-4F48-9B21-B5DE35532313}" destId="{8F8D76FB-07B4-4D26-9754-B5AA4F69D990}" srcOrd="0" destOrd="4" presId="urn:microsoft.com/office/officeart/2005/8/layout/hProcess9"/>
    <dgm:cxn modelId="{C612C394-5CA6-43AE-9DE8-AC5AE2A69AB1}" type="presOf" srcId="{B8E9CDB8-810D-4F5B-A250-B7CF2BF643F1}" destId="{8F8D76FB-07B4-4D26-9754-B5AA4F69D990}" srcOrd="0" destOrd="0"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BF15C0AC-954A-43BD-9D09-A433868C8C9B}" type="presOf" srcId="{6881CCC5-361D-4AA5-8887-94519C4A4941}" destId="{8F8D76FB-07B4-4D26-9754-B5AA4F69D990}" srcOrd="0" destOrd="3" presId="urn:microsoft.com/office/officeart/2005/8/layout/hProcess9"/>
    <dgm:cxn modelId="{7F404EAF-C34A-4339-AD0A-EB500F68EA0D}" srcId="{26FA3617-30E8-4E96-B094-D3DB83A8292D}" destId="{4DD87386-6F65-4B6B-83ED-FC08C1CE64CE}" srcOrd="1" destOrd="0" parTransId="{B727C811-AE85-4E23-88D2-5C4808CD929F}" sibTransId="{678733A1-EF46-443E-9B63-949F4A2BB92F}"/>
    <dgm:cxn modelId="{8BD572DF-E0F4-4494-A8A4-46B3C22FF6CE}" srcId="{26FA3617-30E8-4E96-B094-D3DB83A8292D}" destId="{B8E9CDB8-810D-4F5B-A250-B7CF2BF643F1}" srcOrd="0" destOrd="0" parTransId="{5C1BB615-4B85-455B-8D22-0371879E9F5C}" sibTransId="{736B0542-534D-4FD1-80C3-34CBB1359786}"/>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69E41DD6-F488-4A46-80A5-B60380BB6E4A}" type="presParOf" srcId="{A7D04795-7C7A-4289-90F1-BB8B161F4EA0}" destId="{8F8D76FB-07B4-4D26-9754-B5AA4F69D990}" srcOrd="0" destOrd="0" presId="urn:microsoft.com/office/officeart/2005/8/layout/hProcess9"/>
    <dgm:cxn modelId="{F657BB9B-A093-4288-8C51-E3C3C08D3521}" type="presParOf" srcId="{A7D04795-7C7A-4289-90F1-BB8B161F4EA0}" destId="{AD14E60F-27B9-48FB-8860-3B4B27BD3E4D}" srcOrd="1" destOrd="0" presId="urn:microsoft.com/office/officeart/2005/8/layout/hProcess9"/>
    <dgm:cxn modelId="{472345A9-7984-4EFC-A784-B05B4B0B064D}" type="presParOf" srcId="{A7D04795-7C7A-4289-90F1-BB8B161F4EA0}" destId="{614D3E93-C4F6-4F3B-BA3F-18E49837052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0616B4B-4DD8-457E-B96F-B0391A8C839C}"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8AF94340-C345-4613-A159-D33207798B85}">
      <dgm:prSet custT="1"/>
      <dgm:spPr/>
      <dgm:t>
        <a:bodyPr/>
        <a:lstStyle/>
        <a:p>
          <a:r>
            <a:rPr lang="en-US" sz="2800"/>
            <a:t>Python can process text files</a:t>
          </a:r>
        </a:p>
      </dgm:t>
    </dgm:pt>
    <dgm:pt modelId="{513DFFB0-966B-470C-8E09-02D48CE43B00}" type="parTrans" cxnId="{A1B28CBC-1242-4900-8498-ADC862CC656C}">
      <dgm:prSet/>
      <dgm:spPr/>
      <dgm:t>
        <a:bodyPr/>
        <a:lstStyle/>
        <a:p>
          <a:endParaRPr lang="en-US"/>
        </a:p>
      </dgm:t>
    </dgm:pt>
    <dgm:pt modelId="{7F92B21B-C19E-47EE-8D18-BD3C5AA0ECBE}" type="sibTrans" cxnId="{A1B28CBC-1242-4900-8498-ADC862CC656C}">
      <dgm:prSet/>
      <dgm:spPr/>
      <dgm:t>
        <a:bodyPr/>
        <a:lstStyle/>
        <a:p>
          <a:endParaRPr lang="en-US"/>
        </a:p>
      </dgm:t>
    </dgm:pt>
    <dgm:pt modelId="{8C0D5890-2CD9-4703-BBD0-3F87760C6DD8}">
      <dgm:prSet custT="1"/>
      <dgm:spPr/>
      <dgm:t>
        <a:bodyPr/>
        <a:lstStyle/>
        <a:p>
          <a:r>
            <a:rPr lang="en-US" sz="2000"/>
            <a:t>Programs, text based outputs</a:t>
          </a:r>
        </a:p>
      </dgm:t>
    </dgm:pt>
    <dgm:pt modelId="{B742F0E3-271D-43CA-9D71-B7631D8B5296}" type="parTrans" cxnId="{E5D2229D-B0BE-457F-AF82-ED8055C327FF}">
      <dgm:prSet/>
      <dgm:spPr/>
      <dgm:t>
        <a:bodyPr/>
        <a:lstStyle/>
        <a:p>
          <a:endParaRPr lang="en-US"/>
        </a:p>
      </dgm:t>
    </dgm:pt>
    <dgm:pt modelId="{8EBC1E5F-8063-421B-8C0B-4DF1E7787977}" type="sibTrans" cxnId="{E5D2229D-B0BE-457F-AF82-ED8055C327FF}">
      <dgm:prSet/>
      <dgm:spPr/>
      <dgm:t>
        <a:bodyPr/>
        <a:lstStyle/>
        <a:p>
          <a:endParaRPr lang="en-US"/>
        </a:p>
      </dgm:t>
    </dgm:pt>
    <dgm:pt modelId="{F6B22E2B-B81D-45D7-A151-72297E1D16E1}">
      <dgm:prSet custT="1"/>
      <dgm:spPr/>
      <dgm:t>
        <a:bodyPr/>
        <a:lstStyle/>
        <a:p>
          <a:r>
            <a:rPr lang="en-US" sz="2000"/>
            <a:t>Doesn't have to be data</a:t>
          </a:r>
        </a:p>
      </dgm:t>
    </dgm:pt>
    <dgm:pt modelId="{86448271-9187-4D17-873C-CB9E164C0786}" type="parTrans" cxnId="{5B477E1D-1F22-48F7-9FF3-5CECCA390B96}">
      <dgm:prSet/>
      <dgm:spPr/>
      <dgm:t>
        <a:bodyPr/>
        <a:lstStyle/>
        <a:p>
          <a:endParaRPr lang="en-US"/>
        </a:p>
      </dgm:t>
    </dgm:pt>
    <dgm:pt modelId="{EAB673BD-24CB-43EA-89D3-F8C9D019D926}" type="sibTrans" cxnId="{5B477E1D-1F22-48F7-9FF3-5CECCA390B96}">
      <dgm:prSet/>
      <dgm:spPr/>
      <dgm:t>
        <a:bodyPr/>
        <a:lstStyle/>
        <a:p>
          <a:endParaRPr lang="en-US"/>
        </a:p>
      </dgm:t>
    </dgm:pt>
    <dgm:pt modelId="{0F92FA54-5175-4D71-AD5E-53D580AFA8EE}">
      <dgm:prSet custT="1"/>
      <dgm:spPr/>
      <dgm:t>
        <a:bodyPr/>
        <a:lstStyle/>
        <a:p>
          <a:r>
            <a:rPr lang="en-US" sz="2800"/>
            <a:t>Context managers make things easier</a:t>
          </a:r>
        </a:p>
      </dgm:t>
    </dgm:pt>
    <dgm:pt modelId="{756BB27C-A14B-469E-BD17-5E7FF5898CA0}" type="parTrans" cxnId="{D3B2E2FB-7A91-44B6-BA2C-C4B7B1D339D5}">
      <dgm:prSet/>
      <dgm:spPr/>
      <dgm:t>
        <a:bodyPr/>
        <a:lstStyle/>
        <a:p>
          <a:endParaRPr lang="en-US"/>
        </a:p>
      </dgm:t>
    </dgm:pt>
    <dgm:pt modelId="{1F227E8C-80E2-4F51-B11E-761BBDCCC8F7}" type="sibTrans" cxnId="{D3B2E2FB-7A91-44B6-BA2C-C4B7B1D339D5}">
      <dgm:prSet/>
      <dgm:spPr/>
      <dgm:t>
        <a:bodyPr/>
        <a:lstStyle/>
        <a:p>
          <a:endParaRPr lang="en-US"/>
        </a:p>
      </dgm:t>
    </dgm:pt>
    <dgm:pt modelId="{88384EB3-63F0-4AE6-BE83-FD1997B19E96}">
      <dgm:prSet custT="1"/>
      <dgm:spPr/>
      <dgm:t>
        <a:bodyPr/>
        <a:lstStyle/>
        <a:p>
          <a:r>
            <a:rPr lang="en-US" sz="1800" dirty="0"/>
            <a:t>The `with` statement can manage the opening and closing of the file</a:t>
          </a:r>
        </a:p>
      </dgm:t>
    </dgm:pt>
    <dgm:pt modelId="{ECD7E4B0-9898-4A00-AA47-6B0BE4E57A18}" type="parTrans" cxnId="{334E8D1D-B222-446E-A776-C9A3255E54BE}">
      <dgm:prSet/>
      <dgm:spPr/>
      <dgm:t>
        <a:bodyPr/>
        <a:lstStyle/>
        <a:p>
          <a:endParaRPr lang="en-US"/>
        </a:p>
      </dgm:t>
    </dgm:pt>
    <dgm:pt modelId="{6BCB67AB-E68E-424E-A7AD-826387662924}" type="sibTrans" cxnId="{334E8D1D-B222-446E-A776-C9A3255E54BE}">
      <dgm:prSet/>
      <dgm:spPr/>
      <dgm:t>
        <a:bodyPr/>
        <a:lstStyle/>
        <a:p>
          <a:endParaRPr lang="en-US"/>
        </a:p>
      </dgm:t>
    </dgm:pt>
    <dgm:pt modelId="{5B4267A5-0B5D-4E0B-89F3-45A7A11ABDC6}">
      <dgm:prSet custT="1"/>
      <dgm:spPr/>
      <dgm:t>
        <a:bodyPr/>
        <a:lstStyle/>
        <a:p>
          <a:r>
            <a:rPr lang="en-US" sz="1800" dirty="0"/>
            <a:t>Don't have to worry about clean-up (i.e. closing the file, even on failure)</a:t>
          </a:r>
        </a:p>
      </dgm:t>
    </dgm:pt>
    <dgm:pt modelId="{DC6B21BF-C22F-4DB1-AB1B-88F7A671044C}" type="parTrans" cxnId="{8A0C3CFB-F6D7-42FD-8D8C-BFB7EC76F972}">
      <dgm:prSet/>
      <dgm:spPr/>
      <dgm:t>
        <a:bodyPr/>
        <a:lstStyle/>
        <a:p>
          <a:endParaRPr lang="en-US"/>
        </a:p>
      </dgm:t>
    </dgm:pt>
    <dgm:pt modelId="{AFA20F64-BB3A-4032-9418-F689BD07518F}" type="sibTrans" cxnId="{8A0C3CFB-F6D7-42FD-8D8C-BFB7EC76F972}">
      <dgm:prSet/>
      <dgm:spPr/>
      <dgm:t>
        <a:bodyPr/>
        <a:lstStyle/>
        <a:p>
          <a:endParaRPr lang="en-US"/>
        </a:p>
      </dgm:t>
    </dgm:pt>
    <dgm:pt modelId="{58042586-9EE9-431E-88A7-9A840DEEAE60}" type="pres">
      <dgm:prSet presAssocID="{B0616B4B-4DD8-457E-B96F-B0391A8C839C}" presName="Name0" presStyleCnt="0">
        <dgm:presLayoutVars>
          <dgm:dir/>
          <dgm:animLvl val="lvl"/>
          <dgm:resizeHandles val="exact"/>
        </dgm:presLayoutVars>
      </dgm:prSet>
      <dgm:spPr/>
    </dgm:pt>
    <dgm:pt modelId="{1DED5296-6D49-4BA5-B3CF-61DFE1E6208C}" type="pres">
      <dgm:prSet presAssocID="{8AF94340-C345-4613-A159-D33207798B85}" presName="linNode" presStyleCnt="0"/>
      <dgm:spPr/>
    </dgm:pt>
    <dgm:pt modelId="{CD8164BE-7034-4355-B377-E099FF64F6A5}" type="pres">
      <dgm:prSet presAssocID="{8AF94340-C345-4613-A159-D33207798B85}" presName="parentText" presStyleLbl="node1" presStyleIdx="0" presStyleCnt="2">
        <dgm:presLayoutVars>
          <dgm:chMax val="1"/>
          <dgm:bulletEnabled val="1"/>
        </dgm:presLayoutVars>
      </dgm:prSet>
      <dgm:spPr/>
    </dgm:pt>
    <dgm:pt modelId="{338A7FE4-411A-4B76-BA5A-DB068F8A0073}" type="pres">
      <dgm:prSet presAssocID="{8AF94340-C345-4613-A159-D33207798B85}" presName="descendantText" presStyleLbl="alignAccFollowNode1" presStyleIdx="0" presStyleCnt="2" custLinFactNeighborX="0">
        <dgm:presLayoutVars>
          <dgm:bulletEnabled val="1"/>
        </dgm:presLayoutVars>
      </dgm:prSet>
      <dgm:spPr/>
    </dgm:pt>
    <dgm:pt modelId="{A0002A3E-7EBB-4DDF-8F36-A1A66C036D76}" type="pres">
      <dgm:prSet presAssocID="{7F92B21B-C19E-47EE-8D18-BD3C5AA0ECBE}" presName="sp" presStyleCnt="0"/>
      <dgm:spPr/>
    </dgm:pt>
    <dgm:pt modelId="{79FBE6DA-1E98-4DFB-9B65-A4F026FFE132}" type="pres">
      <dgm:prSet presAssocID="{0F92FA54-5175-4D71-AD5E-53D580AFA8EE}" presName="linNode" presStyleCnt="0"/>
      <dgm:spPr/>
    </dgm:pt>
    <dgm:pt modelId="{23820EFC-FC23-460D-BBA8-F7738A84DEF6}" type="pres">
      <dgm:prSet presAssocID="{0F92FA54-5175-4D71-AD5E-53D580AFA8EE}" presName="parentText" presStyleLbl="node1" presStyleIdx="1" presStyleCnt="2">
        <dgm:presLayoutVars>
          <dgm:chMax val="1"/>
          <dgm:bulletEnabled val="1"/>
        </dgm:presLayoutVars>
      </dgm:prSet>
      <dgm:spPr/>
    </dgm:pt>
    <dgm:pt modelId="{50D21617-B635-4537-83DE-38ADF2AD3769}" type="pres">
      <dgm:prSet presAssocID="{0F92FA54-5175-4D71-AD5E-53D580AFA8EE}" presName="descendantText" presStyleLbl="alignAccFollowNode1" presStyleIdx="1" presStyleCnt="2">
        <dgm:presLayoutVars>
          <dgm:bulletEnabled val="1"/>
        </dgm:presLayoutVars>
      </dgm:prSet>
      <dgm:spPr/>
    </dgm:pt>
  </dgm:ptLst>
  <dgm:cxnLst>
    <dgm:cxn modelId="{E6E1CB00-D56F-457B-9D3D-F6231C25E71C}" type="presOf" srcId="{5B4267A5-0B5D-4E0B-89F3-45A7A11ABDC6}" destId="{50D21617-B635-4537-83DE-38ADF2AD3769}" srcOrd="0" destOrd="1" presId="urn:microsoft.com/office/officeart/2005/8/layout/vList5"/>
    <dgm:cxn modelId="{5B477E1D-1F22-48F7-9FF3-5CECCA390B96}" srcId="{8AF94340-C345-4613-A159-D33207798B85}" destId="{F6B22E2B-B81D-45D7-A151-72297E1D16E1}" srcOrd="1" destOrd="0" parTransId="{86448271-9187-4D17-873C-CB9E164C0786}" sibTransId="{EAB673BD-24CB-43EA-89D3-F8C9D019D926}"/>
    <dgm:cxn modelId="{334E8D1D-B222-446E-A776-C9A3255E54BE}" srcId="{0F92FA54-5175-4D71-AD5E-53D580AFA8EE}" destId="{88384EB3-63F0-4AE6-BE83-FD1997B19E96}" srcOrd="0" destOrd="0" parTransId="{ECD7E4B0-9898-4A00-AA47-6B0BE4E57A18}" sibTransId="{6BCB67AB-E68E-424E-A7AD-826387662924}"/>
    <dgm:cxn modelId="{1675AC67-7C7B-475F-80B4-FDCFC551BF28}" type="presOf" srcId="{F6B22E2B-B81D-45D7-A151-72297E1D16E1}" destId="{338A7FE4-411A-4B76-BA5A-DB068F8A0073}" srcOrd="0" destOrd="1" presId="urn:microsoft.com/office/officeart/2005/8/layout/vList5"/>
    <dgm:cxn modelId="{6461376B-F87E-444C-AC34-C78AD049FDF7}" type="presOf" srcId="{88384EB3-63F0-4AE6-BE83-FD1997B19E96}" destId="{50D21617-B635-4537-83DE-38ADF2AD3769}" srcOrd="0" destOrd="0" presId="urn:microsoft.com/office/officeart/2005/8/layout/vList5"/>
    <dgm:cxn modelId="{C9E4DA7F-85BA-4A3D-8313-F4390E1C309F}" type="presOf" srcId="{0F92FA54-5175-4D71-AD5E-53D580AFA8EE}" destId="{23820EFC-FC23-460D-BBA8-F7738A84DEF6}" srcOrd="0" destOrd="0" presId="urn:microsoft.com/office/officeart/2005/8/layout/vList5"/>
    <dgm:cxn modelId="{67FEDE8C-4F5C-400F-9A16-3634034CD8C0}" type="presOf" srcId="{B0616B4B-4DD8-457E-B96F-B0391A8C839C}" destId="{58042586-9EE9-431E-88A7-9A840DEEAE60}" srcOrd="0" destOrd="0" presId="urn:microsoft.com/office/officeart/2005/8/layout/vList5"/>
    <dgm:cxn modelId="{6DF40A93-3BF9-40B0-8B0E-DB83032CA022}" type="presOf" srcId="{8AF94340-C345-4613-A159-D33207798B85}" destId="{CD8164BE-7034-4355-B377-E099FF64F6A5}" srcOrd="0" destOrd="0" presId="urn:microsoft.com/office/officeart/2005/8/layout/vList5"/>
    <dgm:cxn modelId="{E5D2229D-B0BE-457F-AF82-ED8055C327FF}" srcId="{8AF94340-C345-4613-A159-D33207798B85}" destId="{8C0D5890-2CD9-4703-BBD0-3F87760C6DD8}" srcOrd="0" destOrd="0" parTransId="{B742F0E3-271D-43CA-9D71-B7631D8B5296}" sibTransId="{8EBC1E5F-8063-421B-8C0B-4DF1E7787977}"/>
    <dgm:cxn modelId="{2A6F8CB9-D95A-4051-AA41-A8E05BE0DF40}" type="presOf" srcId="{8C0D5890-2CD9-4703-BBD0-3F87760C6DD8}" destId="{338A7FE4-411A-4B76-BA5A-DB068F8A0073}" srcOrd="0" destOrd="0" presId="urn:microsoft.com/office/officeart/2005/8/layout/vList5"/>
    <dgm:cxn modelId="{A1B28CBC-1242-4900-8498-ADC862CC656C}" srcId="{B0616B4B-4DD8-457E-B96F-B0391A8C839C}" destId="{8AF94340-C345-4613-A159-D33207798B85}" srcOrd="0" destOrd="0" parTransId="{513DFFB0-966B-470C-8E09-02D48CE43B00}" sibTransId="{7F92B21B-C19E-47EE-8D18-BD3C5AA0ECBE}"/>
    <dgm:cxn modelId="{8A0C3CFB-F6D7-42FD-8D8C-BFB7EC76F972}" srcId="{0F92FA54-5175-4D71-AD5E-53D580AFA8EE}" destId="{5B4267A5-0B5D-4E0B-89F3-45A7A11ABDC6}" srcOrd="1" destOrd="0" parTransId="{DC6B21BF-C22F-4DB1-AB1B-88F7A671044C}" sibTransId="{AFA20F64-BB3A-4032-9418-F689BD07518F}"/>
    <dgm:cxn modelId="{D3B2E2FB-7A91-44B6-BA2C-C4B7B1D339D5}" srcId="{B0616B4B-4DD8-457E-B96F-B0391A8C839C}" destId="{0F92FA54-5175-4D71-AD5E-53D580AFA8EE}" srcOrd="1" destOrd="0" parTransId="{756BB27C-A14B-469E-BD17-5E7FF5898CA0}" sibTransId="{1F227E8C-80E2-4F51-B11E-761BBDCCC8F7}"/>
    <dgm:cxn modelId="{2043B3FF-E0B2-4B69-8969-19AE93A9C28A}" type="presParOf" srcId="{58042586-9EE9-431E-88A7-9A840DEEAE60}" destId="{1DED5296-6D49-4BA5-B3CF-61DFE1E6208C}" srcOrd="0" destOrd="0" presId="urn:microsoft.com/office/officeart/2005/8/layout/vList5"/>
    <dgm:cxn modelId="{52660E1B-C087-4B7C-A4A6-8A894A07D971}" type="presParOf" srcId="{1DED5296-6D49-4BA5-B3CF-61DFE1E6208C}" destId="{CD8164BE-7034-4355-B377-E099FF64F6A5}" srcOrd="0" destOrd="0" presId="urn:microsoft.com/office/officeart/2005/8/layout/vList5"/>
    <dgm:cxn modelId="{2AEB500F-D3AF-4B21-9ACA-0E93DF237447}" type="presParOf" srcId="{1DED5296-6D49-4BA5-B3CF-61DFE1E6208C}" destId="{338A7FE4-411A-4B76-BA5A-DB068F8A0073}" srcOrd="1" destOrd="0" presId="urn:microsoft.com/office/officeart/2005/8/layout/vList5"/>
    <dgm:cxn modelId="{7134CBE3-3C46-49ED-ABCB-FD2763CE9E17}" type="presParOf" srcId="{58042586-9EE9-431E-88A7-9A840DEEAE60}" destId="{A0002A3E-7EBB-4DDF-8F36-A1A66C036D76}" srcOrd="1" destOrd="0" presId="urn:microsoft.com/office/officeart/2005/8/layout/vList5"/>
    <dgm:cxn modelId="{145CB893-E3E9-4776-89C6-2856984A5D8E}" type="presParOf" srcId="{58042586-9EE9-431E-88A7-9A840DEEAE60}" destId="{79FBE6DA-1E98-4DFB-9B65-A4F026FFE132}" srcOrd="2" destOrd="0" presId="urn:microsoft.com/office/officeart/2005/8/layout/vList5"/>
    <dgm:cxn modelId="{81BE3A9B-C822-4833-A67F-BB16832D703C}" type="presParOf" srcId="{79FBE6DA-1E98-4DFB-9B65-A4F026FFE132}" destId="{23820EFC-FC23-460D-BBA8-F7738A84DEF6}" srcOrd="0" destOrd="0" presId="urn:microsoft.com/office/officeart/2005/8/layout/vList5"/>
    <dgm:cxn modelId="{F6866D14-9F75-4EDD-8287-88C7751A4E4D}" type="presParOf" srcId="{79FBE6DA-1E98-4DFB-9B65-A4F026FFE132}" destId="{50D21617-B635-4537-83DE-38ADF2AD37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A5D0A-9C2B-4E78-949B-C94C58FF1F32}"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B8603DBE-0B62-48A0-AF4B-256D9A659723}">
      <dgm:prSet custT="1"/>
      <dgm:spPr/>
      <dgm:t>
        <a:bodyPr/>
        <a:lstStyle/>
        <a:p>
          <a:r>
            <a:rPr lang="en-US" sz="2400"/>
            <a:t>Introduction</a:t>
          </a:r>
        </a:p>
      </dgm:t>
    </dgm:pt>
    <dgm:pt modelId="{83B17E72-175C-4053-97B8-E6C70E2C6EC8}" type="parTrans" cxnId="{D0721C2B-66FB-4410-91B0-F67D60AE7CD1}">
      <dgm:prSet/>
      <dgm:spPr/>
      <dgm:t>
        <a:bodyPr/>
        <a:lstStyle/>
        <a:p>
          <a:endParaRPr lang="en-US"/>
        </a:p>
      </dgm:t>
    </dgm:pt>
    <dgm:pt modelId="{B06606BE-9868-4DF5-B096-99B6750826B8}" type="sibTrans" cxnId="{D0721C2B-66FB-4410-91B0-F67D60AE7CD1}">
      <dgm:prSet/>
      <dgm:spPr/>
      <dgm:t>
        <a:bodyPr/>
        <a:lstStyle/>
        <a:p>
          <a:endParaRPr lang="en-US"/>
        </a:p>
      </dgm:t>
    </dgm:pt>
    <dgm:pt modelId="{EB04F63C-DFB8-4932-B3C1-CBF7F7784F34}">
      <dgm:prSet/>
      <dgm:spPr/>
      <dgm:t>
        <a:bodyPr/>
        <a:lstStyle/>
        <a:p>
          <a:r>
            <a:rPr lang="en-US" dirty="0"/>
            <a:t>Getting set up</a:t>
          </a:r>
        </a:p>
      </dgm:t>
    </dgm:pt>
    <dgm:pt modelId="{E18AD18F-56D4-48D0-AFC4-CEF88285C0DC}" type="parTrans" cxnId="{36E90568-6603-4090-82EA-21FC8574D881}">
      <dgm:prSet/>
      <dgm:spPr/>
      <dgm:t>
        <a:bodyPr/>
        <a:lstStyle/>
        <a:p>
          <a:endParaRPr lang="en-US"/>
        </a:p>
      </dgm:t>
    </dgm:pt>
    <dgm:pt modelId="{483CAA67-2959-44F5-95E4-5DCB9851640B}" type="sibTrans" cxnId="{36E90568-6603-4090-82EA-21FC8574D881}">
      <dgm:prSet/>
      <dgm:spPr/>
      <dgm:t>
        <a:bodyPr/>
        <a:lstStyle/>
        <a:p>
          <a:endParaRPr lang="en-US"/>
        </a:p>
      </dgm:t>
    </dgm:pt>
    <dgm:pt modelId="{5AE5EBCA-6941-4AA7-8CA5-81A1A05EF661}">
      <dgm:prSet/>
      <dgm:spPr/>
      <dgm:t>
        <a:bodyPr/>
        <a:lstStyle/>
        <a:p>
          <a:r>
            <a:rPr lang="en-US" dirty="0"/>
            <a:t>Motivation of this workshop and structure</a:t>
          </a:r>
        </a:p>
      </dgm:t>
    </dgm:pt>
    <dgm:pt modelId="{1B78D292-66F5-4ADA-9928-4D4F233DE7EB}" type="parTrans" cxnId="{61E22223-172A-4580-B272-71357CBF2B89}">
      <dgm:prSet/>
      <dgm:spPr/>
      <dgm:t>
        <a:bodyPr/>
        <a:lstStyle/>
        <a:p>
          <a:endParaRPr lang="en-US"/>
        </a:p>
      </dgm:t>
    </dgm:pt>
    <dgm:pt modelId="{28A5DF54-95D7-4F49-8D33-EEB425521872}" type="sibTrans" cxnId="{61E22223-172A-4580-B272-71357CBF2B89}">
      <dgm:prSet/>
      <dgm:spPr/>
      <dgm:t>
        <a:bodyPr/>
        <a:lstStyle/>
        <a:p>
          <a:endParaRPr lang="en-US"/>
        </a:p>
      </dgm:t>
    </dgm:pt>
    <dgm:pt modelId="{865015B1-3C93-4831-8707-1AD39776B445}">
      <dgm:prSet custT="1"/>
      <dgm:spPr/>
      <dgm:t>
        <a:bodyPr/>
        <a:lstStyle/>
        <a:p>
          <a:r>
            <a:rPr lang="en-US" sz="2200" dirty="0"/>
            <a:t>Section 1 </a:t>
          </a:r>
        </a:p>
      </dgm:t>
    </dgm:pt>
    <dgm:pt modelId="{3CA7F6B9-0B11-44F4-9D12-597E9BD184D3}" type="parTrans" cxnId="{E189555F-98E8-488D-A2FB-57ABD66275E8}">
      <dgm:prSet/>
      <dgm:spPr/>
      <dgm:t>
        <a:bodyPr/>
        <a:lstStyle/>
        <a:p>
          <a:endParaRPr lang="en-US"/>
        </a:p>
      </dgm:t>
    </dgm:pt>
    <dgm:pt modelId="{6BA313C4-F6AD-4DD3-A8D1-B8290A2595D3}" type="sibTrans" cxnId="{E189555F-98E8-488D-A2FB-57ABD66275E8}">
      <dgm:prSet/>
      <dgm:spPr/>
      <dgm:t>
        <a:bodyPr/>
        <a:lstStyle/>
        <a:p>
          <a:endParaRPr lang="en-US"/>
        </a:p>
      </dgm:t>
    </dgm:pt>
    <dgm:pt modelId="{2768D44D-7AF4-4A7F-B5E9-F1CB93625686}">
      <dgm:prSet/>
      <dgm:spPr/>
      <dgm:t>
        <a:bodyPr/>
        <a:lstStyle/>
        <a:p>
          <a:r>
            <a:rPr lang="en-US"/>
            <a:t>Intro to reticulate and reticulate setup</a:t>
          </a:r>
        </a:p>
      </dgm:t>
    </dgm:pt>
    <dgm:pt modelId="{EFCA13FB-E9FD-4185-90F7-952834E519CE}" type="parTrans" cxnId="{FFF75DFC-C480-4332-85AF-29CCD3FCA52D}">
      <dgm:prSet/>
      <dgm:spPr/>
      <dgm:t>
        <a:bodyPr/>
        <a:lstStyle/>
        <a:p>
          <a:endParaRPr lang="en-US"/>
        </a:p>
      </dgm:t>
    </dgm:pt>
    <dgm:pt modelId="{5BEA517F-7A37-41D1-8C9A-35A235655DF8}" type="sibTrans" cxnId="{FFF75DFC-C480-4332-85AF-29CCD3FCA52D}">
      <dgm:prSet/>
      <dgm:spPr/>
      <dgm:t>
        <a:bodyPr/>
        <a:lstStyle/>
        <a:p>
          <a:endParaRPr lang="en-US"/>
        </a:p>
      </dgm:t>
    </dgm:pt>
    <dgm:pt modelId="{942F5FEE-DD40-4B8D-9687-D9B7C45D4C51}">
      <dgm:prSet/>
      <dgm:spPr/>
      <dgm:t>
        <a:bodyPr/>
        <a:lstStyle/>
        <a:p>
          <a:r>
            <a:rPr lang="en-US"/>
            <a:t>Capturing information in Python</a:t>
          </a:r>
        </a:p>
      </dgm:t>
    </dgm:pt>
    <dgm:pt modelId="{FDBE585A-9192-478D-8236-9C47A4D52565}" type="parTrans" cxnId="{A6BB0DCA-5656-4EE8-8572-31C7025BE333}">
      <dgm:prSet/>
      <dgm:spPr/>
      <dgm:t>
        <a:bodyPr/>
        <a:lstStyle/>
        <a:p>
          <a:endParaRPr lang="en-US"/>
        </a:p>
      </dgm:t>
    </dgm:pt>
    <dgm:pt modelId="{75C5C071-4554-4E5E-82B1-FCC6C2231FD7}" type="sibTrans" cxnId="{A6BB0DCA-5656-4EE8-8572-31C7025BE333}">
      <dgm:prSet/>
      <dgm:spPr/>
      <dgm:t>
        <a:bodyPr/>
        <a:lstStyle/>
        <a:p>
          <a:endParaRPr lang="en-US"/>
        </a:p>
      </dgm:t>
    </dgm:pt>
    <dgm:pt modelId="{2DE91ECF-7F6B-41B1-A272-008C2D845175}">
      <dgm:prSet/>
      <dgm:spPr/>
      <dgm:t>
        <a:bodyPr/>
        <a:lstStyle/>
        <a:p>
          <a:r>
            <a:rPr lang="en-US"/>
            <a:t>Accessing that information from R</a:t>
          </a:r>
        </a:p>
      </dgm:t>
    </dgm:pt>
    <dgm:pt modelId="{C8797A30-0AC4-4AB9-9467-8267D053A8E9}" type="parTrans" cxnId="{9C3D7F3F-55B0-4ACB-8AF4-FFB4153DC7D5}">
      <dgm:prSet/>
      <dgm:spPr/>
      <dgm:t>
        <a:bodyPr/>
        <a:lstStyle/>
        <a:p>
          <a:endParaRPr lang="en-US"/>
        </a:p>
      </dgm:t>
    </dgm:pt>
    <dgm:pt modelId="{D0B386C8-5F8B-4B58-87DF-DFC01347ECDC}" type="sibTrans" cxnId="{9C3D7F3F-55B0-4ACB-8AF4-FFB4153DC7D5}">
      <dgm:prSet/>
      <dgm:spPr/>
      <dgm:t>
        <a:bodyPr/>
        <a:lstStyle/>
        <a:p>
          <a:endParaRPr lang="en-US"/>
        </a:p>
      </dgm:t>
    </dgm:pt>
    <dgm:pt modelId="{59971088-718D-4F23-9F3D-8E4C7E02AD4D}">
      <dgm:prSet custT="1"/>
      <dgm:spPr/>
      <dgm:t>
        <a:bodyPr/>
        <a:lstStyle/>
        <a:p>
          <a:r>
            <a:rPr lang="en-US" sz="2200" dirty="0"/>
            <a:t>Section 2</a:t>
          </a:r>
        </a:p>
      </dgm:t>
    </dgm:pt>
    <dgm:pt modelId="{298254C8-5077-4D40-B9F1-1CEB6BE46130}" type="parTrans" cxnId="{1672A306-457A-4483-9603-804EA25EDA66}">
      <dgm:prSet/>
      <dgm:spPr/>
      <dgm:t>
        <a:bodyPr/>
        <a:lstStyle/>
        <a:p>
          <a:endParaRPr lang="en-US"/>
        </a:p>
      </dgm:t>
    </dgm:pt>
    <dgm:pt modelId="{8D8F73CE-9380-4863-938F-9E15C42CCD27}" type="sibTrans" cxnId="{1672A306-457A-4483-9603-804EA25EDA66}">
      <dgm:prSet/>
      <dgm:spPr/>
      <dgm:t>
        <a:bodyPr/>
        <a:lstStyle/>
        <a:p>
          <a:endParaRPr lang="en-US"/>
        </a:p>
      </dgm:t>
    </dgm:pt>
    <dgm:pt modelId="{3D72638E-7834-4B07-ADDE-8D2BE7DE49EF}">
      <dgm:prSet/>
      <dgm:spPr/>
      <dgm:t>
        <a:bodyPr/>
        <a:lstStyle/>
        <a:p>
          <a:r>
            <a:rPr lang="en-US"/>
            <a:t>Reading data in Python</a:t>
          </a:r>
        </a:p>
      </dgm:t>
    </dgm:pt>
    <dgm:pt modelId="{BF1E89FE-3674-4BEC-95C3-C17F2447051F}" type="parTrans" cxnId="{F455ECB3-87F7-4EAC-8FE3-A55A4F56E7D5}">
      <dgm:prSet/>
      <dgm:spPr/>
      <dgm:t>
        <a:bodyPr/>
        <a:lstStyle/>
        <a:p>
          <a:endParaRPr lang="en-US"/>
        </a:p>
      </dgm:t>
    </dgm:pt>
    <dgm:pt modelId="{14D4F2B6-3022-4801-8AE3-DF7419975432}" type="sibTrans" cxnId="{F455ECB3-87F7-4EAC-8FE3-A55A4F56E7D5}">
      <dgm:prSet/>
      <dgm:spPr/>
      <dgm:t>
        <a:bodyPr/>
        <a:lstStyle/>
        <a:p>
          <a:endParaRPr lang="en-US"/>
        </a:p>
      </dgm:t>
    </dgm:pt>
    <dgm:pt modelId="{E140B59A-1F35-4C56-96CB-EE48A957829E}">
      <dgm:prSet/>
      <dgm:spPr/>
      <dgm:t>
        <a:bodyPr/>
        <a:lstStyle/>
        <a:p>
          <a:r>
            <a:rPr lang="en-US"/>
            <a:t>List comprehensions</a:t>
          </a:r>
        </a:p>
      </dgm:t>
    </dgm:pt>
    <dgm:pt modelId="{43B93CC9-2D70-469C-AC13-940DACD3B52A}" type="parTrans" cxnId="{68089114-49D7-4DE9-8611-FEF516C5D9C0}">
      <dgm:prSet/>
      <dgm:spPr/>
      <dgm:t>
        <a:bodyPr/>
        <a:lstStyle/>
        <a:p>
          <a:endParaRPr lang="en-US"/>
        </a:p>
      </dgm:t>
    </dgm:pt>
    <dgm:pt modelId="{8DE14BFA-6CB2-4DBA-9084-0B5837B1F0E5}" type="sibTrans" cxnId="{68089114-49D7-4DE9-8611-FEF516C5D9C0}">
      <dgm:prSet/>
      <dgm:spPr/>
      <dgm:t>
        <a:bodyPr/>
        <a:lstStyle/>
        <a:p>
          <a:endParaRPr lang="en-US"/>
        </a:p>
      </dgm:t>
    </dgm:pt>
    <dgm:pt modelId="{E39989BF-DB40-4C27-BCFD-90078958D617}">
      <dgm:prSet custT="1"/>
      <dgm:spPr/>
      <dgm:t>
        <a:bodyPr/>
        <a:lstStyle/>
        <a:p>
          <a:r>
            <a:rPr lang="en-US" sz="2200" dirty="0"/>
            <a:t>Section 3</a:t>
          </a:r>
        </a:p>
      </dgm:t>
    </dgm:pt>
    <dgm:pt modelId="{55161577-5261-44C6-96EE-F8A73D2805DF}" type="parTrans" cxnId="{0DD2FDC7-C3AF-49F0-8BEC-D54A82F15A08}">
      <dgm:prSet/>
      <dgm:spPr/>
      <dgm:t>
        <a:bodyPr/>
        <a:lstStyle/>
        <a:p>
          <a:endParaRPr lang="en-US"/>
        </a:p>
      </dgm:t>
    </dgm:pt>
    <dgm:pt modelId="{5BDED411-CDE4-4603-AFD3-E0591A2187F8}" type="sibTrans" cxnId="{0DD2FDC7-C3AF-49F0-8BEC-D54A82F15A08}">
      <dgm:prSet/>
      <dgm:spPr/>
      <dgm:t>
        <a:bodyPr/>
        <a:lstStyle/>
        <a:p>
          <a:endParaRPr lang="en-US"/>
        </a:p>
      </dgm:t>
    </dgm:pt>
    <dgm:pt modelId="{A54EF250-D64F-4C3B-8888-77690FC3A994}">
      <dgm:prSet/>
      <dgm:spPr/>
      <dgm:t>
        <a:bodyPr/>
        <a:lstStyle/>
        <a:p>
          <a:r>
            <a:rPr lang="en-US"/>
            <a:t>Conditional markdown syntax</a:t>
          </a:r>
        </a:p>
      </dgm:t>
    </dgm:pt>
    <dgm:pt modelId="{94B85D56-170B-499F-A407-6A28BAFF865B}" type="parTrans" cxnId="{64718C2E-D3DB-49F3-809E-99F3A258310C}">
      <dgm:prSet/>
      <dgm:spPr/>
      <dgm:t>
        <a:bodyPr/>
        <a:lstStyle/>
        <a:p>
          <a:endParaRPr lang="en-US"/>
        </a:p>
      </dgm:t>
    </dgm:pt>
    <dgm:pt modelId="{416324C4-E0A0-4B42-A63B-2D820AA64BC6}" type="sibTrans" cxnId="{64718C2E-D3DB-49F3-809E-99F3A258310C}">
      <dgm:prSet/>
      <dgm:spPr/>
      <dgm:t>
        <a:bodyPr/>
        <a:lstStyle/>
        <a:p>
          <a:endParaRPr lang="en-US"/>
        </a:p>
      </dgm:t>
    </dgm:pt>
    <dgm:pt modelId="{4FC82569-2A06-4E84-BCF6-F72316F568EA}">
      <dgm:prSet/>
      <dgm:spPr/>
      <dgm:t>
        <a:bodyPr/>
        <a:lstStyle/>
        <a:p>
          <a:r>
            <a:rPr lang="en-US"/>
            <a:t>Data frame handoff between Pandas and R</a:t>
          </a:r>
        </a:p>
      </dgm:t>
    </dgm:pt>
    <dgm:pt modelId="{03B59186-E690-428C-A53F-8AF810B851AD}" type="parTrans" cxnId="{5F7F97CC-675E-46E4-BE19-C1C1FC5638BC}">
      <dgm:prSet/>
      <dgm:spPr/>
      <dgm:t>
        <a:bodyPr/>
        <a:lstStyle/>
        <a:p>
          <a:endParaRPr lang="en-US"/>
        </a:p>
      </dgm:t>
    </dgm:pt>
    <dgm:pt modelId="{B3A9F147-3DD5-4604-AA77-474F5DFE9230}" type="sibTrans" cxnId="{5F7F97CC-675E-46E4-BE19-C1C1FC5638BC}">
      <dgm:prSet/>
      <dgm:spPr/>
      <dgm:t>
        <a:bodyPr/>
        <a:lstStyle/>
        <a:p>
          <a:endParaRPr lang="en-US"/>
        </a:p>
      </dgm:t>
    </dgm:pt>
    <dgm:pt modelId="{EE7200BF-B269-404E-A2D6-B18E11F28C1F}">
      <dgm:prSet custT="1"/>
      <dgm:spPr/>
      <dgm:t>
        <a:bodyPr/>
        <a:lstStyle/>
        <a:p>
          <a:r>
            <a:rPr lang="en-US" sz="2200" dirty="0"/>
            <a:t>Section 4</a:t>
          </a:r>
        </a:p>
      </dgm:t>
    </dgm:pt>
    <dgm:pt modelId="{29F6089A-CF90-479D-B5A8-6FE9C8DBB16C}" type="parTrans" cxnId="{CEBB2301-CDD8-48BA-9FF5-6EDFD526D978}">
      <dgm:prSet/>
      <dgm:spPr/>
      <dgm:t>
        <a:bodyPr/>
        <a:lstStyle/>
        <a:p>
          <a:endParaRPr lang="en-US"/>
        </a:p>
      </dgm:t>
    </dgm:pt>
    <dgm:pt modelId="{F5960CD7-F271-4FCE-BE1D-34D79EA0D40E}" type="sibTrans" cxnId="{CEBB2301-CDD8-48BA-9FF5-6EDFD526D978}">
      <dgm:prSet/>
      <dgm:spPr/>
      <dgm:t>
        <a:bodyPr/>
        <a:lstStyle/>
        <a:p>
          <a:endParaRPr lang="en-US"/>
        </a:p>
      </dgm:t>
    </dgm:pt>
    <dgm:pt modelId="{ECB615B8-FF02-4C14-BB8E-97BDF1096CB5}">
      <dgm:prSet/>
      <dgm:spPr/>
      <dgm:t>
        <a:bodyPr/>
        <a:lstStyle/>
        <a:p>
          <a:r>
            <a:rPr lang="en-US"/>
            <a:t>The `with` statement and context managers</a:t>
          </a:r>
        </a:p>
      </dgm:t>
    </dgm:pt>
    <dgm:pt modelId="{178DA9A4-9604-4CEF-A117-9F9E177E166A}" type="parTrans" cxnId="{D402CBC9-CD08-4406-ACEB-A4A5B89A0CFC}">
      <dgm:prSet/>
      <dgm:spPr/>
      <dgm:t>
        <a:bodyPr/>
        <a:lstStyle/>
        <a:p>
          <a:endParaRPr lang="en-US"/>
        </a:p>
      </dgm:t>
    </dgm:pt>
    <dgm:pt modelId="{1FE1975A-60A0-4480-A3FD-2E27B9C23CDE}" type="sibTrans" cxnId="{D402CBC9-CD08-4406-ACEB-A4A5B89A0CFC}">
      <dgm:prSet/>
      <dgm:spPr/>
      <dgm:t>
        <a:bodyPr/>
        <a:lstStyle/>
        <a:p>
          <a:endParaRPr lang="en-US"/>
        </a:p>
      </dgm:t>
    </dgm:pt>
    <dgm:pt modelId="{CBC10B4A-6A26-4356-8F19-AD1B7EEFF195}">
      <dgm:prSet/>
      <dgm:spPr/>
      <dgm:t>
        <a:bodyPr/>
        <a:lstStyle/>
        <a:p>
          <a:r>
            <a:rPr lang="en-US"/>
            <a:t>Parsing text files in Python</a:t>
          </a:r>
        </a:p>
      </dgm:t>
    </dgm:pt>
    <dgm:pt modelId="{F2A712CB-D6C5-44A1-910F-D7DE322C83A4}" type="parTrans" cxnId="{1BC56A27-B254-4357-B1BA-92177F0BCFF6}">
      <dgm:prSet/>
      <dgm:spPr/>
      <dgm:t>
        <a:bodyPr/>
        <a:lstStyle/>
        <a:p>
          <a:endParaRPr lang="en-US"/>
        </a:p>
      </dgm:t>
    </dgm:pt>
    <dgm:pt modelId="{BB97B27D-23AA-4DA4-9485-10163725623F}" type="sibTrans" cxnId="{1BC56A27-B254-4357-B1BA-92177F0BCFF6}">
      <dgm:prSet/>
      <dgm:spPr/>
      <dgm:t>
        <a:bodyPr/>
        <a:lstStyle/>
        <a:p>
          <a:endParaRPr lang="en-US"/>
        </a:p>
      </dgm:t>
    </dgm:pt>
    <dgm:pt modelId="{CFB94076-382B-4877-AF35-34D90C586264}">
      <dgm:prSet/>
      <dgm:spPr/>
      <dgm:t>
        <a:bodyPr/>
        <a:lstStyle/>
        <a:p>
          <a:r>
            <a:rPr lang="en-US" dirty="0"/>
            <a:t>Python Basics</a:t>
          </a:r>
        </a:p>
      </dgm:t>
    </dgm:pt>
    <dgm:pt modelId="{216285D1-05B8-4BD3-B4F3-5A5B8613D6D8}" type="parTrans" cxnId="{D63CA1B7-0EBE-40D5-8860-941954D36DAF}">
      <dgm:prSet/>
      <dgm:spPr/>
      <dgm:t>
        <a:bodyPr/>
        <a:lstStyle/>
        <a:p>
          <a:endParaRPr lang="en-US"/>
        </a:p>
      </dgm:t>
    </dgm:pt>
    <dgm:pt modelId="{BDB916E2-9991-4718-8594-1DE56EB7C996}" type="sibTrans" cxnId="{D63CA1B7-0EBE-40D5-8860-941954D36DAF}">
      <dgm:prSet/>
      <dgm:spPr/>
      <dgm:t>
        <a:bodyPr/>
        <a:lstStyle/>
        <a:p>
          <a:endParaRPr lang="en-US"/>
        </a:p>
      </dgm:t>
    </dgm:pt>
    <dgm:pt modelId="{A7E9F39B-1D05-4C2B-83A0-9D36CB37674F}" type="pres">
      <dgm:prSet presAssocID="{B85A5D0A-9C2B-4E78-949B-C94C58FF1F32}" presName="Name0" presStyleCnt="0">
        <dgm:presLayoutVars>
          <dgm:dir/>
          <dgm:animLvl val="lvl"/>
          <dgm:resizeHandles val="exact"/>
        </dgm:presLayoutVars>
      </dgm:prSet>
      <dgm:spPr/>
    </dgm:pt>
    <dgm:pt modelId="{44BCCB28-8FCF-4CA2-89FD-3FF8B04363AB}" type="pres">
      <dgm:prSet presAssocID="{B8603DBE-0B62-48A0-AF4B-256D9A659723}" presName="linNode" presStyleCnt="0"/>
      <dgm:spPr/>
    </dgm:pt>
    <dgm:pt modelId="{EC1F6B10-5E65-4575-945B-863DC0A7AFC2}" type="pres">
      <dgm:prSet presAssocID="{B8603DBE-0B62-48A0-AF4B-256D9A659723}" presName="parentText" presStyleLbl="node1" presStyleIdx="0" presStyleCnt="5">
        <dgm:presLayoutVars>
          <dgm:chMax val="1"/>
          <dgm:bulletEnabled val="1"/>
        </dgm:presLayoutVars>
      </dgm:prSet>
      <dgm:spPr/>
    </dgm:pt>
    <dgm:pt modelId="{2345FF80-48B1-4E2C-827F-B20C349EE912}" type="pres">
      <dgm:prSet presAssocID="{B8603DBE-0B62-48A0-AF4B-256D9A659723}" presName="descendantText" presStyleLbl="alignAccFollowNode1" presStyleIdx="0" presStyleCnt="5">
        <dgm:presLayoutVars>
          <dgm:bulletEnabled val="1"/>
        </dgm:presLayoutVars>
      </dgm:prSet>
      <dgm:spPr/>
    </dgm:pt>
    <dgm:pt modelId="{E4DFEA1B-070E-45B4-85AF-B784264D0C0E}" type="pres">
      <dgm:prSet presAssocID="{B06606BE-9868-4DF5-B096-99B6750826B8}" presName="sp" presStyleCnt="0"/>
      <dgm:spPr/>
    </dgm:pt>
    <dgm:pt modelId="{25C0F2AC-EC94-43A3-9A58-BB4BFD8D1129}" type="pres">
      <dgm:prSet presAssocID="{865015B1-3C93-4831-8707-1AD39776B445}" presName="linNode" presStyleCnt="0"/>
      <dgm:spPr/>
    </dgm:pt>
    <dgm:pt modelId="{8D7EFF00-CA6C-4450-A719-66836521667A}" type="pres">
      <dgm:prSet presAssocID="{865015B1-3C93-4831-8707-1AD39776B445}" presName="parentText" presStyleLbl="node1" presStyleIdx="1" presStyleCnt="5">
        <dgm:presLayoutVars>
          <dgm:chMax val="1"/>
          <dgm:bulletEnabled val="1"/>
        </dgm:presLayoutVars>
      </dgm:prSet>
      <dgm:spPr/>
    </dgm:pt>
    <dgm:pt modelId="{9D4D2E4D-154C-4B86-9A4E-7BC61D94C8DE}" type="pres">
      <dgm:prSet presAssocID="{865015B1-3C93-4831-8707-1AD39776B445}" presName="descendantText" presStyleLbl="alignAccFollowNode1" presStyleIdx="1" presStyleCnt="5">
        <dgm:presLayoutVars>
          <dgm:bulletEnabled val="1"/>
        </dgm:presLayoutVars>
      </dgm:prSet>
      <dgm:spPr/>
    </dgm:pt>
    <dgm:pt modelId="{10A09BB5-A068-4A8E-ACB3-BA306EC721EB}" type="pres">
      <dgm:prSet presAssocID="{6BA313C4-F6AD-4DD3-A8D1-B8290A2595D3}" presName="sp" presStyleCnt="0"/>
      <dgm:spPr/>
    </dgm:pt>
    <dgm:pt modelId="{69562C46-3ADC-4C76-9AFC-E6BDD38041B4}" type="pres">
      <dgm:prSet presAssocID="{59971088-718D-4F23-9F3D-8E4C7E02AD4D}" presName="linNode" presStyleCnt="0"/>
      <dgm:spPr/>
    </dgm:pt>
    <dgm:pt modelId="{6082AED1-AA9A-43AF-A588-B28F4CA5EE91}" type="pres">
      <dgm:prSet presAssocID="{59971088-718D-4F23-9F3D-8E4C7E02AD4D}" presName="parentText" presStyleLbl="node1" presStyleIdx="2" presStyleCnt="5">
        <dgm:presLayoutVars>
          <dgm:chMax val="1"/>
          <dgm:bulletEnabled val="1"/>
        </dgm:presLayoutVars>
      </dgm:prSet>
      <dgm:spPr/>
    </dgm:pt>
    <dgm:pt modelId="{D67D464F-9AF6-40C6-973A-583A44187887}" type="pres">
      <dgm:prSet presAssocID="{59971088-718D-4F23-9F3D-8E4C7E02AD4D}" presName="descendantText" presStyleLbl="alignAccFollowNode1" presStyleIdx="2" presStyleCnt="5">
        <dgm:presLayoutVars>
          <dgm:bulletEnabled val="1"/>
        </dgm:presLayoutVars>
      </dgm:prSet>
      <dgm:spPr/>
    </dgm:pt>
    <dgm:pt modelId="{7A199790-3603-4C15-9852-58AE002B7CA2}" type="pres">
      <dgm:prSet presAssocID="{8D8F73CE-9380-4863-938F-9E15C42CCD27}" presName="sp" presStyleCnt="0"/>
      <dgm:spPr/>
    </dgm:pt>
    <dgm:pt modelId="{5372CD1D-C1E8-4BA3-A103-E64FC43D0658}" type="pres">
      <dgm:prSet presAssocID="{E39989BF-DB40-4C27-BCFD-90078958D617}" presName="linNode" presStyleCnt="0"/>
      <dgm:spPr/>
    </dgm:pt>
    <dgm:pt modelId="{0BBFD75A-4033-4F14-88BC-334F69533918}" type="pres">
      <dgm:prSet presAssocID="{E39989BF-DB40-4C27-BCFD-90078958D617}" presName="parentText" presStyleLbl="node1" presStyleIdx="3" presStyleCnt="5">
        <dgm:presLayoutVars>
          <dgm:chMax val="1"/>
          <dgm:bulletEnabled val="1"/>
        </dgm:presLayoutVars>
      </dgm:prSet>
      <dgm:spPr/>
    </dgm:pt>
    <dgm:pt modelId="{EFE9323E-9E9E-4E4A-8C77-3EEA88E73EEE}" type="pres">
      <dgm:prSet presAssocID="{E39989BF-DB40-4C27-BCFD-90078958D617}" presName="descendantText" presStyleLbl="alignAccFollowNode1" presStyleIdx="3" presStyleCnt="5">
        <dgm:presLayoutVars>
          <dgm:bulletEnabled val="1"/>
        </dgm:presLayoutVars>
      </dgm:prSet>
      <dgm:spPr/>
    </dgm:pt>
    <dgm:pt modelId="{07789A10-CCC3-4B1A-8CDC-8887568112A8}" type="pres">
      <dgm:prSet presAssocID="{5BDED411-CDE4-4603-AFD3-E0591A2187F8}" presName="sp" presStyleCnt="0"/>
      <dgm:spPr/>
    </dgm:pt>
    <dgm:pt modelId="{DF95D873-404A-45C0-9CFA-6FD49C5ECD0C}" type="pres">
      <dgm:prSet presAssocID="{EE7200BF-B269-404E-A2D6-B18E11F28C1F}" presName="linNode" presStyleCnt="0"/>
      <dgm:spPr/>
    </dgm:pt>
    <dgm:pt modelId="{1ABF8C96-7A4C-4873-ACF3-F067592A2E67}" type="pres">
      <dgm:prSet presAssocID="{EE7200BF-B269-404E-A2D6-B18E11F28C1F}" presName="parentText" presStyleLbl="node1" presStyleIdx="4" presStyleCnt="5">
        <dgm:presLayoutVars>
          <dgm:chMax val="1"/>
          <dgm:bulletEnabled val="1"/>
        </dgm:presLayoutVars>
      </dgm:prSet>
      <dgm:spPr/>
    </dgm:pt>
    <dgm:pt modelId="{EDCDE2F7-4447-43A2-9B1B-FF9793F859FA}" type="pres">
      <dgm:prSet presAssocID="{EE7200BF-B269-404E-A2D6-B18E11F28C1F}" presName="descendantText" presStyleLbl="alignAccFollowNode1" presStyleIdx="4" presStyleCnt="5">
        <dgm:presLayoutVars>
          <dgm:bulletEnabled val="1"/>
        </dgm:presLayoutVars>
      </dgm:prSet>
      <dgm:spPr/>
    </dgm:pt>
  </dgm:ptLst>
  <dgm:cxnLst>
    <dgm:cxn modelId="{CEBB2301-CDD8-48BA-9FF5-6EDFD526D978}" srcId="{B85A5D0A-9C2B-4E78-949B-C94C58FF1F32}" destId="{EE7200BF-B269-404E-A2D6-B18E11F28C1F}" srcOrd="4" destOrd="0" parTransId="{29F6089A-CF90-479D-B5A8-6FE9C8DBB16C}" sibTransId="{F5960CD7-F271-4FCE-BE1D-34D79EA0D40E}"/>
    <dgm:cxn modelId="{1672A306-457A-4483-9603-804EA25EDA66}" srcId="{B85A5D0A-9C2B-4E78-949B-C94C58FF1F32}" destId="{59971088-718D-4F23-9F3D-8E4C7E02AD4D}" srcOrd="2" destOrd="0" parTransId="{298254C8-5077-4D40-B9F1-1CEB6BE46130}" sibTransId="{8D8F73CE-9380-4863-938F-9E15C42CCD27}"/>
    <dgm:cxn modelId="{68089114-49D7-4DE9-8611-FEF516C5D9C0}" srcId="{59971088-718D-4F23-9F3D-8E4C7E02AD4D}" destId="{E140B59A-1F35-4C56-96CB-EE48A957829E}" srcOrd="1" destOrd="0" parTransId="{43B93CC9-2D70-469C-AC13-940DACD3B52A}" sibTransId="{8DE14BFA-6CB2-4DBA-9084-0B5837B1F0E5}"/>
    <dgm:cxn modelId="{D686951B-562F-45C0-9B1D-2B8025D0DAA7}" type="presOf" srcId="{EE7200BF-B269-404E-A2D6-B18E11F28C1F}" destId="{1ABF8C96-7A4C-4873-ACF3-F067592A2E67}" srcOrd="0" destOrd="0" presId="urn:microsoft.com/office/officeart/2005/8/layout/vList5"/>
    <dgm:cxn modelId="{61E22223-172A-4580-B272-71357CBF2B89}" srcId="{B8603DBE-0B62-48A0-AF4B-256D9A659723}" destId="{5AE5EBCA-6941-4AA7-8CA5-81A1A05EF661}" srcOrd="1" destOrd="0" parTransId="{1B78D292-66F5-4ADA-9928-4D4F233DE7EB}" sibTransId="{28A5DF54-95D7-4F49-8D33-EEB425521872}"/>
    <dgm:cxn modelId="{FE9F2A26-294A-45F5-8730-59260E7FAB57}" type="presOf" srcId="{59971088-718D-4F23-9F3D-8E4C7E02AD4D}" destId="{6082AED1-AA9A-43AF-A588-B28F4CA5EE91}" srcOrd="0" destOrd="0" presId="urn:microsoft.com/office/officeart/2005/8/layout/vList5"/>
    <dgm:cxn modelId="{1BC56A27-B254-4357-B1BA-92177F0BCFF6}" srcId="{EE7200BF-B269-404E-A2D6-B18E11F28C1F}" destId="{CBC10B4A-6A26-4356-8F19-AD1B7EEFF195}" srcOrd="1" destOrd="0" parTransId="{F2A712CB-D6C5-44A1-910F-D7DE322C83A4}" sibTransId="{BB97B27D-23AA-4DA4-9485-10163725623F}"/>
    <dgm:cxn modelId="{D0721C2B-66FB-4410-91B0-F67D60AE7CD1}" srcId="{B85A5D0A-9C2B-4E78-949B-C94C58FF1F32}" destId="{B8603DBE-0B62-48A0-AF4B-256D9A659723}" srcOrd="0" destOrd="0" parTransId="{83B17E72-175C-4053-97B8-E6C70E2C6EC8}" sibTransId="{B06606BE-9868-4DF5-B096-99B6750826B8}"/>
    <dgm:cxn modelId="{64718C2E-D3DB-49F3-809E-99F3A258310C}" srcId="{E39989BF-DB40-4C27-BCFD-90078958D617}" destId="{A54EF250-D64F-4C3B-8888-77690FC3A994}" srcOrd="0" destOrd="0" parTransId="{94B85D56-170B-499F-A407-6A28BAFF865B}" sibTransId="{416324C4-E0A0-4B42-A63B-2D820AA64BC6}"/>
    <dgm:cxn modelId="{3EA1C639-D929-4C94-A5D5-7B81714E11F2}" type="presOf" srcId="{5AE5EBCA-6941-4AA7-8CA5-81A1A05EF661}" destId="{2345FF80-48B1-4E2C-827F-B20C349EE912}" srcOrd="0" destOrd="1" presId="urn:microsoft.com/office/officeart/2005/8/layout/vList5"/>
    <dgm:cxn modelId="{9C3D7F3F-55B0-4ACB-8AF4-FFB4153DC7D5}" srcId="{865015B1-3C93-4831-8707-1AD39776B445}" destId="{2DE91ECF-7F6B-41B1-A272-008C2D845175}" srcOrd="2" destOrd="0" parTransId="{C8797A30-0AC4-4AB9-9467-8267D053A8E9}" sibTransId="{D0B386C8-5F8B-4B58-87DF-DFC01347ECDC}"/>
    <dgm:cxn modelId="{E189555F-98E8-488D-A2FB-57ABD66275E8}" srcId="{B85A5D0A-9C2B-4E78-949B-C94C58FF1F32}" destId="{865015B1-3C93-4831-8707-1AD39776B445}" srcOrd="1" destOrd="0" parTransId="{3CA7F6B9-0B11-44F4-9D12-597E9BD184D3}" sibTransId="{6BA313C4-F6AD-4DD3-A8D1-B8290A2595D3}"/>
    <dgm:cxn modelId="{B491D863-FD7B-475B-937D-02304DB66A62}" type="presOf" srcId="{CBC10B4A-6A26-4356-8F19-AD1B7EEFF195}" destId="{EDCDE2F7-4447-43A2-9B1B-FF9793F859FA}" srcOrd="0" destOrd="1" presId="urn:microsoft.com/office/officeart/2005/8/layout/vList5"/>
    <dgm:cxn modelId="{A9A2BC65-9E56-4993-9C89-B19484484677}" type="presOf" srcId="{865015B1-3C93-4831-8707-1AD39776B445}" destId="{8D7EFF00-CA6C-4450-A719-66836521667A}" srcOrd="0" destOrd="0" presId="urn:microsoft.com/office/officeart/2005/8/layout/vList5"/>
    <dgm:cxn modelId="{22242267-D442-4ADD-A638-33B1367EB794}" type="presOf" srcId="{EB04F63C-DFB8-4932-B3C1-CBF7F7784F34}" destId="{2345FF80-48B1-4E2C-827F-B20C349EE912}" srcOrd="0" destOrd="0" presId="urn:microsoft.com/office/officeart/2005/8/layout/vList5"/>
    <dgm:cxn modelId="{36E90568-6603-4090-82EA-21FC8574D881}" srcId="{B8603DBE-0B62-48A0-AF4B-256D9A659723}" destId="{EB04F63C-DFB8-4932-B3C1-CBF7F7784F34}" srcOrd="0" destOrd="0" parTransId="{E18AD18F-56D4-48D0-AFC4-CEF88285C0DC}" sibTransId="{483CAA67-2959-44F5-95E4-5DCB9851640B}"/>
    <dgm:cxn modelId="{E1BDAC49-BB7F-4D9A-BBF8-B176ED7D8A13}" type="presOf" srcId="{ECB615B8-FF02-4C14-BB8E-97BDF1096CB5}" destId="{EDCDE2F7-4447-43A2-9B1B-FF9793F859FA}" srcOrd="0" destOrd="0" presId="urn:microsoft.com/office/officeart/2005/8/layout/vList5"/>
    <dgm:cxn modelId="{66EAB369-B8E0-4F73-8DA6-B773B1EDEAF3}" type="presOf" srcId="{CFB94076-382B-4877-AF35-34D90C586264}" destId="{2345FF80-48B1-4E2C-827F-B20C349EE912}" srcOrd="0" destOrd="2" presId="urn:microsoft.com/office/officeart/2005/8/layout/vList5"/>
    <dgm:cxn modelId="{EB2BB190-98F9-4CC2-BF46-B693B3841F8B}" type="presOf" srcId="{942F5FEE-DD40-4B8D-9687-D9B7C45D4C51}" destId="{9D4D2E4D-154C-4B86-9A4E-7BC61D94C8DE}" srcOrd="0" destOrd="1" presId="urn:microsoft.com/office/officeart/2005/8/layout/vList5"/>
    <dgm:cxn modelId="{8FA7489F-2CAD-4FF5-A20D-075293C3C82F}" type="presOf" srcId="{E140B59A-1F35-4C56-96CB-EE48A957829E}" destId="{D67D464F-9AF6-40C6-973A-583A44187887}" srcOrd="0" destOrd="1" presId="urn:microsoft.com/office/officeart/2005/8/layout/vList5"/>
    <dgm:cxn modelId="{5D5EE69F-3B94-4E21-9D1D-C669D242198D}" type="presOf" srcId="{E39989BF-DB40-4C27-BCFD-90078958D617}" destId="{0BBFD75A-4033-4F14-88BC-334F69533918}" srcOrd="0" destOrd="0" presId="urn:microsoft.com/office/officeart/2005/8/layout/vList5"/>
    <dgm:cxn modelId="{0A90A1AA-BB12-4C62-BD5E-87C0FA6610E1}" type="presOf" srcId="{B8603DBE-0B62-48A0-AF4B-256D9A659723}" destId="{EC1F6B10-5E65-4575-945B-863DC0A7AFC2}" srcOrd="0" destOrd="0" presId="urn:microsoft.com/office/officeart/2005/8/layout/vList5"/>
    <dgm:cxn modelId="{89B946AC-1A0E-4855-8C97-192BE65D088F}" type="presOf" srcId="{4FC82569-2A06-4E84-BCF6-F72316F568EA}" destId="{EFE9323E-9E9E-4E4A-8C77-3EEA88E73EEE}" srcOrd="0" destOrd="1" presId="urn:microsoft.com/office/officeart/2005/8/layout/vList5"/>
    <dgm:cxn modelId="{F455ECB3-87F7-4EAC-8FE3-A55A4F56E7D5}" srcId="{59971088-718D-4F23-9F3D-8E4C7E02AD4D}" destId="{3D72638E-7834-4B07-ADDE-8D2BE7DE49EF}" srcOrd="0" destOrd="0" parTransId="{BF1E89FE-3674-4BEC-95C3-C17F2447051F}" sibTransId="{14D4F2B6-3022-4801-8AE3-DF7419975432}"/>
    <dgm:cxn modelId="{D63CA1B7-0EBE-40D5-8860-941954D36DAF}" srcId="{B8603DBE-0B62-48A0-AF4B-256D9A659723}" destId="{CFB94076-382B-4877-AF35-34D90C586264}" srcOrd="2" destOrd="0" parTransId="{216285D1-05B8-4BD3-B4F3-5A5B8613D6D8}" sibTransId="{BDB916E2-9991-4718-8594-1DE56EB7C996}"/>
    <dgm:cxn modelId="{0DD2FDC7-C3AF-49F0-8BEC-D54A82F15A08}" srcId="{B85A5D0A-9C2B-4E78-949B-C94C58FF1F32}" destId="{E39989BF-DB40-4C27-BCFD-90078958D617}" srcOrd="3" destOrd="0" parTransId="{55161577-5261-44C6-96EE-F8A73D2805DF}" sibTransId="{5BDED411-CDE4-4603-AFD3-E0591A2187F8}"/>
    <dgm:cxn modelId="{D402CBC9-CD08-4406-ACEB-A4A5B89A0CFC}" srcId="{EE7200BF-B269-404E-A2D6-B18E11F28C1F}" destId="{ECB615B8-FF02-4C14-BB8E-97BDF1096CB5}" srcOrd="0" destOrd="0" parTransId="{178DA9A4-9604-4CEF-A117-9F9E177E166A}" sibTransId="{1FE1975A-60A0-4480-A3FD-2E27B9C23CDE}"/>
    <dgm:cxn modelId="{A6BB0DCA-5656-4EE8-8572-31C7025BE333}" srcId="{865015B1-3C93-4831-8707-1AD39776B445}" destId="{942F5FEE-DD40-4B8D-9687-D9B7C45D4C51}" srcOrd="1" destOrd="0" parTransId="{FDBE585A-9192-478D-8236-9C47A4D52565}" sibTransId="{75C5C071-4554-4E5E-82B1-FCC6C2231FD7}"/>
    <dgm:cxn modelId="{5F7F97CC-675E-46E4-BE19-C1C1FC5638BC}" srcId="{E39989BF-DB40-4C27-BCFD-90078958D617}" destId="{4FC82569-2A06-4E84-BCF6-F72316F568EA}" srcOrd="1" destOrd="0" parTransId="{03B59186-E690-428C-A53F-8AF810B851AD}" sibTransId="{B3A9F147-3DD5-4604-AA77-474F5DFE9230}"/>
    <dgm:cxn modelId="{C6EDE4E4-B472-4A12-A0C5-0C80A2559A5C}" type="presOf" srcId="{B85A5D0A-9C2B-4E78-949B-C94C58FF1F32}" destId="{A7E9F39B-1D05-4C2B-83A0-9D36CB37674F}" srcOrd="0" destOrd="0" presId="urn:microsoft.com/office/officeart/2005/8/layout/vList5"/>
    <dgm:cxn modelId="{EA2E8EE8-91B3-4605-B257-D5B1758CFDF0}" type="presOf" srcId="{3D72638E-7834-4B07-ADDE-8D2BE7DE49EF}" destId="{D67D464F-9AF6-40C6-973A-583A44187887}" srcOrd="0" destOrd="0" presId="urn:microsoft.com/office/officeart/2005/8/layout/vList5"/>
    <dgm:cxn modelId="{7A3702F2-208A-43B4-BCF8-CBD08C32EAC1}" type="presOf" srcId="{2768D44D-7AF4-4A7F-B5E9-F1CB93625686}" destId="{9D4D2E4D-154C-4B86-9A4E-7BC61D94C8DE}" srcOrd="0" destOrd="0" presId="urn:microsoft.com/office/officeart/2005/8/layout/vList5"/>
    <dgm:cxn modelId="{09CCBDFA-7D2E-40C3-9A58-1A34077FC3A3}" type="presOf" srcId="{A54EF250-D64F-4C3B-8888-77690FC3A994}" destId="{EFE9323E-9E9E-4E4A-8C77-3EEA88E73EEE}" srcOrd="0" destOrd="0" presId="urn:microsoft.com/office/officeart/2005/8/layout/vList5"/>
    <dgm:cxn modelId="{FFF75DFC-C480-4332-85AF-29CCD3FCA52D}" srcId="{865015B1-3C93-4831-8707-1AD39776B445}" destId="{2768D44D-7AF4-4A7F-B5E9-F1CB93625686}" srcOrd="0" destOrd="0" parTransId="{EFCA13FB-E9FD-4185-90F7-952834E519CE}" sibTransId="{5BEA517F-7A37-41D1-8C9A-35A235655DF8}"/>
    <dgm:cxn modelId="{0AD193FC-1B69-4B8D-81C3-ACF104ED4675}" type="presOf" srcId="{2DE91ECF-7F6B-41B1-A272-008C2D845175}" destId="{9D4D2E4D-154C-4B86-9A4E-7BC61D94C8DE}" srcOrd="0" destOrd="2" presId="urn:microsoft.com/office/officeart/2005/8/layout/vList5"/>
    <dgm:cxn modelId="{223BF2BC-263A-4F3E-BE93-60EA7C3086E5}" type="presParOf" srcId="{A7E9F39B-1D05-4C2B-83A0-9D36CB37674F}" destId="{44BCCB28-8FCF-4CA2-89FD-3FF8B04363AB}" srcOrd="0" destOrd="0" presId="urn:microsoft.com/office/officeart/2005/8/layout/vList5"/>
    <dgm:cxn modelId="{60D378EA-CD54-4433-8507-D31D414DC681}" type="presParOf" srcId="{44BCCB28-8FCF-4CA2-89FD-3FF8B04363AB}" destId="{EC1F6B10-5E65-4575-945B-863DC0A7AFC2}" srcOrd="0" destOrd="0" presId="urn:microsoft.com/office/officeart/2005/8/layout/vList5"/>
    <dgm:cxn modelId="{C3072DAF-BBC6-4401-8617-AE95536D43A9}" type="presParOf" srcId="{44BCCB28-8FCF-4CA2-89FD-3FF8B04363AB}" destId="{2345FF80-48B1-4E2C-827F-B20C349EE912}" srcOrd="1" destOrd="0" presId="urn:microsoft.com/office/officeart/2005/8/layout/vList5"/>
    <dgm:cxn modelId="{C7F8E4B5-877E-4641-A946-4B0FF27365F7}" type="presParOf" srcId="{A7E9F39B-1D05-4C2B-83A0-9D36CB37674F}" destId="{E4DFEA1B-070E-45B4-85AF-B784264D0C0E}" srcOrd="1" destOrd="0" presId="urn:microsoft.com/office/officeart/2005/8/layout/vList5"/>
    <dgm:cxn modelId="{9EC8E24A-515D-4B3C-89F4-8A99946A1950}" type="presParOf" srcId="{A7E9F39B-1D05-4C2B-83A0-9D36CB37674F}" destId="{25C0F2AC-EC94-43A3-9A58-BB4BFD8D1129}" srcOrd="2" destOrd="0" presId="urn:microsoft.com/office/officeart/2005/8/layout/vList5"/>
    <dgm:cxn modelId="{A1F1DF35-DDDF-450C-A04E-0B8EE1A44BD9}" type="presParOf" srcId="{25C0F2AC-EC94-43A3-9A58-BB4BFD8D1129}" destId="{8D7EFF00-CA6C-4450-A719-66836521667A}" srcOrd="0" destOrd="0" presId="urn:microsoft.com/office/officeart/2005/8/layout/vList5"/>
    <dgm:cxn modelId="{D14D8ACB-ECF6-4840-9000-5593643D0258}" type="presParOf" srcId="{25C0F2AC-EC94-43A3-9A58-BB4BFD8D1129}" destId="{9D4D2E4D-154C-4B86-9A4E-7BC61D94C8DE}" srcOrd="1" destOrd="0" presId="urn:microsoft.com/office/officeart/2005/8/layout/vList5"/>
    <dgm:cxn modelId="{BBCB6531-C9ED-47FC-82F7-435E80704988}" type="presParOf" srcId="{A7E9F39B-1D05-4C2B-83A0-9D36CB37674F}" destId="{10A09BB5-A068-4A8E-ACB3-BA306EC721EB}" srcOrd="3" destOrd="0" presId="urn:microsoft.com/office/officeart/2005/8/layout/vList5"/>
    <dgm:cxn modelId="{F12FB980-AE7A-4457-B17D-EE4AD313F571}" type="presParOf" srcId="{A7E9F39B-1D05-4C2B-83A0-9D36CB37674F}" destId="{69562C46-3ADC-4C76-9AFC-E6BDD38041B4}" srcOrd="4" destOrd="0" presId="urn:microsoft.com/office/officeart/2005/8/layout/vList5"/>
    <dgm:cxn modelId="{2FC00BAD-5394-4F64-85EC-C87263FDF0DD}" type="presParOf" srcId="{69562C46-3ADC-4C76-9AFC-E6BDD38041B4}" destId="{6082AED1-AA9A-43AF-A588-B28F4CA5EE91}" srcOrd="0" destOrd="0" presId="urn:microsoft.com/office/officeart/2005/8/layout/vList5"/>
    <dgm:cxn modelId="{EC114D41-2BF3-4288-B5D2-996996CBB0D5}" type="presParOf" srcId="{69562C46-3ADC-4C76-9AFC-E6BDD38041B4}" destId="{D67D464F-9AF6-40C6-973A-583A44187887}" srcOrd="1" destOrd="0" presId="urn:microsoft.com/office/officeart/2005/8/layout/vList5"/>
    <dgm:cxn modelId="{C3AF79A2-C2E4-49A0-97CA-BD8E22F792CD}" type="presParOf" srcId="{A7E9F39B-1D05-4C2B-83A0-9D36CB37674F}" destId="{7A199790-3603-4C15-9852-58AE002B7CA2}" srcOrd="5" destOrd="0" presId="urn:microsoft.com/office/officeart/2005/8/layout/vList5"/>
    <dgm:cxn modelId="{DA4E65C5-EB7D-4DB5-8441-B23EABDF1812}" type="presParOf" srcId="{A7E9F39B-1D05-4C2B-83A0-9D36CB37674F}" destId="{5372CD1D-C1E8-4BA3-A103-E64FC43D0658}" srcOrd="6" destOrd="0" presId="urn:microsoft.com/office/officeart/2005/8/layout/vList5"/>
    <dgm:cxn modelId="{1C541B23-3E9B-4870-9D66-719062CFA1C5}" type="presParOf" srcId="{5372CD1D-C1E8-4BA3-A103-E64FC43D0658}" destId="{0BBFD75A-4033-4F14-88BC-334F69533918}" srcOrd="0" destOrd="0" presId="urn:microsoft.com/office/officeart/2005/8/layout/vList5"/>
    <dgm:cxn modelId="{44F0CE6F-D428-4821-AA62-497D5BAA7954}" type="presParOf" srcId="{5372CD1D-C1E8-4BA3-A103-E64FC43D0658}" destId="{EFE9323E-9E9E-4E4A-8C77-3EEA88E73EEE}" srcOrd="1" destOrd="0" presId="urn:microsoft.com/office/officeart/2005/8/layout/vList5"/>
    <dgm:cxn modelId="{9EA08AC3-5F89-423B-9790-761C853181B7}" type="presParOf" srcId="{A7E9F39B-1D05-4C2B-83A0-9D36CB37674F}" destId="{07789A10-CCC3-4B1A-8CDC-8887568112A8}" srcOrd="7" destOrd="0" presId="urn:microsoft.com/office/officeart/2005/8/layout/vList5"/>
    <dgm:cxn modelId="{C6589451-71D3-4767-8CEC-AA867E32D525}" type="presParOf" srcId="{A7E9F39B-1D05-4C2B-83A0-9D36CB37674F}" destId="{DF95D873-404A-45C0-9CFA-6FD49C5ECD0C}" srcOrd="8" destOrd="0" presId="urn:microsoft.com/office/officeart/2005/8/layout/vList5"/>
    <dgm:cxn modelId="{C8E09D32-4C39-4840-95CB-5693EAA2AB40}" type="presParOf" srcId="{DF95D873-404A-45C0-9CFA-6FD49C5ECD0C}" destId="{1ABF8C96-7A4C-4873-ACF3-F067592A2E67}" srcOrd="0" destOrd="0" presId="urn:microsoft.com/office/officeart/2005/8/layout/vList5"/>
    <dgm:cxn modelId="{0B7DC455-82A9-4D7B-A51F-8ED0434963C3}" type="presParOf" srcId="{DF95D873-404A-45C0-9CFA-6FD49C5ECD0C}" destId="{EDCDE2F7-4447-43A2-9B1B-FF9793F859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05D612D-BB5C-4CCE-BEFC-8979BFEAEF8B}" type="doc">
      <dgm:prSet loTypeId="urn:microsoft.com/office/officeart/2005/8/layout/hList1" loCatId="list" qsTypeId="urn:microsoft.com/office/officeart/2005/8/quickstyle/simple2" qsCatId="simple" csTypeId="urn:microsoft.com/office/officeart/2005/8/colors/accent1_2" csCatId="accent1"/>
      <dgm:spPr/>
      <dgm:t>
        <a:bodyPr/>
        <a:lstStyle/>
        <a:p>
          <a:endParaRPr lang="en-US"/>
        </a:p>
      </dgm:t>
    </dgm:pt>
    <dgm:pt modelId="{948762B1-C294-401C-8699-392642D333FE}">
      <dgm:prSet/>
      <dgm:spPr/>
      <dgm:t>
        <a:bodyPr/>
        <a:lstStyle/>
        <a:p>
          <a:r>
            <a:rPr lang="en-US"/>
            <a:t>Pass a logical within brackets</a:t>
          </a:r>
        </a:p>
      </dgm:t>
    </dgm:pt>
    <dgm:pt modelId="{00F4156D-1765-463E-97CC-9179B3FB426B}" type="parTrans" cxnId="{9B96090C-3F3E-4C70-835C-F030AED3B13D}">
      <dgm:prSet/>
      <dgm:spPr/>
      <dgm:t>
        <a:bodyPr/>
        <a:lstStyle/>
        <a:p>
          <a:endParaRPr lang="en-US"/>
        </a:p>
      </dgm:t>
    </dgm:pt>
    <dgm:pt modelId="{94505FA8-C5CF-4134-A379-B9BC9D73D8D1}" type="sibTrans" cxnId="{9B96090C-3F3E-4C70-835C-F030AED3B13D}">
      <dgm:prSet/>
      <dgm:spPr/>
      <dgm:t>
        <a:bodyPr/>
        <a:lstStyle/>
        <a:p>
          <a:endParaRPr lang="en-US"/>
        </a:p>
      </dgm:t>
    </dgm:pt>
    <dgm:pt modelId="{6DD11B45-C942-490B-B2BB-39CA4DB1CE28}">
      <dgm:prSet/>
      <dgm:spPr/>
      <dgm:t>
        <a:bodyPr/>
        <a:lstStyle/>
        <a:p>
          <a:r>
            <a:rPr lang="en-US"/>
            <a:t>df[</a:t>
          </a:r>
          <a:r>
            <a:rPr lang="en-US" err="1"/>
            <a:t>logical_vector</a:t>
          </a:r>
          <a:r>
            <a:rPr lang="en-US"/>
            <a:t>]</a:t>
          </a:r>
        </a:p>
      </dgm:t>
    </dgm:pt>
    <dgm:pt modelId="{446C9A15-ACC3-41F0-AB38-E2A072A4EABC}" type="parTrans" cxnId="{D9C5B979-0B07-4A3E-B6A4-A8EEABF709DC}">
      <dgm:prSet/>
      <dgm:spPr/>
      <dgm:t>
        <a:bodyPr/>
        <a:lstStyle/>
        <a:p>
          <a:endParaRPr lang="en-US"/>
        </a:p>
      </dgm:t>
    </dgm:pt>
    <dgm:pt modelId="{ACCA4C5B-CF72-4145-8372-87FF18B199CB}" type="sibTrans" cxnId="{D9C5B979-0B07-4A3E-B6A4-A8EEABF709DC}">
      <dgm:prSet/>
      <dgm:spPr/>
      <dgm:t>
        <a:bodyPr/>
        <a:lstStyle/>
        <a:p>
          <a:endParaRPr lang="en-US"/>
        </a:p>
      </dgm:t>
    </dgm:pt>
    <dgm:pt modelId="{AC115A99-BC90-4833-AC47-5459F0131189}">
      <dgm:prSet/>
      <dgm:spPr/>
      <dgm:t>
        <a:bodyPr/>
        <a:lstStyle/>
        <a:p>
          <a:r>
            <a:rPr lang="en-US"/>
            <a:t>That vector can be logic itself</a:t>
          </a:r>
        </a:p>
      </dgm:t>
    </dgm:pt>
    <dgm:pt modelId="{86FFEF77-4AFA-47E1-8FA9-8E7F3E42D122}" type="parTrans" cxnId="{13C1B7E6-D2A8-4A5C-BF9C-B0B73685E2C7}">
      <dgm:prSet/>
      <dgm:spPr/>
      <dgm:t>
        <a:bodyPr/>
        <a:lstStyle/>
        <a:p>
          <a:endParaRPr lang="en-US"/>
        </a:p>
      </dgm:t>
    </dgm:pt>
    <dgm:pt modelId="{5F0071C0-EB03-4219-BE79-43DF39A6B90D}" type="sibTrans" cxnId="{13C1B7E6-D2A8-4A5C-BF9C-B0B73685E2C7}">
      <dgm:prSet/>
      <dgm:spPr/>
      <dgm:t>
        <a:bodyPr/>
        <a:lstStyle/>
        <a:p>
          <a:endParaRPr lang="en-US"/>
        </a:p>
      </dgm:t>
    </dgm:pt>
    <dgm:pt modelId="{F4778363-479A-4278-AF65-B4623A37FAC2}">
      <dgm:prSet/>
      <dgm:spPr/>
      <dgm:t>
        <a:bodyPr/>
        <a:lstStyle/>
        <a:p>
          <a:r>
            <a:rPr lang="en-US"/>
            <a:t>df[</a:t>
          </a:r>
          <a:r>
            <a:rPr lang="en-US" err="1"/>
            <a:t>df.x</a:t>
          </a:r>
          <a:r>
            <a:rPr lang="en-US"/>
            <a:t> &gt; 5]</a:t>
          </a:r>
        </a:p>
      </dgm:t>
    </dgm:pt>
    <dgm:pt modelId="{8E9932F3-8F43-4075-A389-0BE6398C29A5}" type="parTrans" cxnId="{ABE0BDF1-642F-4B36-AD0D-05B896AA045A}">
      <dgm:prSet/>
      <dgm:spPr/>
      <dgm:t>
        <a:bodyPr/>
        <a:lstStyle/>
        <a:p>
          <a:endParaRPr lang="en-US"/>
        </a:p>
      </dgm:t>
    </dgm:pt>
    <dgm:pt modelId="{848EB395-8025-42BC-842B-48E51A369F44}" type="sibTrans" cxnId="{ABE0BDF1-642F-4B36-AD0D-05B896AA045A}">
      <dgm:prSet/>
      <dgm:spPr/>
      <dgm:t>
        <a:bodyPr/>
        <a:lstStyle/>
        <a:p>
          <a:endParaRPr lang="en-US"/>
        </a:p>
      </dgm:t>
    </dgm:pt>
    <dgm:pt modelId="{77B3FC40-5EDD-46A7-98E7-B71C697B7613}">
      <dgm:prSet/>
      <dgm:spPr/>
      <dgm:t>
        <a:bodyPr/>
        <a:lstStyle/>
        <a:p>
          <a:r>
            <a:rPr lang="en-US"/>
            <a:t>For 'or' use |, for 'and' use &amp;</a:t>
          </a:r>
        </a:p>
      </dgm:t>
    </dgm:pt>
    <dgm:pt modelId="{31B6AE13-24CC-47D4-81F8-64ED428AAB1D}" type="parTrans" cxnId="{60E07DBD-5F28-47E4-A038-91E5804CB14F}">
      <dgm:prSet/>
      <dgm:spPr/>
      <dgm:t>
        <a:bodyPr/>
        <a:lstStyle/>
        <a:p>
          <a:endParaRPr lang="en-US"/>
        </a:p>
      </dgm:t>
    </dgm:pt>
    <dgm:pt modelId="{4951B5C1-5CF4-4AE5-B080-F7144895DFA5}" type="sibTrans" cxnId="{60E07DBD-5F28-47E4-A038-91E5804CB14F}">
      <dgm:prSet/>
      <dgm:spPr/>
      <dgm:t>
        <a:bodyPr/>
        <a:lstStyle/>
        <a:p>
          <a:endParaRPr lang="en-US"/>
        </a:p>
      </dgm:t>
    </dgm:pt>
    <dgm:pt modelId="{5484FBC6-B440-4B73-8797-BBF42A3FDBED}">
      <dgm:prSet/>
      <dgm:spPr/>
      <dgm:t>
        <a:bodyPr/>
        <a:lstStyle/>
        <a:p>
          <a:r>
            <a:rPr lang="en-US"/>
            <a:t>Surround each condition in parentheses </a:t>
          </a:r>
        </a:p>
      </dgm:t>
    </dgm:pt>
    <dgm:pt modelId="{6A808AC5-BD98-4ADF-A2A7-A2CE04AA2B63}" type="parTrans" cxnId="{EE2E7765-1E91-4A34-9881-2D464C4EFB63}">
      <dgm:prSet/>
      <dgm:spPr/>
      <dgm:t>
        <a:bodyPr/>
        <a:lstStyle/>
        <a:p>
          <a:endParaRPr lang="en-US"/>
        </a:p>
      </dgm:t>
    </dgm:pt>
    <dgm:pt modelId="{90B9E415-EFC7-42CC-9EB1-687061568CFC}" type="sibTrans" cxnId="{EE2E7765-1E91-4A34-9881-2D464C4EFB63}">
      <dgm:prSet/>
      <dgm:spPr/>
      <dgm:t>
        <a:bodyPr/>
        <a:lstStyle/>
        <a:p>
          <a:endParaRPr lang="en-US"/>
        </a:p>
      </dgm:t>
    </dgm:pt>
    <dgm:pt modelId="{F6C2185F-C806-4EEA-A518-BB00C1D7CA39}" type="pres">
      <dgm:prSet presAssocID="{205D612D-BB5C-4CCE-BEFC-8979BFEAEF8B}" presName="Name0" presStyleCnt="0">
        <dgm:presLayoutVars>
          <dgm:dir/>
          <dgm:animLvl val="lvl"/>
          <dgm:resizeHandles val="exact"/>
        </dgm:presLayoutVars>
      </dgm:prSet>
      <dgm:spPr/>
    </dgm:pt>
    <dgm:pt modelId="{26F921C8-9ECC-4FFD-9AC2-85D6FCA75578}" type="pres">
      <dgm:prSet presAssocID="{948762B1-C294-401C-8699-392642D333FE}" presName="composite" presStyleCnt="0"/>
      <dgm:spPr/>
    </dgm:pt>
    <dgm:pt modelId="{B5E7D68A-2BA1-4D01-86CE-9CC1ACE9CE62}" type="pres">
      <dgm:prSet presAssocID="{948762B1-C294-401C-8699-392642D333FE}" presName="parTx" presStyleLbl="alignNode1" presStyleIdx="0" presStyleCnt="3">
        <dgm:presLayoutVars>
          <dgm:chMax val="0"/>
          <dgm:chPref val="0"/>
          <dgm:bulletEnabled val="1"/>
        </dgm:presLayoutVars>
      </dgm:prSet>
      <dgm:spPr/>
    </dgm:pt>
    <dgm:pt modelId="{8DEE7086-CC54-44FB-B36B-7851AB8CD1B9}" type="pres">
      <dgm:prSet presAssocID="{948762B1-C294-401C-8699-392642D333FE}" presName="desTx" presStyleLbl="alignAccFollowNode1" presStyleIdx="0" presStyleCnt="3">
        <dgm:presLayoutVars>
          <dgm:bulletEnabled val="1"/>
        </dgm:presLayoutVars>
      </dgm:prSet>
      <dgm:spPr/>
    </dgm:pt>
    <dgm:pt modelId="{D91D146F-1B60-4034-94F4-F9ACFE61F040}" type="pres">
      <dgm:prSet presAssocID="{94505FA8-C5CF-4134-A379-B9BC9D73D8D1}" presName="space" presStyleCnt="0"/>
      <dgm:spPr/>
    </dgm:pt>
    <dgm:pt modelId="{49B03C76-7078-4744-A641-67C9B68013DC}" type="pres">
      <dgm:prSet presAssocID="{AC115A99-BC90-4833-AC47-5459F0131189}" presName="composite" presStyleCnt="0"/>
      <dgm:spPr/>
    </dgm:pt>
    <dgm:pt modelId="{0CF80AF5-F210-4A33-9748-6B93D565D5F3}" type="pres">
      <dgm:prSet presAssocID="{AC115A99-BC90-4833-AC47-5459F0131189}" presName="parTx" presStyleLbl="alignNode1" presStyleIdx="1" presStyleCnt="3">
        <dgm:presLayoutVars>
          <dgm:chMax val="0"/>
          <dgm:chPref val="0"/>
          <dgm:bulletEnabled val="1"/>
        </dgm:presLayoutVars>
      </dgm:prSet>
      <dgm:spPr/>
    </dgm:pt>
    <dgm:pt modelId="{D970F3C7-B3C6-4BA0-BC46-AFAAB6319BA1}" type="pres">
      <dgm:prSet presAssocID="{AC115A99-BC90-4833-AC47-5459F0131189}" presName="desTx" presStyleLbl="alignAccFollowNode1" presStyleIdx="1" presStyleCnt="3">
        <dgm:presLayoutVars>
          <dgm:bulletEnabled val="1"/>
        </dgm:presLayoutVars>
      </dgm:prSet>
      <dgm:spPr/>
    </dgm:pt>
    <dgm:pt modelId="{8246DCCD-9C17-434F-9B06-B1AE043E7DFE}" type="pres">
      <dgm:prSet presAssocID="{5F0071C0-EB03-4219-BE79-43DF39A6B90D}" presName="space" presStyleCnt="0"/>
      <dgm:spPr/>
    </dgm:pt>
    <dgm:pt modelId="{F97A8D02-7869-4E61-A89C-13F2CE1C2951}" type="pres">
      <dgm:prSet presAssocID="{77B3FC40-5EDD-46A7-98E7-B71C697B7613}" presName="composite" presStyleCnt="0"/>
      <dgm:spPr/>
    </dgm:pt>
    <dgm:pt modelId="{8162F4BB-6021-4A65-B8A7-CBBB10A2E1BF}" type="pres">
      <dgm:prSet presAssocID="{77B3FC40-5EDD-46A7-98E7-B71C697B7613}" presName="parTx" presStyleLbl="alignNode1" presStyleIdx="2" presStyleCnt="3">
        <dgm:presLayoutVars>
          <dgm:chMax val="0"/>
          <dgm:chPref val="0"/>
          <dgm:bulletEnabled val="1"/>
        </dgm:presLayoutVars>
      </dgm:prSet>
      <dgm:spPr/>
    </dgm:pt>
    <dgm:pt modelId="{73FDD52B-63F5-43FD-94EE-8871BACA501D}" type="pres">
      <dgm:prSet presAssocID="{77B3FC40-5EDD-46A7-98E7-B71C697B7613}" presName="desTx" presStyleLbl="alignAccFollowNode1" presStyleIdx="2" presStyleCnt="3">
        <dgm:presLayoutVars>
          <dgm:bulletEnabled val="1"/>
        </dgm:presLayoutVars>
      </dgm:prSet>
      <dgm:spPr/>
    </dgm:pt>
  </dgm:ptLst>
  <dgm:cxnLst>
    <dgm:cxn modelId="{F6B7ED07-E220-4D8C-A983-9BBEE67F917F}" type="presOf" srcId="{5484FBC6-B440-4B73-8797-BBF42A3FDBED}" destId="{73FDD52B-63F5-43FD-94EE-8871BACA501D}" srcOrd="0" destOrd="0" presId="urn:microsoft.com/office/officeart/2005/8/layout/hList1"/>
    <dgm:cxn modelId="{9B96090C-3F3E-4C70-835C-F030AED3B13D}" srcId="{205D612D-BB5C-4CCE-BEFC-8979BFEAEF8B}" destId="{948762B1-C294-401C-8699-392642D333FE}" srcOrd="0" destOrd="0" parTransId="{00F4156D-1765-463E-97CC-9179B3FB426B}" sibTransId="{94505FA8-C5CF-4134-A379-B9BC9D73D8D1}"/>
    <dgm:cxn modelId="{F17CEC10-6CD4-4427-BDED-8677156EF8C9}" type="presOf" srcId="{6DD11B45-C942-490B-B2BB-39CA4DB1CE28}" destId="{8DEE7086-CC54-44FB-B36B-7851AB8CD1B9}" srcOrd="0" destOrd="0" presId="urn:microsoft.com/office/officeart/2005/8/layout/hList1"/>
    <dgm:cxn modelId="{AF60FD10-B4B0-4041-8C02-76AD35AC8FD0}" type="presOf" srcId="{77B3FC40-5EDD-46A7-98E7-B71C697B7613}" destId="{8162F4BB-6021-4A65-B8A7-CBBB10A2E1BF}" srcOrd="0" destOrd="0" presId="urn:microsoft.com/office/officeart/2005/8/layout/hList1"/>
    <dgm:cxn modelId="{F7B7B233-E5A9-41E4-96FD-9BC8DD23C5F7}" type="presOf" srcId="{948762B1-C294-401C-8699-392642D333FE}" destId="{B5E7D68A-2BA1-4D01-86CE-9CC1ACE9CE62}" srcOrd="0" destOrd="0" presId="urn:microsoft.com/office/officeart/2005/8/layout/hList1"/>
    <dgm:cxn modelId="{EE2E7765-1E91-4A34-9881-2D464C4EFB63}" srcId="{77B3FC40-5EDD-46A7-98E7-B71C697B7613}" destId="{5484FBC6-B440-4B73-8797-BBF42A3FDBED}" srcOrd="0" destOrd="0" parTransId="{6A808AC5-BD98-4ADF-A2A7-A2CE04AA2B63}" sibTransId="{90B9E415-EFC7-42CC-9EB1-687061568CFC}"/>
    <dgm:cxn modelId="{BE50D576-E411-49F1-ACFB-9BB69E35D1FF}" type="presOf" srcId="{F4778363-479A-4278-AF65-B4623A37FAC2}" destId="{D970F3C7-B3C6-4BA0-BC46-AFAAB6319BA1}" srcOrd="0" destOrd="0" presId="urn:microsoft.com/office/officeart/2005/8/layout/hList1"/>
    <dgm:cxn modelId="{D9C5B979-0B07-4A3E-B6A4-A8EEABF709DC}" srcId="{948762B1-C294-401C-8699-392642D333FE}" destId="{6DD11B45-C942-490B-B2BB-39CA4DB1CE28}" srcOrd="0" destOrd="0" parTransId="{446C9A15-ACC3-41F0-AB38-E2A072A4EABC}" sibTransId="{ACCA4C5B-CF72-4145-8372-87FF18B199CB}"/>
    <dgm:cxn modelId="{60E07DBD-5F28-47E4-A038-91E5804CB14F}" srcId="{205D612D-BB5C-4CCE-BEFC-8979BFEAEF8B}" destId="{77B3FC40-5EDD-46A7-98E7-B71C697B7613}" srcOrd="2" destOrd="0" parTransId="{31B6AE13-24CC-47D4-81F8-64ED428AAB1D}" sibTransId="{4951B5C1-5CF4-4AE5-B080-F7144895DFA5}"/>
    <dgm:cxn modelId="{220CE2E2-E180-4D90-B852-A29907116B4F}" type="presOf" srcId="{AC115A99-BC90-4833-AC47-5459F0131189}" destId="{0CF80AF5-F210-4A33-9748-6B93D565D5F3}" srcOrd="0" destOrd="0" presId="urn:microsoft.com/office/officeart/2005/8/layout/hList1"/>
    <dgm:cxn modelId="{13C1B7E6-D2A8-4A5C-BF9C-B0B73685E2C7}" srcId="{205D612D-BB5C-4CCE-BEFC-8979BFEAEF8B}" destId="{AC115A99-BC90-4833-AC47-5459F0131189}" srcOrd="1" destOrd="0" parTransId="{86FFEF77-4AFA-47E1-8FA9-8E7F3E42D122}" sibTransId="{5F0071C0-EB03-4219-BE79-43DF39A6B90D}"/>
    <dgm:cxn modelId="{BC01A5F1-C184-40A4-B6AA-071C9073341F}" type="presOf" srcId="{205D612D-BB5C-4CCE-BEFC-8979BFEAEF8B}" destId="{F6C2185F-C806-4EEA-A518-BB00C1D7CA39}" srcOrd="0" destOrd="0" presId="urn:microsoft.com/office/officeart/2005/8/layout/hList1"/>
    <dgm:cxn modelId="{ABE0BDF1-642F-4B36-AD0D-05B896AA045A}" srcId="{AC115A99-BC90-4833-AC47-5459F0131189}" destId="{F4778363-479A-4278-AF65-B4623A37FAC2}" srcOrd="0" destOrd="0" parTransId="{8E9932F3-8F43-4075-A389-0BE6398C29A5}" sibTransId="{848EB395-8025-42BC-842B-48E51A369F44}"/>
    <dgm:cxn modelId="{8054F020-9A15-4D66-9BD8-1433E2CE0EF6}" type="presParOf" srcId="{F6C2185F-C806-4EEA-A518-BB00C1D7CA39}" destId="{26F921C8-9ECC-4FFD-9AC2-85D6FCA75578}" srcOrd="0" destOrd="0" presId="urn:microsoft.com/office/officeart/2005/8/layout/hList1"/>
    <dgm:cxn modelId="{E6FCA60D-AE41-4916-8B06-6D4E6596FD2B}" type="presParOf" srcId="{26F921C8-9ECC-4FFD-9AC2-85D6FCA75578}" destId="{B5E7D68A-2BA1-4D01-86CE-9CC1ACE9CE62}" srcOrd="0" destOrd="0" presId="urn:microsoft.com/office/officeart/2005/8/layout/hList1"/>
    <dgm:cxn modelId="{D6C4232F-9646-49F2-9C93-E05BFB470357}" type="presParOf" srcId="{26F921C8-9ECC-4FFD-9AC2-85D6FCA75578}" destId="{8DEE7086-CC54-44FB-B36B-7851AB8CD1B9}" srcOrd="1" destOrd="0" presId="urn:microsoft.com/office/officeart/2005/8/layout/hList1"/>
    <dgm:cxn modelId="{1040110D-2444-434F-8D22-6E19EA8C2F27}" type="presParOf" srcId="{F6C2185F-C806-4EEA-A518-BB00C1D7CA39}" destId="{D91D146F-1B60-4034-94F4-F9ACFE61F040}" srcOrd="1" destOrd="0" presId="urn:microsoft.com/office/officeart/2005/8/layout/hList1"/>
    <dgm:cxn modelId="{C0CC49AD-75C0-464B-9BB9-D571D90F2E4E}" type="presParOf" srcId="{F6C2185F-C806-4EEA-A518-BB00C1D7CA39}" destId="{49B03C76-7078-4744-A641-67C9B68013DC}" srcOrd="2" destOrd="0" presId="urn:microsoft.com/office/officeart/2005/8/layout/hList1"/>
    <dgm:cxn modelId="{644BD2F2-4B36-4EEF-97E6-3F4714C75184}" type="presParOf" srcId="{49B03C76-7078-4744-A641-67C9B68013DC}" destId="{0CF80AF5-F210-4A33-9748-6B93D565D5F3}" srcOrd="0" destOrd="0" presId="urn:microsoft.com/office/officeart/2005/8/layout/hList1"/>
    <dgm:cxn modelId="{4EAADA1D-1086-436A-B805-6DAFE833D01E}" type="presParOf" srcId="{49B03C76-7078-4744-A641-67C9B68013DC}" destId="{D970F3C7-B3C6-4BA0-BC46-AFAAB6319BA1}" srcOrd="1" destOrd="0" presId="urn:microsoft.com/office/officeart/2005/8/layout/hList1"/>
    <dgm:cxn modelId="{E4FE3476-9AE1-4E42-9E8C-F012EECAD55B}" type="presParOf" srcId="{F6C2185F-C806-4EEA-A518-BB00C1D7CA39}" destId="{8246DCCD-9C17-434F-9B06-B1AE043E7DFE}" srcOrd="3" destOrd="0" presId="urn:microsoft.com/office/officeart/2005/8/layout/hList1"/>
    <dgm:cxn modelId="{4C4EC59E-A7E8-45F5-A457-B732A2745624}" type="presParOf" srcId="{F6C2185F-C806-4EEA-A518-BB00C1D7CA39}" destId="{F97A8D02-7869-4E61-A89C-13F2CE1C2951}" srcOrd="4" destOrd="0" presId="urn:microsoft.com/office/officeart/2005/8/layout/hList1"/>
    <dgm:cxn modelId="{3D14B01F-25C6-4636-8480-3FCE3BC22896}" type="presParOf" srcId="{F97A8D02-7869-4E61-A89C-13F2CE1C2951}" destId="{8162F4BB-6021-4A65-B8A7-CBBB10A2E1BF}" srcOrd="0" destOrd="0" presId="urn:microsoft.com/office/officeart/2005/8/layout/hList1"/>
    <dgm:cxn modelId="{C832E1BD-5C33-498B-B33B-5EC467213352}" type="presParOf" srcId="{F97A8D02-7869-4E61-A89C-13F2CE1C2951}" destId="{73FDD52B-63F5-43FD-94EE-8871BACA50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B8E9CDB8-810D-4F5B-A250-B7CF2BF643F1}">
      <dgm:prSet/>
      <dgm:spPr/>
      <dgm:t>
        <a:bodyPr/>
        <a:lstStyle/>
        <a:p>
          <a:r>
            <a:rPr lang="en-US"/>
            <a:t>Pass over the metadata data set from before and check if the source file name is in the output file</a:t>
          </a:r>
        </a:p>
      </dgm:t>
    </dgm:pt>
    <dgm:pt modelId="{5C1BB615-4B85-455B-8D22-0371879E9F5C}" type="parTrans" cxnId="{8BD572DF-E0F4-4494-A8A4-46B3C22FF6CE}">
      <dgm:prSet/>
      <dgm:spPr/>
      <dgm:t>
        <a:bodyPr/>
        <a:lstStyle/>
        <a:p>
          <a:endParaRPr lang="en-US"/>
        </a:p>
      </dgm:t>
    </dgm:pt>
    <dgm:pt modelId="{736B0542-534D-4FD1-80C3-34CBB1359786}" type="sibTrans" cxnId="{8BD572DF-E0F4-4494-A8A4-46B3C22FF6CE}">
      <dgm:prSet/>
      <dgm:spPr/>
      <dgm:t>
        <a:bodyPr/>
        <a:lstStyle/>
        <a:p>
          <a:endParaRPr lang="en-US"/>
        </a:p>
      </dgm:t>
    </dgm:pt>
    <dgm:pt modelId="{7D16D83D-E00A-403D-A57D-61B22A1D8ED5}">
      <dgm:prSet/>
      <dgm:spPr/>
      <dgm:t>
        <a:bodyPr/>
        <a:lstStyle/>
        <a:p>
          <a:r>
            <a:rPr lang="en-US"/>
            <a:t>Create a new data frame of just records where the output is in both the metadata and the outputs directory</a:t>
          </a:r>
        </a:p>
      </dgm:t>
    </dgm:pt>
    <dgm:pt modelId="{7F1B6919-048A-47D5-ABDB-2FFF655D111B}" type="parTrans" cxnId="{A2B761FC-328D-4BE7-A7A1-05DD2EC38060}">
      <dgm:prSet/>
      <dgm:spPr/>
      <dgm:t>
        <a:bodyPr/>
        <a:lstStyle/>
        <a:p>
          <a:endParaRPr lang="en-US"/>
        </a:p>
      </dgm:t>
    </dgm:pt>
    <dgm:pt modelId="{48F93A12-4776-452C-9386-7B216A32314F}" type="sibTrans" cxnId="{A2B761FC-328D-4BE7-A7A1-05DD2EC38060}">
      <dgm:prSet/>
      <dgm:spPr/>
      <dgm:t>
        <a:bodyPr/>
        <a:lstStyle/>
        <a:p>
          <a:endParaRPr lang="en-US"/>
        </a:p>
      </dgm:t>
    </dgm:pt>
    <dgm:pt modelId="{AF7D5815-97D1-4DC9-99DF-B89F45FE6C48}">
      <dgm:prSet/>
      <dgm:spPr/>
      <dgm:t>
        <a:bodyPr/>
        <a:lstStyle/>
        <a:p>
          <a:r>
            <a:rPr lang="en-US"/>
            <a:t>Create a variables that's True if all the source filenames are in their outputs, and false if not</a:t>
          </a:r>
        </a:p>
      </dgm:t>
    </dgm:pt>
    <dgm:pt modelId="{6C953819-ADC1-4380-BFF8-192496161CCE}" type="parTrans" cxnId="{65D00E35-E781-409C-987C-FDE420A05E14}">
      <dgm:prSet/>
      <dgm:spPr/>
      <dgm:t>
        <a:bodyPr/>
        <a:lstStyle/>
        <a:p>
          <a:endParaRPr lang="en-US"/>
        </a:p>
      </dgm:t>
    </dgm:pt>
    <dgm:pt modelId="{D9B54CFF-773F-4A47-A263-AD88E33551FB}" type="sibTrans" cxnId="{65D00E35-E781-409C-987C-FDE420A05E14}">
      <dgm:prSet/>
      <dgm:spPr/>
      <dgm:t>
        <a:bodyPr/>
        <a:lstStyle/>
        <a:p>
          <a:endParaRPr lang="en-US"/>
        </a:p>
      </dgm:t>
    </dgm:pt>
    <dgm:pt modelId="{F1AB6CAF-DD96-4699-99E0-54EA0A9FEEEE}">
      <dgm:prSet/>
      <dgm:spPr/>
      <dgm:t>
        <a:bodyPr/>
        <a:lstStyle/>
        <a:p>
          <a:r>
            <a:rPr lang="en-US"/>
            <a:t>Create a section that dynamically tells us if something is wrong and outputs issues in a nicely presented data frame</a:t>
          </a:r>
        </a:p>
      </dgm:t>
    </dgm:pt>
    <dgm:pt modelId="{B3B3DE0D-B84E-4684-91FA-8721DDCAD536}" type="parTrans" cxnId="{25AD747E-6876-458E-A6C4-23B614FA5D55}">
      <dgm:prSet/>
      <dgm:spPr/>
      <dgm:t>
        <a:bodyPr/>
        <a:lstStyle/>
        <a:p>
          <a:endParaRPr lang="en-US"/>
        </a:p>
      </dgm:t>
    </dgm:pt>
    <dgm:pt modelId="{EDCF8AC7-D298-48C2-9CE1-95F0F7E0E48F}" type="sibTrans" cxnId="{25AD747E-6876-458E-A6C4-23B614FA5D55}">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custLinFactNeighborX="1261" custLinFactNeighborY="-1065"/>
      <dgm:spPr/>
    </dgm:pt>
    <dgm:pt modelId="{A7D04795-7C7A-4289-90F1-BB8B161F4EA0}" type="pres">
      <dgm:prSet presAssocID="{26FA3617-30E8-4E96-B094-D3DB83A8292D}" presName="linearProcess" presStyleCnt="0"/>
      <dgm:spPr/>
    </dgm:pt>
    <dgm:pt modelId="{8F8D76FB-07B4-4D26-9754-B5AA4F69D990}" type="pres">
      <dgm:prSet presAssocID="{B8E9CDB8-810D-4F5B-A250-B7CF2BF643F1}" presName="textNode" presStyleLbl="node1" presStyleIdx="0" presStyleCnt="4">
        <dgm:presLayoutVars>
          <dgm:bulletEnabled val="1"/>
        </dgm:presLayoutVars>
      </dgm:prSet>
      <dgm:spPr/>
    </dgm:pt>
    <dgm:pt modelId="{AD14E60F-27B9-48FB-8860-3B4B27BD3E4D}" type="pres">
      <dgm:prSet presAssocID="{736B0542-534D-4FD1-80C3-34CBB1359786}" presName="sibTrans" presStyleCnt="0"/>
      <dgm:spPr/>
    </dgm:pt>
    <dgm:pt modelId="{08DCE105-24DC-4A11-9914-4D18EF34C687}" type="pres">
      <dgm:prSet presAssocID="{7D16D83D-E00A-403D-A57D-61B22A1D8ED5}" presName="textNode" presStyleLbl="node1" presStyleIdx="1" presStyleCnt="4">
        <dgm:presLayoutVars>
          <dgm:bulletEnabled val="1"/>
        </dgm:presLayoutVars>
      </dgm:prSet>
      <dgm:spPr/>
    </dgm:pt>
    <dgm:pt modelId="{41C36E46-7047-4A1D-9700-5CD0CF66FEEE}" type="pres">
      <dgm:prSet presAssocID="{48F93A12-4776-452C-9386-7B216A32314F}" presName="sibTrans" presStyleCnt="0"/>
      <dgm:spPr/>
    </dgm:pt>
    <dgm:pt modelId="{569EE597-2295-4D0A-9BA2-C222C091B622}" type="pres">
      <dgm:prSet presAssocID="{AF7D5815-97D1-4DC9-99DF-B89F45FE6C48}" presName="textNode" presStyleLbl="node1" presStyleIdx="2" presStyleCnt="4">
        <dgm:presLayoutVars>
          <dgm:bulletEnabled val="1"/>
        </dgm:presLayoutVars>
      </dgm:prSet>
      <dgm:spPr/>
    </dgm:pt>
    <dgm:pt modelId="{48C53DE1-0852-4FF4-9B53-12B4824A9BC2}" type="pres">
      <dgm:prSet presAssocID="{D9B54CFF-773F-4A47-A263-AD88E33551FB}" presName="sibTrans" presStyleCnt="0"/>
      <dgm:spPr/>
    </dgm:pt>
    <dgm:pt modelId="{DE10279B-A87B-4B32-9DEF-E70790026DE0}" type="pres">
      <dgm:prSet presAssocID="{F1AB6CAF-DD96-4699-99E0-54EA0A9FEEEE}" presName="textNode" presStyleLbl="node1" presStyleIdx="3" presStyleCnt="4">
        <dgm:presLayoutVars>
          <dgm:bulletEnabled val="1"/>
        </dgm:presLayoutVars>
      </dgm:prSet>
      <dgm:spPr/>
    </dgm:pt>
  </dgm:ptLst>
  <dgm:cxnLst>
    <dgm:cxn modelId="{0281360C-1C5F-4719-8A28-DF59EA868980}" type="presOf" srcId="{7D16D83D-E00A-403D-A57D-61B22A1D8ED5}" destId="{08DCE105-24DC-4A11-9914-4D18EF34C687}" srcOrd="0" destOrd="0" presId="urn:microsoft.com/office/officeart/2005/8/layout/hProcess9"/>
    <dgm:cxn modelId="{65D00E35-E781-409C-987C-FDE420A05E14}" srcId="{26FA3617-30E8-4E96-B094-D3DB83A8292D}" destId="{AF7D5815-97D1-4DC9-99DF-B89F45FE6C48}" srcOrd="2" destOrd="0" parTransId="{6C953819-ADC1-4380-BFF8-192496161CCE}" sibTransId="{D9B54CFF-773F-4A47-A263-AD88E33551FB}"/>
    <dgm:cxn modelId="{4232C647-94E4-49FD-9AB1-AA99EB180797}" type="presOf" srcId="{AF7D5815-97D1-4DC9-99DF-B89F45FE6C48}" destId="{569EE597-2295-4D0A-9BA2-C222C091B622}" srcOrd="0" destOrd="0" presId="urn:microsoft.com/office/officeart/2005/8/layout/hProcess9"/>
    <dgm:cxn modelId="{4201FB71-8B54-4501-BD3C-6128A941DB08}" type="presOf" srcId="{F1AB6CAF-DD96-4699-99E0-54EA0A9FEEEE}" destId="{DE10279B-A87B-4B32-9DEF-E70790026DE0}" srcOrd="0" destOrd="0" presId="urn:microsoft.com/office/officeart/2005/8/layout/hProcess9"/>
    <dgm:cxn modelId="{25AD747E-6876-458E-A6C4-23B614FA5D55}" srcId="{26FA3617-30E8-4E96-B094-D3DB83A8292D}" destId="{F1AB6CAF-DD96-4699-99E0-54EA0A9FEEEE}" srcOrd="3" destOrd="0" parTransId="{B3B3DE0D-B84E-4684-91FA-8721DDCAD536}" sibTransId="{EDCF8AC7-D298-48C2-9CE1-95F0F7E0E48F}"/>
    <dgm:cxn modelId="{C612C394-5CA6-43AE-9DE8-AC5AE2A69AB1}" type="presOf" srcId="{B8E9CDB8-810D-4F5B-A250-B7CF2BF643F1}" destId="{8F8D76FB-07B4-4D26-9754-B5AA4F69D990}" srcOrd="0" destOrd="0"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8BD572DF-E0F4-4494-A8A4-46B3C22FF6CE}" srcId="{26FA3617-30E8-4E96-B094-D3DB83A8292D}" destId="{B8E9CDB8-810D-4F5B-A250-B7CF2BF643F1}" srcOrd="0" destOrd="0" parTransId="{5C1BB615-4B85-455B-8D22-0371879E9F5C}" sibTransId="{736B0542-534D-4FD1-80C3-34CBB1359786}"/>
    <dgm:cxn modelId="{A2B761FC-328D-4BE7-A7A1-05DD2EC38060}" srcId="{26FA3617-30E8-4E96-B094-D3DB83A8292D}" destId="{7D16D83D-E00A-403D-A57D-61B22A1D8ED5}" srcOrd="1" destOrd="0" parTransId="{7F1B6919-048A-47D5-ABDB-2FFF655D111B}" sibTransId="{48F93A12-4776-452C-9386-7B216A32314F}"/>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69E41DD6-F488-4A46-80A5-B60380BB6E4A}" type="presParOf" srcId="{A7D04795-7C7A-4289-90F1-BB8B161F4EA0}" destId="{8F8D76FB-07B4-4D26-9754-B5AA4F69D990}" srcOrd="0" destOrd="0" presId="urn:microsoft.com/office/officeart/2005/8/layout/hProcess9"/>
    <dgm:cxn modelId="{F657BB9B-A093-4288-8C51-E3C3C08D3521}" type="presParOf" srcId="{A7D04795-7C7A-4289-90F1-BB8B161F4EA0}" destId="{AD14E60F-27B9-48FB-8860-3B4B27BD3E4D}" srcOrd="1" destOrd="0" presId="urn:microsoft.com/office/officeart/2005/8/layout/hProcess9"/>
    <dgm:cxn modelId="{D4D6D760-82FD-47D5-AE12-7046B593B23D}" type="presParOf" srcId="{A7D04795-7C7A-4289-90F1-BB8B161F4EA0}" destId="{08DCE105-24DC-4A11-9914-4D18EF34C687}" srcOrd="2" destOrd="0" presId="urn:microsoft.com/office/officeart/2005/8/layout/hProcess9"/>
    <dgm:cxn modelId="{3D9B6903-CC35-43A4-8AB5-3FAC74090FA3}" type="presParOf" srcId="{A7D04795-7C7A-4289-90F1-BB8B161F4EA0}" destId="{41C36E46-7047-4A1D-9700-5CD0CF66FEEE}" srcOrd="3" destOrd="0" presId="urn:microsoft.com/office/officeart/2005/8/layout/hProcess9"/>
    <dgm:cxn modelId="{60BD314C-9678-48BC-88F1-7A6F35551175}" type="presParOf" srcId="{A7D04795-7C7A-4289-90F1-BB8B161F4EA0}" destId="{569EE597-2295-4D0A-9BA2-C222C091B622}" srcOrd="4" destOrd="0" presId="urn:microsoft.com/office/officeart/2005/8/layout/hProcess9"/>
    <dgm:cxn modelId="{20BFAB6E-5AB8-409B-A6FC-E4DE8EAE528E}" type="presParOf" srcId="{A7D04795-7C7A-4289-90F1-BB8B161F4EA0}" destId="{48C53DE1-0852-4FF4-9B53-12B4824A9BC2}" srcOrd="5" destOrd="0" presId="urn:microsoft.com/office/officeart/2005/8/layout/hProcess9"/>
    <dgm:cxn modelId="{3564D5B8-3776-4ADF-A2BC-A1F245F850AA}" type="presParOf" srcId="{A7D04795-7C7A-4289-90F1-BB8B161F4EA0}" destId="{DE10279B-A87B-4B32-9DEF-E70790026DE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23DCB9C-CE30-4857-A364-E30739EF927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AFEAB81-7187-40A1-AA7C-3F8F51CC942D}">
      <dgm:prSet/>
      <dgm:spPr/>
      <dgm:t>
        <a:bodyPr/>
        <a:lstStyle/>
        <a:p>
          <a:pPr>
            <a:lnSpc>
              <a:spcPct val="100000"/>
            </a:lnSpc>
          </a:pPr>
          <a:r>
            <a:rPr lang="en-US" dirty="0">
              <a:solidFill>
                <a:schemeClr val="bg1"/>
              </a:solidFill>
            </a:rPr>
            <a:t>Python and R can play nice together</a:t>
          </a:r>
          <a:endParaRPr lang="en-US" dirty="0"/>
        </a:p>
      </dgm:t>
    </dgm:pt>
    <dgm:pt modelId="{995D410B-8733-469C-8ED5-88DF9A62BFB2}" type="parTrans" cxnId="{6DE04862-A1DC-4FE8-815E-23E5316621D6}">
      <dgm:prSet/>
      <dgm:spPr/>
      <dgm:t>
        <a:bodyPr/>
        <a:lstStyle/>
        <a:p>
          <a:endParaRPr lang="en-US"/>
        </a:p>
      </dgm:t>
    </dgm:pt>
    <dgm:pt modelId="{CECE5244-0F39-4EBE-BB08-30DEB2413AE4}" type="sibTrans" cxnId="{6DE04862-A1DC-4FE8-815E-23E5316621D6}">
      <dgm:prSet/>
      <dgm:spPr/>
      <dgm:t>
        <a:bodyPr/>
        <a:lstStyle/>
        <a:p>
          <a:endParaRPr lang="en-US"/>
        </a:p>
      </dgm:t>
    </dgm:pt>
    <dgm:pt modelId="{617A4C80-E0FB-4936-BE3E-CA068BDE5E5F}">
      <dgm:prSet/>
      <dgm:spPr/>
      <dgm:t>
        <a:bodyPr/>
        <a:lstStyle/>
        <a:p>
          <a:pPr>
            <a:lnSpc>
              <a:spcPct val="100000"/>
            </a:lnSpc>
          </a:pPr>
          <a:r>
            <a:rPr lang="en-US" dirty="0">
              <a:solidFill>
                <a:schemeClr val="bg1"/>
              </a:solidFill>
            </a:rPr>
            <a:t>Reticulate allows Python and R to talk</a:t>
          </a:r>
          <a:endParaRPr lang="en-US" dirty="0"/>
        </a:p>
      </dgm:t>
    </dgm:pt>
    <dgm:pt modelId="{9D7BC741-96D8-4FFC-B48B-A3156F04D1FA}" type="parTrans" cxnId="{49044483-FCA3-4033-B15E-7D749081D448}">
      <dgm:prSet/>
      <dgm:spPr/>
      <dgm:t>
        <a:bodyPr/>
        <a:lstStyle/>
        <a:p>
          <a:endParaRPr lang="en-US"/>
        </a:p>
      </dgm:t>
    </dgm:pt>
    <dgm:pt modelId="{87E56683-9314-47B7-8E86-060E7E1C4127}" type="sibTrans" cxnId="{49044483-FCA3-4033-B15E-7D749081D448}">
      <dgm:prSet/>
      <dgm:spPr/>
      <dgm:t>
        <a:bodyPr/>
        <a:lstStyle/>
        <a:p>
          <a:endParaRPr lang="en-US"/>
        </a:p>
      </dgm:t>
    </dgm:pt>
    <dgm:pt modelId="{39661865-7715-4ADB-AD9E-FCACF75ACC19}">
      <dgm:prSet/>
      <dgm:spPr/>
      <dgm:t>
        <a:bodyPr/>
        <a:lstStyle/>
        <a:p>
          <a:pPr>
            <a:lnSpc>
              <a:spcPct val="100000"/>
            </a:lnSpc>
          </a:pPr>
          <a:r>
            <a:rPr lang="en-US">
              <a:solidFill>
                <a:schemeClr val="bg1"/>
              </a:solidFill>
            </a:rPr>
            <a:t>Let programmers who favor either language work together</a:t>
          </a:r>
        </a:p>
      </dgm:t>
    </dgm:pt>
    <dgm:pt modelId="{381E89C6-C77B-4F2A-A5AD-18B01892C5F1}" type="parTrans" cxnId="{82DE59F3-7D97-4988-BDCC-11F4E604D8A9}">
      <dgm:prSet/>
      <dgm:spPr/>
      <dgm:t>
        <a:bodyPr/>
        <a:lstStyle/>
        <a:p>
          <a:endParaRPr lang="en-US"/>
        </a:p>
      </dgm:t>
    </dgm:pt>
    <dgm:pt modelId="{7E3BF39C-CCF3-4C57-9B61-4D2BD43CB5F9}" type="sibTrans" cxnId="{82DE59F3-7D97-4988-BDCC-11F4E604D8A9}">
      <dgm:prSet/>
      <dgm:spPr/>
      <dgm:t>
        <a:bodyPr/>
        <a:lstStyle/>
        <a:p>
          <a:endParaRPr lang="en-US"/>
        </a:p>
      </dgm:t>
    </dgm:pt>
    <dgm:pt modelId="{C0DD4ACB-4235-4FAB-83B7-176D6DD14A21}">
      <dgm:prSet/>
      <dgm:spPr/>
      <dgm:t>
        <a:bodyPr/>
        <a:lstStyle/>
        <a:p>
          <a:pPr>
            <a:lnSpc>
              <a:spcPct val="100000"/>
            </a:lnSpc>
          </a:pPr>
          <a:r>
            <a:rPr lang="en-US" dirty="0">
              <a:solidFill>
                <a:schemeClr val="bg1"/>
              </a:solidFill>
            </a:rPr>
            <a:t>Create awesome reports shockingly easily in R Markdown</a:t>
          </a:r>
        </a:p>
      </dgm:t>
    </dgm:pt>
    <dgm:pt modelId="{551B464E-8FC0-4635-854B-1AC9D57C01A7}" type="parTrans" cxnId="{1376571E-8A96-4857-804A-2228932149FB}">
      <dgm:prSet/>
      <dgm:spPr/>
      <dgm:t>
        <a:bodyPr/>
        <a:lstStyle/>
        <a:p>
          <a:endParaRPr lang="en-US"/>
        </a:p>
      </dgm:t>
    </dgm:pt>
    <dgm:pt modelId="{A377D85C-B31D-426A-BA79-66CBCE44DA75}" type="sibTrans" cxnId="{1376571E-8A96-4857-804A-2228932149FB}">
      <dgm:prSet/>
      <dgm:spPr/>
      <dgm:t>
        <a:bodyPr/>
        <a:lstStyle/>
        <a:p>
          <a:endParaRPr lang="en-US"/>
        </a:p>
      </dgm:t>
    </dgm:pt>
    <dgm:pt modelId="{68172F67-A3F6-4E70-87E8-26DE684B318B}" type="pres">
      <dgm:prSet presAssocID="{123DCB9C-CE30-4857-A364-E30739EF9277}" presName="root" presStyleCnt="0">
        <dgm:presLayoutVars>
          <dgm:dir/>
          <dgm:resizeHandles val="exact"/>
        </dgm:presLayoutVars>
      </dgm:prSet>
      <dgm:spPr/>
    </dgm:pt>
    <dgm:pt modelId="{98C77146-59C7-4DD8-A962-1A6961306350}" type="pres">
      <dgm:prSet presAssocID="{BAFEAB81-7187-40A1-AA7C-3F8F51CC942D}" presName="compNode" presStyleCnt="0"/>
      <dgm:spPr/>
    </dgm:pt>
    <dgm:pt modelId="{C57C7779-CA15-4772-866C-D3F70648A245}" type="pres">
      <dgm:prSet presAssocID="{BAFEAB81-7187-40A1-AA7C-3F8F51CC94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013BE20-496D-4726-896A-8B091968F34A}" type="pres">
      <dgm:prSet presAssocID="{BAFEAB81-7187-40A1-AA7C-3F8F51CC942D}" presName="spaceRect" presStyleCnt="0"/>
      <dgm:spPr/>
    </dgm:pt>
    <dgm:pt modelId="{FEB99987-8D12-40FC-9DF5-32B94EA03A11}" type="pres">
      <dgm:prSet presAssocID="{BAFEAB81-7187-40A1-AA7C-3F8F51CC942D}" presName="textRect" presStyleLbl="revTx" presStyleIdx="0" presStyleCnt="4">
        <dgm:presLayoutVars>
          <dgm:chMax val="1"/>
          <dgm:chPref val="1"/>
        </dgm:presLayoutVars>
      </dgm:prSet>
      <dgm:spPr/>
    </dgm:pt>
    <dgm:pt modelId="{BEC87DC9-1391-4C6D-A9DA-FAFF54E499AC}" type="pres">
      <dgm:prSet presAssocID="{CECE5244-0F39-4EBE-BB08-30DEB2413AE4}" presName="sibTrans" presStyleCnt="0"/>
      <dgm:spPr/>
    </dgm:pt>
    <dgm:pt modelId="{3094D877-FDF0-4E31-9F76-9FCA66A75DB4}" type="pres">
      <dgm:prSet presAssocID="{617A4C80-E0FB-4936-BE3E-CA068BDE5E5F}" presName="compNode" presStyleCnt="0"/>
      <dgm:spPr/>
    </dgm:pt>
    <dgm:pt modelId="{DCFB6A01-04C2-4B76-9006-DFAF5F2D6583}" type="pres">
      <dgm:prSet presAssocID="{617A4C80-E0FB-4936-BE3E-CA068BDE5E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3963B8B-E5A0-45A6-8952-BE0911C65EE7}" type="pres">
      <dgm:prSet presAssocID="{617A4C80-E0FB-4936-BE3E-CA068BDE5E5F}" presName="spaceRect" presStyleCnt="0"/>
      <dgm:spPr/>
    </dgm:pt>
    <dgm:pt modelId="{2A1B8554-A039-4E84-AC4B-0C74EF135539}" type="pres">
      <dgm:prSet presAssocID="{617A4C80-E0FB-4936-BE3E-CA068BDE5E5F}" presName="textRect" presStyleLbl="revTx" presStyleIdx="1" presStyleCnt="4">
        <dgm:presLayoutVars>
          <dgm:chMax val="1"/>
          <dgm:chPref val="1"/>
        </dgm:presLayoutVars>
      </dgm:prSet>
      <dgm:spPr/>
    </dgm:pt>
    <dgm:pt modelId="{ECB740BC-B26C-41D2-9330-4D2DE6E14937}" type="pres">
      <dgm:prSet presAssocID="{87E56683-9314-47B7-8E86-060E7E1C4127}" presName="sibTrans" presStyleCnt="0"/>
      <dgm:spPr/>
    </dgm:pt>
    <dgm:pt modelId="{F57140AB-62D7-4C72-A695-89075B9522E0}" type="pres">
      <dgm:prSet presAssocID="{39661865-7715-4ADB-AD9E-FCACF75ACC19}" presName="compNode" presStyleCnt="0"/>
      <dgm:spPr/>
    </dgm:pt>
    <dgm:pt modelId="{E442B0F1-3C92-443C-A99B-BBA564C87192}" type="pres">
      <dgm:prSet presAssocID="{39661865-7715-4ADB-AD9E-FCACF75ACC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AABF6A07-9920-424F-93E8-4B672AF0AB3F}" type="pres">
      <dgm:prSet presAssocID="{39661865-7715-4ADB-AD9E-FCACF75ACC19}" presName="spaceRect" presStyleCnt="0"/>
      <dgm:spPr/>
    </dgm:pt>
    <dgm:pt modelId="{9483C2A1-A242-4699-8C0D-EC80258DF880}" type="pres">
      <dgm:prSet presAssocID="{39661865-7715-4ADB-AD9E-FCACF75ACC19}" presName="textRect" presStyleLbl="revTx" presStyleIdx="2" presStyleCnt="4">
        <dgm:presLayoutVars>
          <dgm:chMax val="1"/>
          <dgm:chPref val="1"/>
        </dgm:presLayoutVars>
      </dgm:prSet>
      <dgm:spPr/>
    </dgm:pt>
    <dgm:pt modelId="{473F5B2E-C24F-400A-A96F-8468AC20AA20}" type="pres">
      <dgm:prSet presAssocID="{7E3BF39C-CCF3-4C57-9B61-4D2BD43CB5F9}" presName="sibTrans" presStyleCnt="0"/>
      <dgm:spPr/>
    </dgm:pt>
    <dgm:pt modelId="{FD3ADDE3-632C-49D0-9031-AB74D4D32133}" type="pres">
      <dgm:prSet presAssocID="{C0DD4ACB-4235-4FAB-83B7-176D6DD14A21}" presName="compNode" presStyleCnt="0"/>
      <dgm:spPr/>
    </dgm:pt>
    <dgm:pt modelId="{EA6944DE-A0DF-4C14-8DA5-050BF717FE60}" type="pres">
      <dgm:prSet presAssocID="{C0DD4ACB-4235-4FAB-83B7-176D6DD14A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6579FB03-47B0-4854-BB99-49B796326726}" type="pres">
      <dgm:prSet presAssocID="{C0DD4ACB-4235-4FAB-83B7-176D6DD14A21}" presName="spaceRect" presStyleCnt="0"/>
      <dgm:spPr/>
    </dgm:pt>
    <dgm:pt modelId="{B6D76C8B-4336-4E02-AAAE-428F0BF8617C}" type="pres">
      <dgm:prSet presAssocID="{C0DD4ACB-4235-4FAB-83B7-176D6DD14A21}" presName="textRect" presStyleLbl="revTx" presStyleIdx="3" presStyleCnt="4">
        <dgm:presLayoutVars>
          <dgm:chMax val="1"/>
          <dgm:chPref val="1"/>
        </dgm:presLayoutVars>
      </dgm:prSet>
      <dgm:spPr/>
    </dgm:pt>
  </dgm:ptLst>
  <dgm:cxnLst>
    <dgm:cxn modelId="{DBC25205-F3C4-4432-9CFE-5209EEB39EE6}" type="presOf" srcId="{BAFEAB81-7187-40A1-AA7C-3F8F51CC942D}" destId="{FEB99987-8D12-40FC-9DF5-32B94EA03A11}" srcOrd="0" destOrd="0" presId="urn:microsoft.com/office/officeart/2018/2/layout/IconLabelList"/>
    <dgm:cxn modelId="{AB3A7E07-9787-4F3E-9E9F-D5D5F7909775}" type="presOf" srcId="{C0DD4ACB-4235-4FAB-83B7-176D6DD14A21}" destId="{B6D76C8B-4336-4E02-AAAE-428F0BF8617C}" srcOrd="0" destOrd="0" presId="urn:microsoft.com/office/officeart/2018/2/layout/IconLabelList"/>
    <dgm:cxn modelId="{30765A18-11D6-4C3A-BF5C-6E27279F568F}" type="presOf" srcId="{123DCB9C-CE30-4857-A364-E30739EF9277}" destId="{68172F67-A3F6-4E70-87E8-26DE684B318B}" srcOrd="0" destOrd="0" presId="urn:microsoft.com/office/officeart/2018/2/layout/IconLabelList"/>
    <dgm:cxn modelId="{1376571E-8A96-4857-804A-2228932149FB}" srcId="{123DCB9C-CE30-4857-A364-E30739EF9277}" destId="{C0DD4ACB-4235-4FAB-83B7-176D6DD14A21}" srcOrd="3" destOrd="0" parTransId="{551B464E-8FC0-4635-854B-1AC9D57C01A7}" sibTransId="{A377D85C-B31D-426A-BA79-66CBCE44DA75}"/>
    <dgm:cxn modelId="{6DE04862-A1DC-4FE8-815E-23E5316621D6}" srcId="{123DCB9C-CE30-4857-A364-E30739EF9277}" destId="{BAFEAB81-7187-40A1-AA7C-3F8F51CC942D}" srcOrd="0" destOrd="0" parTransId="{995D410B-8733-469C-8ED5-88DF9A62BFB2}" sibTransId="{CECE5244-0F39-4EBE-BB08-30DEB2413AE4}"/>
    <dgm:cxn modelId="{49044483-FCA3-4033-B15E-7D749081D448}" srcId="{123DCB9C-CE30-4857-A364-E30739EF9277}" destId="{617A4C80-E0FB-4936-BE3E-CA068BDE5E5F}" srcOrd="1" destOrd="0" parTransId="{9D7BC741-96D8-4FFC-B48B-A3156F04D1FA}" sibTransId="{87E56683-9314-47B7-8E86-060E7E1C4127}"/>
    <dgm:cxn modelId="{EE0925B3-0079-4B4E-A676-28063787A2DC}" type="presOf" srcId="{617A4C80-E0FB-4936-BE3E-CA068BDE5E5F}" destId="{2A1B8554-A039-4E84-AC4B-0C74EF135539}" srcOrd="0" destOrd="0" presId="urn:microsoft.com/office/officeart/2018/2/layout/IconLabelList"/>
    <dgm:cxn modelId="{9D036BE2-82CA-47C1-BF42-FCA0B8359E9A}" type="presOf" srcId="{39661865-7715-4ADB-AD9E-FCACF75ACC19}" destId="{9483C2A1-A242-4699-8C0D-EC80258DF880}" srcOrd="0" destOrd="0" presId="urn:microsoft.com/office/officeart/2018/2/layout/IconLabelList"/>
    <dgm:cxn modelId="{82DE59F3-7D97-4988-BDCC-11F4E604D8A9}" srcId="{123DCB9C-CE30-4857-A364-E30739EF9277}" destId="{39661865-7715-4ADB-AD9E-FCACF75ACC19}" srcOrd="2" destOrd="0" parTransId="{381E89C6-C77B-4F2A-A5AD-18B01892C5F1}" sibTransId="{7E3BF39C-CCF3-4C57-9B61-4D2BD43CB5F9}"/>
    <dgm:cxn modelId="{3796F24E-DBB1-4814-AECA-9A3F345E5080}" type="presParOf" srcId="{68172F67-A3F6-4E70-87E8-26DE684B318B}" destId="{98C77146-59C7-4DD8-A962-1A6961306350}" srcOrd="0" destOrd="0" presId="urn:microsoft.com/office/officeart/2018/2/layout/IconLabelList"/>
    <dgm:cxn modelId="{4FFCF286-06F9-42EB-B679-F48772CD69FE}" type="presParOf" srcId="{98C77146-59C7-4DD8-A962-1A6961306350}" destId="{C57C7779-CA15-4772-866C-D3F70648A245}" srcOrd="0" destOrd="0" presId="urn:microsoft.com/office/officeart/2018/2/layout/IconLabelList"/>
    <dgm:cxn modelId="{F1EB6F90-4CB1-4EA4-AB91-E0CCD6317BA2}" type="presParOf" srcId="{98C77146-59C7-4DD8-A962-1A6961306350}" destId="{1013BE20-496D-4726-896A-8B091968F34A}" srcOrd="1" destOrd="0" presId="urn:microsoft.com/office/officeart/2018/2/layout/IconLabelList"/>
    <dgm:cxn modelId="{983C7804-DA69-48B0-8905-B020A37376F6}" type="presParOf" srcId="{98C77146-59C7-4DD8-A962-1A6961306350}" destId="{FEB99987-8D12-40FC-9DF5-32B94EA03A11}" srcOrd="2" destOrd="0" presId="urn:microsoft.com/office/officeart/2018/2/layout/IconLabelList"/>
    <dgm:cxn modelId="{EB32C917-F465-463D-8147-7B73CEBC0B57}" type="presParOf" srcId="{68172F67-A3F6-4E70-87E8-26DE684B318B}" destId="{BEC87DC9-1391-4C6D-A9DA-FAFF54E499AC}" srcOrd="1" destOrd="0" presId="urn:microsoft.com/office/officeart/2018/2/layout/IconLabelList"/>
    <dgm:cxn modelId="{037B2D7C-AF29-4310-9256-FB59617FC067}" type="presParOf" srcId="{68172F67-A3F6-4E70-87E8-26DE684B318B}" destId="{3094D877-FDF0-4E31-9F76-9FCA66A75DB4}" srcOrd="2" destOrd="0" presId="urn:microsoft.com/office/officeart/2018/2/layout/IconLabelList"/>
    <dgm:cxn modelId="{0ACFA5AC-6070-4D49-8433-7C82D588030F}" type="presParOf" srcId="{3094D877-FDF0-4E31-9F76-9FCA66A75DB4}" destId="{DCFB6A01-04C2-4B76-9006-DFAF5F2D6583}" srcOrd="0" destOrd="0" presId="urn:microsoft.com/office/officeart/2018/2/layout/IconLabelList"/>
    <dgm:cxn modelId="{4B9E5383-C468-42AD-AFCB-AFEFA049726D}" type="presParOf" srcId="{3094D877-FDF0-4E31-9F76-9FCA66A75DB4}" destId="{23963B8B-E5A0-45A6-8952-BE0911C65EE7}" srcOrd="1" destOrd="0" presId="urn:microsoft.com/office/officeart/2018/2/layout/IconLabelList"/>
    <dgm:cxn modelId="{09B440A7-5DD6-4C04-AC72-1E4AB4EC7B6A}" type="presParOf" srcId="{3094D877-FDF0-4E31-9F76-9FCA66A75DB4}" destId="{2A1B8554-A039-4E84-AC4B-0C74EF135539}" srcOrd="2" destOrd="0" presId="urn:microsoft.com/office/officeart/2018/2/layout/IconLabelList"/>
    <dgm:cxn modelId="{2884C1E0-D8CB-4FBF-A2A0-E137063D6D83}" type="presParOf" srcId="{68172F67-A3F6-4E70-87E8-26DE684B318B}" destId="{ECB740BC-B26C-41D2-9330-4D2DE6E14937}" srcOrd="3" destOrd="0" presId="urn:microsoft.com/office/officeart/2018/2/layout/IconLabelList"/>
    <dgm:cxn modelId="{E4F01D4B-9160-4D5D-BBAA-BDFF646CBDB0}" type="presParOf" srcId="{68172F67-A3F6-4E70-87E8-26DE684B318B}" destId="{F57140AB-62D7-4C72-A695-89075B9522E0}" srcOrd="4" destOrd="0" presId="urn:microsoft.com/office/officeart/2018/2/layout/IconLabelList"/>
    <dgm:cxn modelId="{B041B3DA-B074-4EAF-A81C-0262604F172A}" type="presParOf" srcId="{F57140AB-62D7-4C72-A695-89075B9522E0}" destId="{E442B0F1-3C92-443C-A99B-BBA564C87192}" srcOrd="0" destOrd="0" presId="urn:microsoft.com/office/officeart/2018/2/layout/IconLabelList"/>
    <dgm:cxn modelId="{E1EE0C0F-1731-4E01-9166-574B038A45EF}" type="presParOf" srcId="{F57140AB-62D7-4C72-A695-89075B9522E0}" destId="{AABF6A07-9920-424F-93E8-4B672AF0AB3F}" srcOrd="1" destOrd="0" presId="urn:microsoft.com/office/officeart/2018/2/layout/IconLabelList"/>
    <dgm:cxn modelId="{D4395C64-BD5A-4272-8759-A99A0C547818}" type="presParOf" srcId="{F57140AB-62D7-4C72-A695-89075B9522E0}" destId="{9483C2A1-A242-4699-8C0D-EC80258DF880}" srcOrd="2" destOrd="0" presId="urn:microsoft.com/office/officeart/2018/2/layout/IconLabelList"/>
    <dgm:cxn modelId="{EE6E0434-32EE-4ED5-BA08-EFD0AA3D442D}" type="presParOf" srcId="{68172F67-A3F6-4E70-87E8-26DE684B318B}" destId="{473F5B2E-C24F-400A-A96F-8468AC20AA20}" srcOrd="5" destOrd="0" presId="urn:microsoft.com/office/officeart/2018/2/layout/IconLabelList"/>
    <dgm:cxn modelId="{7C651AB5-68BA-46D5-9F01-709C15D726B7}" type="presParOf" srcId="{68172F67-A3F6-4E70-87E8-26DE684B318B}" destId="{FD3ADDE3-632C-49D0-9031-AB74D4D32133}" srcOrd="6" destOrd="0" presId="urn:microsoft.com/office/officeart/2018/2/layout/IconLabelList"/>
    <dgm:cxn modelId="{23612367-6B48-4895-BDE9-96D9844CD244}" type="presParOf" srcId="{FD3ADDE3-632C-49D0-9031-AB74D4D32133}" destId="{EA6944DE-A0DF-4C14-8DA5-050BF717FE60}" srcOrd="0" destOrd="0" presId="urn:microsoft.com/office/officeart/2018/2/layout/IconLabelList"/>
    <dgm:cxn modelId="{AB64B0F3-B5A3-40A3-BC1A-7B15ABCD363E}" type="presParOf" srcId="{FD3ADDE3-632C-49D0-9031-AB74D4D32133}" destId="{6579FB03-47B0-4854-BB99-49B796326726}" srcOrd="1" destOrd="0" presId="urn:microsoft.com/office/officeart/2018/2/layout/IconLabelList"/>
    <dgm:cxn modelId="{6CA71A4B-A31B-4C51-98A3-6F9F393EF876}" type="presParOf" srcId="{FD3ADDE3-632C-49D0-9031-AB74D4D32133}" destId="{B6D76C8B-4336-4E02-AAAE-428F0BF8617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9129EC-3856-45DD-A9BC-C320814859C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B2934D-2682-4653-B0A7-78DC21203172}">
      <dgm:prSet/>
      <dgm:spPr/>
      <dgm:t>
        <a:bodyPr/>
        <a:lstStyle/>
        <a:p>
          <a:pPr>
            <a:lnSpc>
              <a:spcPct val="100000"/>
            </a:lnSpc>
          </a:pPr>
          <a:r>
            <a:rPr lang="en-US"/>
            <a:t>A bit of Python</a:t>
          </a:r>
        </a:p>
      </dgm:t>
    </dgm:pt>
    <dgm:pt modelId="{E49EF3B5-8C86-4E64-9055-EF1E6C560C85}" type="parTrans" cxnId="{841D17E9-F1E0-4BF5-B6C6-1B0D463AB755}">
      <dgm:prSet/>
      <dgm:spPr/>
      <dgm:t>
        <a:bodyPr/>
        <a:lstStyle/>
        <a:p>
          <a:endParaRPr lang="en-US"/>
        </a:p>
      </dgm:t>
    </dgm:pt>
    <dgm:pt modelId="{92C2C879-E077-4124-99C5-DCB1C49CFF5F}" type="sibTrans" cxnId="{841D17E9-F1E0-4BF5-B6C6-1B0D463AB755}">
      <dgm:prSet/>
      <dgm:spPr/>
      <dgm:t>
        <a:bodyPr/>
        <a:lstStyle/>
        <a:p>
          <a:endParaRPr lang="en-US"/>
        </a:p>
      </dgm:t>
    </dgm:pt>
    <dgm:pt modelId="{4E3A0529-4719-473D-8FB7-0AB102A82C0B}">
      <dgm:prSet/>
      <dgm:spPr/>
      <dgm:t>
        <a:bodyPr/>
        <a:lstStyle/>
        <a:p>
          <a:pPr>
            <a:lnSpc>
              <a:spcPct val="100000"/>
            </a:lnSpc>
          </a:pPr>
          <a:r>
            <a:rPr lang="en-US"/>
            <a:t>A bit of R</a:t>
          </a:r>
        </a:p>
      </dgm:t>
    </dgm:pt>
    <dgm:pt modelId="{42C4EFFF-3EA8-430F-B257-56071609A02F}" type="parTrans" cxnId="{258A27A1-AFB2-406C-957C-3F314EDA19F0}">
      <dgm:prSet/>
      <dgm:spPr/>
      <dgm:t>
        <a:bodyPr/>
        <a:lstStyle/>
        <a:p>
          <a:endParaRPr lang="en-US"/>
        </a:p>
      </dgm:t>
    </dgm:pt>
    <dgm:pt modelId="{432CA3F3-9F24-4235-AC57-0C01F92AE091}" type="sibTrans" cxnId="{258A27A1-AFB2-406C-957C-3F314EDA19F0}">
      <dgm:prSet/>
      <dgm:spPr/>
      <dgm:t>
        <a:bodyPr/>
        <a:lstStyle/>
        <a:p>
          <a:endParaRPr lang="en-US"/>
        </a:p>
      </dgm:t>
    </dgm:pt>
    <dgm:pt modelId="{7D2972BE-CB03-4A57-8349-0F290EE2DF76}">
      <dgm:prSet/>
      <dgm:spPr/>
      <dgm:t>
        <a:bodyPr/>
        <a:lstStyle/>
        <a:p>
          <a:pPr>
            <a:lnSpc>
              <a:spcPct val="100000"/>
            </a:lnSpc>
          </a:pPr>
          <a:r>
            <a:rPr lang="en-US"/>
            <a:t>Setting up reticulate and using it in R Markdown</a:t>
          </a:r>
        </a:p>
      </dgm:t>
    </dgm:pt>
    <dgm:pt modelId="{1DBE3A9C-DD9D-46B4-895E-2B890935B9DE}" type="parTrans" cxnId="{6C59194D-3CF2-44E6-B541-EB9E85DB7B95}">
      <dgm:prSet/>
      <dgm:spPr/>
      <dgm:t>
        <a:bodyPr/>
        <a:lstStyle/>
        <a:p>
          <a:endParaRPr lang="en-US"/>
        </a:p>
      </dgm:t>
    </dgm:pt>
    <dgm:pt modelId="{4DDA9702-1992-4225-81E4-0A3081FD455C}" type="sibTrans" cxnId="{6C59194D-3CF2-44E6-B541-EB9E85DB7B95}">
      <dgm:prSet/>
      <dgm:spPr/>
      <dgm:t>
        <a:bodyPr/>
        <a:lstStyle/>
        <a:p>
          <a:endParaRPr lang="en-US"/>
        </a:p>
      </dgm:t>
    </dgm:pt>
    <dgm:pt modelId="{3B925FCC-A682-45E5-8D79-8C01FBD192A3}">
      <dgm:prSet/>
      <dgm:spPr/>
      <dgm:t>
        <a:bodyPr/>
        <a:lstStyle/>
        <a:p>
          <a:pPr>
            <a:lnSpc>
              <a:spcPct val="100000"/>
            </a:lnSpc>
          </a:pPr>
          <a:r>
            <a:rPr lang="en-US"/>
            <a:t>How to take this home and use it today</a:t>
          </a:r>
        </a:p>
      </dgm:t>
    </dgm:pt>
    <dgm:pt modelId="{2971AE27-B53A-4505-A60A-28B3C4D683E6}" type="parTrans" cxnId="{876D0BB9-28AA-49D6-831A-B7A35B811904}">
      <dgm:prSet/>
      <dgm:spPr/>
      <dgm:t>
        <a:bodyPr/>
        <a:lstStyle/>
        <a:p>
          <a:endParaRPr lang="en-US"/>
        </a:p>
      </dgm:t>
    </dgm:pt>
    <dgm:pt modelId="{B14F2144-026E-457C-BB78-1EB860FD4BC4}" type="sibTrans" cxnId="{876D0BB9-28AA-49D6-831A-B7A35B811904}">
      <dgm:prSet/>
      <dgm:spPr/>
      <dgm:t>
        <a:bodyPr/>
        <a:lstStyle/>
        <a:p>
          <a:endParaRPr lang="en-US"/>
        </a:p>
      </dgm:t>
    </dgm:pt>
    <dgm:pt modelId="{EF7437F4-93EC-4338-8C47-541C85B2AA4E}" type="pres">
      <dgm:prSet presAssocID="{2D9129EC-3856-45DD-A9BC-C320814859C1}" presName="root" presStyleCnt="0">
        <dgm:presLayoutVars>
          <dgm:dir/>
          <dgm:resizeHandles val="exact"/>
        </dgm:presLayoutVars>
      </dgm:prSet>
      <dgm:spPr/>
    </dgm:pt>
    <dgm:pt modelId="{BA420C82-49F6-4548-83BA-4B0BFAA3768D}" type="pres">
      <dgm:prSet presAssocID="{A6B2934D-2682-4653-B0A7-78DC21203172}" presName="compNode" presStyleCnt="0"/>
      <dgm:spPr/>
    </dgm:pt>
    <dgm:pt modelId="{2DDDA2F8-A1D0-425A-A36E-25A44CB73DA3}" type="pres">
      <dgm:prSet presAssocID="{A6B2934D-2682-4653-B0A7-78DC21203172}" presName="bgRect" presStyleLbl="bgShp" presStyleIdx="0" presStyleCnt="4"/>
      <dgm:spPr/>
    </dgm:pt>
    <dgm:pt modelId="{B4118A6D-50F4-4667-B018-6F2E106CE120}" type="pres">
      <dgm:prSet presAssocID="{A6B2934D-2682-4653-B0A7-78DC212031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8AC311E8-DEB7-48D4-8F6E-92FF5F2F6222}" type="pres">
      <dgm:prSet presAssocID="{A6B2934D-2682-4653-B0A7-78DC21203172}" presName="spaceRect" presStyleCnt="0"/>
      <dgm:spPr/>
    </dgm:pt>
    <dgm:pt modelId="{3E8CA236-2F57-4BCA-BF29-4A3F07F07E06}" type="pres">
      <dgm:prSet presAssocID="{A6B2934D-2682-4653-B0A7-78DC21203172}" presName="parTx" presStyleLbl="revTx" presStyleIdx="0" presStyleCnt="4">
        <dgm:presLayoutVars>
          <dgm:chMax val="0"/>
          <dgm:chPref val="0"/>
        </dgm:presLayoutVars>
      </dgm:prSet>
      <dgm:spPr/>
    </dgm:pt>
    <dgm:pt modelId="{2D91FD0A-EC97-4CAC-9E65-8B28F0D93979}" type="pres">
      <dgm:prSet presAssocID="{92C2C879-E077-4124-99C5-DCB1C49CFF5F}" presName="sibTrans" presStyleCnt="0"/>
      <dgm:spPr/>
    </dgm:pt>
    <dgm:pt modelId="{BA46DA7F-127D-440A-85E2-42D832A4DC6C}" type="pres">
      <dgm:prSet presAssocID="{4E3A0529-4719-473D-8FB7-0AB102A82C0B}" presName="compNode" presStyleCnt="0"/>
      <dgm:spPr/>
    </dgm:pt>
    <dgm:pt modelId="{4A8A597B-1C43-4466-BB23-D446F9A0B3A3}" type="pres">
      <dgm:prSet presAssocID="{4E3A0529-4719-473D-8FB7-0AB102A82C0B}" presName="bgRect" presStyleLbl="bgShp" presStyleIdx="1" presStyleCnt="4"/>
      <dgm:spPr/>
    </dgm:pt>
    <dgm:pt modelId="{B961A54A-66CD-43F0-9CC2-C8CEEDB61DBE}" type="pres">
      <dgm:prSet presAssocID="{4E3A0529-4719-473D-8FB7-0AB102A82C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atistics"/>
        </a:ext>
      </dgm:extLst>
    </dgm:pt>
    <dgm:pt modelId="{AA7FFF83-F018-42A6-8B18-C35650CFAF90}" type="pres">
      <dgm:prSet presAssocID="{4E3A0529-4719-473D-8FB7-0AB102A82C0B}" presName="spaceRect" presStyleCnt="0"/>
      <dgm:spPr/>
    </dgm:pt>
    <dgm:pt modelId="{986B2EA4-0CDE-4A91-8AFA-DD83822192E0}" type="pres">
      <dgm:prSet presAssocID="{4E3A0529-4719-473D-8FB7-0AB102A82C0B}" presName="parTx" presStyleLbl="revTx" presStyleIdx="1" presStyleCnt="4">
        <dgm:presLayoutVars>
          <dgm:chMax val="0"/>
          <dgm:chPref val="0"/>
        </dgm:presLayoutVars>
      </dgm:prSet>
      <dgm:spPr/>
    </dgm:pt>
    <dgm:pt modelId="{998DE119-6B9F-4AEC-BD00-A1F990DCE49A}" type="pres">
      <dgm:prSet presAssocID="{432CA3F3-9F24-4235-AC57-0C01F92AE091}" presName="sibTrans" presStyleCnt="0"/>
      <dgm:spPr/>
    </dgm:pt>
    <dgm:pt modelId="{211BEE79-B5E5-4A67-94B4-6000E3A4EE11}" type="pres">
      <dgm:prSet presAssocID="{7D2972BE-CB03-4A57-8349-0F290EE2DF76}" presName="compNode" presStyleCnt="0"/>
      <dgm:spPr/>
    </dgm:pt>
    <dgm:pt modelId="{8D040CA5-2865-4074-A6EA-2A1C52445586}" type="pres">
      <dgm:prSet presAssocID="{7D2972BE-CB03-4A57-8349-0F290EE2DF76}" presName="bgRect" presStyleLbl="bgShp" presStyleIdx="2" presStyleCnt="4"/>
      <dgm:spPr/>
    </dgm:pt>
    <dgm:pt modelId="{B58F30E0-D390-40ED-9B4C-8189D1EEB54E}" type="pres">
      <dgm:prSet presAssocID="{7D2972BE-CB03-4A57-8349-0F290EE2DF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andshake"/>
        </a:ext>
      </dgm:extLst>
    </dgm:pt>
    <dgm:pt modelId="{8F945C8C-4B11-45A9-A634-0729F569A9BA}" type="pres">
      <dgm:prSet presAssocID="{7D2972BE-CB03-4A57-8349-0F290EE2DF76}" presName="spaceRect" presStyleCnt="0"/>
      <dgm:spPr/>
    </dgm:pt>
    <dgm:pt modelId="{999B1CE3-2CE8-438F-AB0D-200C0C5BB97E}" type="pres">
      <dgm:prSet presAssocID="{7D2972BE-CB03-4A57-8349-0F290EE2DF76}" presName="parTx" presStyleLbl="revTx" presStyleIdx="2" presStyleCnt="4">
        <dgm:presLayoutVars>
          <dgm:chMax val="0"/>
          <dgm:chPref val="0"/>
        </dgm:presLayoutVars>
      </dgm:prSet>
      <dgm:spPr/>
    </dgm:pt>
    <dgm:pt modelId="{D6AC0C6F-5AF0-4D8A-AC90-9D1942A260C9}" type="pres">
      <dgm:prSet presAssocID="{4DDA9702-1992-4225-81E4-0A3081FD455C}" presName="sibTrans" presStyleCnt="0"/>
      <dgm:spPr/>
    </dgm:pt>
    <dgm:pt modelId="{CB9CF9B4-949C-41D8-AEB1-882B76586474}" type="pres">
      <dgm:prSet presAssocID="{3B925FCC-A682-45E5-8D79-8C01FBD192A3}" presName="compNode" presStyleCnt="0"/>
      <dgm:spPr/>
    </dgm:pt>
    <dgm:pt modelId="{AF190D13-AFE1-4FEF-A561-1681F3199623}" type="pres">
      <dgm:prSet presAssocID="{3B925FCC-A682-45E5-8D79-8C01FBD192A3}" presName="bgRect" presStyleLbl="bgShp" presStyleIdx="3" presStyleCnt="4"/>
      <dgm:spPr/>
    </dgm:pt>
    <dgm:pt modelId="{3004E824-9D20-4E49-A0D9-C9C5E8FB356E}" type="pres">
      <dgm:prSet presAssocID="{3B925FCC-A682-45E5-8D79-8C01FBD192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905C890F-3C7F-4316-893B-7E691EC64C3B}" type="pres">
      <dgm:prSet presAssocID="{3B925FCC-A682-45E5-8D79-8C01FBD192A3}" presName="spaceRect" presStyleCnt="0"/>
      <dgm:spPr/>
    </dgm:pt>
    <dgm:pt modelId="{9033C122-6E89-4C89-8E8E-A080269FC682}" type="pres">
      <dgm:prSet presAssocID="{3B925FCC-A682-45E5-8D79-8C01FBD192A3}" presName="parTx" presStyleLbl="revTx" presStyleIdx="3" presStyleCnt="4">
        <dgm:presLayoutVars>
          <dgm:chMax val="0"/>
          <dgm:chPref val="0"/>
        </dgm:presLayoutVars>
      </dgm:prSet>
      <dgm:spPr/>
    </dgm:pt>
  </dgm:ptLst>
  <dgm:cxnLst>
    <dgm:cxn modelId="{317BA75E-2DC7-4C89-9A27-927E1180D575}" type="presOf" srcId="{4E3A0529-4719-473D-8FB7-0AB102A82C0B}" destId="{986B2EA4-0CDE-4A91-8AFA-DD83822192E0}" srcOrd="0" destOrd="0" presId="urn:microsoft.com/office/officeart/2018/2/layout/IconVerticalSolidList"/>
    <dgm:cxn modelId="{6C59194D-3CF2-44E6-B541-EB9E85DB7B95}" srcId="{2D9129EC-3856-45DD-A9BC-C320814859C1}" destId="{7D2972BE-CB03-4A57-8349-0F290EE2DF76}" srcOrd="2" destOrd="0" parTransId="{1DBE3A9C-DD9D-46B4-895E-2B890935B9DE}" sibTransId="{4DDA9702-1992-4225-81E4-0A3081FD455C}"/>
    <dgm:cxn modelId="{CDCAB675-A046-4D4F-A750-DEFC10589201}" type="presOf" srcId="{2D9129EC-3856-45DD-A9BC-C320814859C1}" destId="{EF7437F4-93EC-4338-8C47-541C85B2AA4E}" srcOrd="0" destOrd="0" presId="urn:microsoft.com/office/officeart/2018/2/layout/IconVerticalSolidList"/>
    <dgm:cxn modelId="{C51FAB9C-0992-457D-801A-168FB9B61878}" type="presOf" srcId="{3B925FCC-A682-45E5-8D79-8C01FBD192A3}" destId="{9033C122-6E89-4C89-8E8E-A080269FC682}" srcOrd="0" destOrd="0" presId="urn:microsoft.com/office/officeart/2018/2/layout/IconVerticalSolidList"/>
    <dgm:cxn modelId="{258A27A1-AFB2-406C-957C-3F314EDA19F0}" srcId="{2D9129EC-3856-45DD-A9BC-C320814859C1}" destId="{4E3A0529-4719-473D-8FB7-0AB102A82C0B}" srcOrd="1" destOrd="0" parTransId="{42C4EFFF-3EA8-430F-B257-56071609A02F}" sibTransId="{432CA3F3-9F24-4235-AC57-0C01F92AE091}"/>
    <dgm:cxn modelId="{876D0BB9-28AA-49D6-831A-B7A35B811904}" srcId="{2D9129EC-3856-45DD-A9BC-C320814859C1}" destId="{3B925FCC-A682-45E5-8D79-8C01FBD192A3}" srcOrd="3" destOrd="0" parTransId="{2971AE27-B53A-4505-A60A-28B3C4D683E6}" sibTransId="{B14F2144-026E-457C-BB78-1EB860FD4BC4}"/>
    <dgm:cxn modelId="{841D17E9-F1E0-4BF5-B6C6-1B0D463AB755}" srcId="{2D9129EC-3856-45DD-A9BC-C320814859C1}" destId="{A6B2934D-2682-4653-B0A7-78DC21203172}" srcOrd="0" destOrd="0" parTransId="{E49EF3B5-8C86-4E64-9055-EF1E6C560C85}" sibTransId="{92C2C879-E077-4124-99C5-DCB1C49CFF5F}"/>
    <dgm:cxn modelId="{0613A9ED-7E25-4BBA-851D-0A478731AB46}" type="presOf" srcId="{A6B2934D-2682-4653-B0A7-78DC21203172}" destId="{3E8CA236-2F57-4BCA-BF29-4A3F07F07E06}" srcOrd="0" destOrd="0" presId="urn:microsoft.com/office/officeart/2018/2/layout/IconVerticalSolidList"/>
    <dgm:cxn modelId="{82B076F6-6703-4EA2-AD54-624F3821D54D}" type="presOf" srcId="{7D2972BE-CB03-4A57-8349-0F290EE2DF76}" destId="{999B1CE3-2CE8-438F-AB0D-200C0C5BB97E}" srcOrd="0" destOrd="0" presId="urn:microsoft.com/office/officeart/2018/2/layout/IconVerticalSolidList"/>
    <dgm:cxn modelId="{FC3C0E49-6F89-498E-A48C-48A768CD24EE}" type="presParOf" srcId="{EF7437F4-93EC-4338-8C47-541C85B2AA4E}" destId="{BA420C82-49F6-4548-83BA-4B0BFAA3768D}" srcOrd="0" destOrd="0" presId="urn:microsoft.com/office/officeart/2018/2/layout/IconVerticalSolidList"/>
    <dgm:cxn modelId="{8B1E379B-00B0-4533-ABB4-D5A8EB04CB45}" type="presParOf" srcId="{BA420C82-49F6-4548-83BA-4B0BFAA3768D}" destId="{2DDDA2F8-A1D0-425A-A36E-25A44CB73DA3}" srcOrd="0" destOrd="0" presId="urn:microsoft.com/office/officeart/2018/2/layout/IconVerticalSolidList"/>
    <dgm:cxn modelId="{4AE127AD-5830-47EE-A9D0-F74D234D1DA7}" type="presParOf" srcId="{BA420C82-49F6-4548-83BA-4B0BFAA3768D}" destId="{B4118A6D-50F4-4667-B018-6F2E106CE120}" srcOrd="1" destOrd="0" presId="urn:microsoft.com/office/officeart/2018/2/layout/IconVerticalSolidList"/>
    <dgm:cxn modelId="{A6F41B26-3DBF-4A77-ACBA-CB2410C48C16}" type="presParOf" srcId="{BA420C82-49F6-4548-83BA-4B0BFAA3768D}" destId="{8AC311E8-DEB7-48D4-8F6E-92FF5F2F6222}" srcOrd="2" destOrd="0" presId="urn:microsoft.com/office/officeart/2018/2/layout/IconVerticalSolidList"/>
    <dgm:cxn modelId="{11409E6A-35A1-44BA-9A0A-8B8FCE9AEFE3}" type="presParOf" srcId="{BA420C82-49F6-4548-83BA-4B0BFAA3768D}" destId="{3E8CA236-2F57-4BCA-BF29-4A3F07F07E06}" srcOrd="3" destOrd="0" presId="urn:microsoft.com/office/officeart/2018/2/layout/IconVerticalSolidList"/>
    <dgm:cxn modelId="{2FCC29C3-4754-416F-8AA6-85547DF22AF0}" type="presParOf" srcId="{EF7437F4-93EC-4338-8C47-541C85B2AA4E}" destId="{2D91FD0A-EC97-4CAC-9E65-8B28F0D93979}" srcOrd="1" destOrd="0" presId="urn:microsoft.com/office/officeart/2018/2/layout/IconVerticalSolidList"/>
    <dgm:cxn modelId="{4CA6CE69-4453-4C31-AC11-142C0B6021EA}" type="presParOf" srcId="{EF7437F4-93EC-4338-8C47-541C85B2AA4E}" destId="{BA46DA7F-127D-440A-85E2-42D832A4DC6C}" srcOrd="2" destOrd="0" presId="urn:microsoft.com/office/officeart/2018/2/layout/IconVerticalSolidList"/>
    <dgm:cxn modelId="{C9A0BDC9-CB39-4566-97A1-80B508E2AF7A}" type="presParOf" srcId="{BA46DA7F-127D-440A-85E2-42D832A4DC6C}" destId="{4A8A597B-1C43-4466-BB23-D446F9A0B3A3}" srcOrd="0" destOrd="0" presId="urn:microsoft.com/office/officeart/2018/2/layout/IconVerticalSolidList"/>
    <dgm:cxn modelId="{90381776-DB25-4649-B1D6-C27C833FB944}" type="presParOf" srcId="{BA46DA7F-127D-440A-85E2-42D832A4DC6C}" destId="{B961A54A-66CD-43F0-9CC2-C8CEEDB61DBE}" srcOrd="1" destOrd="0" presId="urn:microsoft.com/office/officeart/2018/2/layout/IconVerticalSolidList"/>
    <dgm:cxn modelId="{4C1976C7-94B7-4A20-AB10-688AB78AC2EA}" type="presParOf" srcId="{BA46DA7F-127D-440A-85E2-42D832A4DC6C}" destId="{AA7FFF83-F018-42A6-8B18-C35650CFAF90}" srcOrd="2" destOrd="0" presId="urn:microsoft.com/office/officeart/2018/2/layout/IconVerticalSolidList"/>
    <dgm:cxn modelId="{291F1E41-6546-4D93-AF76-9A0F8A299316}" type="presParOf" srcId="{BA46DA7F-127D-440A-85E2-42D832A4DC6C}" destId="{986B2EA4-0CDE-4A91-8AFA-DD83822192E0}" srcOrd="3" destOrd="0" presId="urn:microsoft.com/office/officeart/2018/2/layout/IconVerticalSolidList"/>
    <dgm:cxn modelId="{B0C83C63-D515-4ECD-9A5C-3167867ECA49}" type="presParOf" srcId="{EF7437F4-93EC-4338-8C47-541C85B2AA4E}" destId="{998DE119-6B9F-4AEC-BD00-A1F990DCE49A}" srcOrd="3" destOrd="0" presId="urn:microsoft.com/office/officeart/2018/2/layout/IconVerticalSolidList"/>
    <dgm:cxn modelId="{0E42334E-7157-4CF2-829B-BA4E1F612608}" type="presParOf" srcId="{EF7437F4-93EC-4338-8C47-541C85B2AA4E}" destId="{211BEE79-B5E5-4A67-94B4-6000E3A4EE11}" srcOrd="4" destOrd="0" presId="urn:microsoft.com/office/officeart/2018/2/layout/IconVerticalSolidList"/>
    <dgm:cxn modelId="{26613261-3C73-4BB9-9A38-7F7AC541E99B}" type="presParOf" srcId="{211BEE79-B5E5-4A67-94B4-6000E3A4EE11}" destId="{8D040CA5-2865-4074-A6EA-2A1C52445586}" srcOrd="0" destOrd="0" presId="urn:microsoft.com/office/officeart/2018/2/layout/IconVerticalSolidList"/>
    <dgm:cxn modelId="{E1E47BCC-BC81-40EE-BF38-F1D0E29B6FDD}" type="presParOf" srcId="{211BEE79-B5E5-4A67-94B4-6000E3A4EE11}" destId="{B58F30E0-D390-40ED-9B4C-8189D1EEB54E}" srcOrd="1" destOrd="0" presId="urn:microsoft.com/office/officeart/2018/2/layout/IconVerticalSolidList"/>
    <dgm:cxn modelId="{EFAC656A-AE16-456F-BE00-AEA78060A71C}" type="presParOf" srcId="{211BEE79-B5E5-4A67-94B4-6000E3A4EE11}" destId="{8F945C8C-4B11-45A9-A634-0729F569A9BA}" srcOrd="2" destOrd="0" presId="urn:microsoft.com/office/officeart/2018/2/layout/IconVerticalSolidList"/>
    <dgm:cxn modelId="{CA393A71-ADC0-4026-B15D-BB3D5E34C4CB}" type="presParOf" srcId="{211BEE79-B5E5-4A67-94B4-6000E3A4EE11}" destId="{999B1CE3-2CE8-438F-AB0D-200C0C5BB97E}" srcOrd="3" destOrd="0" presId="urn:microsoft.com/office/officeart/2018/2/layout/IconVerticalSolidList"/>
    <dgm:cxn modelId="{0BCAF0FD-AD27-4827-9503-8553D9994FB8}" type="presParOf" srcId="{EF7437F4-93EC-4338-8C47-541C85B2AA4E}" destId="{D6AC0C6F-5AF0-4D8A-AC90-9D1942A260C9}" srcOrd="5" destOrd="0" presId="urn:microsoft.com/office/officeart/2018/2/layout/IconVerticalSolidList"/>
    <dgm:cxn modelId="{CF7888A3-66F9-4BED-9C2D-42E531374078}" type="presParOf" srcId="{EF7437F4-93EC-4338-8C47-541C85B2AA4E}" destId="{CB9CF9B4-949C-41D8-AEB1-882B76586474}" srcOrd="6" destOrd="0" presId="urn:microsoft.com/office/officeart/2018/2/layout/IconVerticalSolidList"/>
    <dgm:cxn modelId="{8DFEFEDD-DFB1-4BB5-A202-AD728986AFA8}" type="presParOf" srcId="{CB9CF9B4-949C-41D8-AEB1-882B76586474}" destId="{AF190D13-AFE1-4FEF-A561-1681F3199623}" srcOrd="0" destOrd="0" presId="urn:microsoft.com/office/officeart/2018/2/layout/IconVerticalSolidList"/>
    <dgm:cxn modelId="{5E8DC8DA-B4DC-46C2-B762-8802F9C66FDC}" type="presParOf" srcId="{CB9CF9B4-949C-41D8-AEB1-882B76586474}" destId="{3004E824-9D20-4E49-A0D9-C9C5E8FB356E}" srcOrd="1" destOrd="0" presId="urn:microsoft.com/office/officeart/2018/2/layout/IconVerticalSolidList"/>
    <dgm:cxn modelId="{82F94746-ABE3-405F-8BC3-C637A91F543E}" type="presParOf" srcId="{CB9CF9B4-949C-41D8-AEB1-882B76586474}" destId="{905C890F-3C7F-4316-893B-7E691EC64C3B}" srcOrd="2" destOrd="0" presId="urn:microsoft.com/office/officeart/2018/2/layout/IconVerticalSolidList"/>
    <dgm:cxn modelId="{2085A901-13B4-44AA-B75C-371D002013BF}" type="presParOf" srcId="{CB9CF9B4-949C-41D8-AEB1-882B76586474}" destId="{9033C122-6E89-4C89-8E8E-A080269FC6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5058C8-F8B0-443C-866E-04550A375644}" type="doc">
      <dgm:prSet loTypeId="urn:microsoft.com/office/officeart/2005/8/layout/chevron1" loCatId="process" qsTypeId="urn:microsoft.com/office/officeart/2005/8/quickstyle/simple1" qsCatId="simple" csTypeId="urn:microsoft.com/office/officeart/2005/8/colors/accent1_2" csCatId="accent1" phldr="1"/>
      <dgm:spPr/>
    </dgm:pt>
    <dgm:pt modelId="{144F8BA5-9139-4FBB-AC21-2604A14375C3}">
      <dgm:prSet phldrT="[Text]"/>
      <dgm:spPr/>
      <dgm:t>
        <a:bodyPr/>
        <a:lstStyle/>
        <a:p>
          <a:r>
            <a:rPr lang="en-US" dirty="0"/>
            <a:t>Click ‘</a:t>
          </a:r>
          <a:r>
            <a:rPr lang="en-US" dirty="0" err="1"/>
            <a:t>MultilingualMarkdown</a:t>
          </a:r>
          <a:r>
            <a:rPr lang="en-US" dirty="0"/>
            <a:t>’</a:t>
          </a:r>
        </a:p>
      </dgm:t>
    </dgm:pt>
    <dgm:pt modelId="{0DA386B7-356E-4315-8D2E-B74F180EE848}" type="parTrans" cxnId="{1D98896C-3219-4D69-8D86-3F743F9A0BF4}">
      <dgm:prSet/>
      <dgm:spPr/>
      <dgm:t>
        <a:bodyPr/>
        <a:lstStyle/>
        <a:p>
          <a:endParaRPr lang="en-US"/>
        </a:p>
      </dgm:t>
    </dgm:pt>
    <dgm:pt modelId="{28C8BBAA-4F03-4741-BC35-5B012EF77DD0}" type="sibTrans" cxnId="{1D98896C-3219-4D69-8D86-3F743F9A0BF4}">
      <dgm:prSet/>
      <dgm:spPr/>
      <dgm:t>
        <a:bodyPr/>
        <a:lstStyle/>
        <a:p>
          <a:endParaRPr lang="en-US"/>
        </a:p>
      </dgm:t>
    </dgm:pt>
    <dgm:pt modelId="{73281815-2277-405B-96BA-8FA0225E1FAA}">
      <dgm:prSet phldrT="[Text]"/>
      <dgm:spPr/>
      <dgm:t>
        <a:bodyPr/>
        <a:lstStyle/>
        <a:p>
          <a:r>
            <a:rPr lang="en-US"/>
            <a:t>On the ‘Git’ tab, click ‘Pull’</a:t>
          </a:r>
        </a:p>
        <a:p>
          <a:endParaRPr lang="en-US"/>
        </a:p>
      </dgm:t>
    </dgm:pt>
    <dgm:pt modelId="{807984A7-96F3-4D1B-968E-4E99B23ABF43}" type="parTrans" cxnId="{ACF66270-26A2-43F5-9D9C-2FE5A80912D5}">
      <dgm:prSet/>
      <dgm:spPr/>
      <dgm:t>
        <a:bodyPr/>
        <a:lstStyle/>
        <a:p>
          <a:endParaRPr lang="en-US"/>
        </a:p>
      </dgm:t>
    </dgm:pt>
    <dgm:pt modelId="{F6C93E0E-5572-403E-B337-8A261258B438}" type="sibTrans" cxnId="{ACF66270-26A2-43F5-9D9C-2FE5A80912D5}">
      <dgm:prSet/>
      <dgm:spPr/>
      <dgm:t>
        <a:bodyPr/>
        <a:lstStyle/>
        <a:p>
          <a:endParaRPr lang="en-US"/>
        </a:p>
      </dgm:t>
    </dgm:pt>
    <dgm:pt modelId="{99DC1080-BAFF-47CF-9D9B-5AFA5AF267A8}">
      <dgm:prSet phldrT="[Text]" custT="1"/>
      <dgm:spPr/>
      <dgm:t>
        <a:bodyPr/>
        <a:lstStyle/>
        <a:p>
          <a:r>
            <a:rPr lang="en-US" sz="1400" dirty="0"/>
            <a:t>Open and source the file </a:t>
          </a:r>
          <a:r>
            <a:rPr lang="en-US" sz="1400" dirty="0" err="1"/>
            <a:t>installpkgs.R</a:t>
          </a:r>
          <a:endParaRPr lang="en-US" sz="1200" dirty="0">
            <a:latin typeface="Courier New" panose="02070309020205020404" pitchFamily="49" charset="0"/>
            <a:cs typeface="Courier New" panose="02070309020205020404" pitchFamily="49" charset="0"/>
          </a:endParaRPr>
        </a:p>
      </dgm:t>
    </dgm:pt>
    <dgm:pt modelId="{FADAB749-0F11-4C9A-968C-65660927BA87}" type="parTrans" cxnId="{7895BA92-F879-4E6C-A059-9ED496863E61}">
      <dgm:prSet/>
      <dgm:spPr/>
      <dgm:t>
        <a:bodyPr/>
        <a:lstStyle/>
        <a:p>
          <a:endParaRPr lang="en-US"/>
        </a:p>
      </dgm:t>
    </dgm:pt>
    <dgm:pt modelId="{F1A56FC4-24EC-41EB-B648-8894FA78210E}" type="sibTrans" cxnId="{7895BA92-F879-4E6C-A059-9ED496863E61}">
      <dgm:prSet/>
      <dgm:spPr/>
      <dgm:t>
        <a:bodyPr/>
        <a:lstStyle/>
        <a:p>
          <a:endParaRPr lang="en-US"/>
        </a:p>
      </dgm:t>
    </dgm:pt>
    <dgm:pt modelId="{78E0EC1B-1644-4735-8384-0CB1A65B0274}" type="pres">
      <dgm:prSet presAssocID="{8A5058C8-F8B0-443C-866E-04550A375644}" presName="Name0" presStyleCnt="0">
        <dgm:presLayoutVars>
          <dgm:dir/>
          <dgm:animLvl val="lvl"/>
          <dgm:resizeHandles val="exact"/>
        </dgm:presLayoutVars>
      </dgm:prSet>
      <dgm:spPr/>
    </dgm:pt>
    <dgm:pt modelId="{065736A6-C943-4763-8D18-F393DDB1357D}" type="pres">
      <dgm:prSet presAssocID="{144F8BA5-9139-4FBB-AC21-2604A14375C3}" presName="parTxOnly" presStyleLbl="node1" presStyleIdx="0" presStyleCnt="3">
        <dgm:presLayoutVars>
          <dgm:chMax val="0"/>
          <dgm:chPref val="0"/>
          <dgm:bulletEnabled val="1"/>
        </dgm:presLayoutVars>
      </dgm:prSet>
      <dgm:spPr/>
    </dgm:pt>
    <dgm:pt modelId="{839F6D23-AB74-4B6A-B47B-1F0B30B6D0B4}" type="pres">
      <dgm:prSet presAssocID="{28C8BBAA-4F03-4741-BC35-5B012EF77DD0}" presName="parTxOnlySpace" presStyleCnt="0"/>
      <dgm:spPr/>
    </dgm:pt>
    <dgm:pt modelId="{1076458B-881C-4524-BF40-FE85A6618A90}" type="pres">
      <dgm:prSet presAssocID="{73281815-2277-405B-96BA-8FA0225E1FAA}" presName="parTxOnly" presStyleLbl="node1" presStyleIdx="1" presStyleCnt="3">
        <dgm:presLayoutVars>
          <dgm:chMax val="0"/>
          <dgm:chPref val="0"/>
          <dgm:bulletEnabled val="1"/>
        </dgm:presLayoutVars>
      </dgm:prSet>
      <dgm:spPr/>
    </dgm:pt>
    <dgm:pt modelId="{6CA9A7CF-9AD0-4CC4-A516-FBB111BE6957}" type="pres">
      <dgm:prSet presAssocID="{F6C93E0E-5572-403E-B337-8A261258B438}" presName="parTxOnlySpace" presStyleCnt="0"/>
      <dgm:spPr/>
    </dgm:pt>
    <dgm:pt modelId="{AFC9C014-770B-40DB-8723-9107D1D1705D}" type="pres">
      <dgm:prSet presAssocID="{99DC1080-BAFF-47CF-9D9B-5AFA5AF267A8}" presName="parTxOnly" presStyleLbl="node1" presStyleIdx="2" presStyleCnt="3">
        <dgm:presLayoutVars>
          <dgm:chMax val="0"/>
          <dgm:chPref val="0"/>
          <dgm:bulletEnabled val="1"/>
        </dgm:presLayoutVars>
      </dgm:prSet>
      <dgm:spPr/>
    </dgm:pt>
  </dgm:ptLst>
  <dgm:cxnLst>
    <dgm:cxn modelId="{D080C35D-98E0-4DA3-8FB3-0E56067B2285}" type="presOf" srcId="{144F8BA5-9139-4FBB-AC21-2604A14375C3}" destId="{065736A6-C943-4763-8D18-F393DDB1357D}" srcOrd="0" destOrd="0" presId="urn:microsoft.com/office/officeart/2005/8/layout/chevron1"/>
    <dgm:cxn modelId="{D106A061-A7A2-480A-A260-B2D1B2931FF3}" type="presOf" srcId="{8A5058C8-F8B0-443C-866E-04550A375644}" destId="{78E0EC1B-1644-4735-8384-0CB1A65B0274}" srcOrd="0" destOrd="0" presId="urn:microsoft.com/office/officeart/2005/8/layout/chevron1"/>
    <dgm:cxn modelId="{1D98896C-3219-4D69-8D86-3F743F9A0BF4}" srcId="{8A5058C8-F8B0-443C-866E-04550A375644}" destId="{144F8BA5-9139-4FBB-AC21-2604A14375C3}" srcOrd="0" destOrd="0" parTransId="{0DA386B7-356E-4315-8D2E-B74F180EE848}" sibTransId="{28C8BBAA-4F03-4741-BC35-5B012EF77DD0}"/>
    <dgm:cxn modelId="{ACF66270-26A2-43F5-9D9C-2FE5A80912D5}" srcId="{8A5058C8-F8B0-443C-866E-04550A375644}" destId="{73281815-2277-405B-96BA-8FA0225E1FAA}" srcOrd="1" destOrd="0" parTransId="{807984A7-96F3-4D1B-968E-4E99B23ABF43}" sibTransId="{F6C93E0E-5572-403E-B337-8A261258B438}"/>
    <dgm:cxn modelId="{43FFB857-F77B-4590-82DE-025027EFD353}" type="presOf" srcId="{99DC1080-BAFF-47CF-9D9B-5AFA5AF267A8}" destId="{AFC9C014-770B-40DB-8723-9107D1D1705D}" srcOrd="0" destOrd="0" presId="urn:microsoft.com/office/officeart/2005/8/layout/chevron1"/>
    <dgm:cxn modelId="{7895BA92-F879-4E6C-A059-9ED496863E61}" srcId="{8A5058C8-F8B0-443C-866E-04550A375644}" destId="{99DC1080-BAFF-47CF-9D9B-5AFA5AF267A8}" srcOrd="2" destOrd="0" parTransId="{FADAB749-0F11-4C9A-968C-65660927BA87}" sibTransId="{F1A56FC4-24EC-41EB-B648-8894FA78210E}"/>
    <dgm:cxn modelId="{2D0AC6CA-BC31-42E2-A795-DDA9071EE1F1}" type="presOf" srcId="{73281815-2277-405B-96BA-8FA0225E1FAA}" destId="{1076458B-881C-4524-BF40-FE85A6618A90}" srcOrd="0" destOrd="0" presId="urn:microsoft.com/office/officeart/2005/8/layout/chevron1"/>
    <dgm:cxn modelId="{1E6684B1-7432-448A-B584-15723930BC06}" type="presParOf" srcId="{78E0EC1B-1644-4735-8384-0CB1A65B0274}" destId="{065736A6-C943-4763-8D18-F393DDB1357D}" srcOrd="0" destOrd="0" presId="urn:microsoft.com/office/officeart/2005/8/layout/chevron1"/>
    <dgm:cxn modelId="{544A1886-FD5A-4E32-94D4-3E431FB38C09}" type="presParOf" srcId="{78E0EC1B-1644-4735-8384-0CB1A65B0274}" destId="{839F6D23-AB74-4B6A-B47B-1F0B30B6D0B4}" srcOrd="1" destOrd="0" presId="urn:microsoft.com/office/officeart/2005/8/layout/chevron1"/>
    <dgm:cxn modelId="{39DDECCC-131E-432A-BA79-436BDE1ED680}" type="presParOf" srcId="{78E0EC1B-1644-4735-8384-0CB1A65B0274}" destId="{1076458B-881C-4524-BF40-FE85A6618A90}" srcOrd="2" destOrd="0" presId="urn:microsoft.com/office/officeart/2005/8/layout/chevron1"/>
    <dgm:cxn modelId="{18124058-CABF-46F9-B36C-CB1B4C81DAE5}" type="presParOf" srcId="{78E0EC1B-1644-4735-8384-0CB1A65B0274}" destId="{6CA9A7CF-9AD0-4CC4-A516-FBB111BE6957}" srcOrd="3" destOrd="0" presId="urn:microsoft.com/office/officeart/2005/8/layout/chevron1"/>
    <dgm:cxn modelId="{A7C12F8B-8FC3-40E8-9708-9E954D92D6BA}" type="presParOf" srcId="{78E0EC1B-1644-4735-8384-0CB1A65B0274}" destId="{AFC9C014-770B-40DB-8723-9107D1D1705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9AED06-45EC-4BF9-93EE-8531A6B0716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0C53DDB-A369-42B2-9894-C258FCC30F93}">
      <dgm:prSet/>
      <dgm:spPr/>
      <dgm:t>
        <a:bodyPr/>
        <a:lstStyle/>
        <a:p>
          <a:r>
            <a:rPr lang="en-US"/>
            <a:t>Interpreted high-level general purpose programming language</a:t>
          </a:r>
        </a:p>
      </dgm:t>
    </dgm:pt>
    <dgm:pt modelId="{8477D316-0CEF-4C1D-823F-63BC25BC5EA7}" type="parTrans" cxnId="{FC6232B6-8304-408D-8B62-1434CFF81D23}">
      <dgm:prSet/>
      <dgm:spPr/>
      <dgm:t>
        <a:bodyPr/>
        <a:lstStyle/>
        <a:p>
          <a:endParaRPr lang="en-US"/>
        </a:p>
      </dgm:t>
    </dgm:pt>
    <dgm:pt modelId="{2FCDF162-92D1-445C-9FC3-3B6E9C43084F}" type="sibTrans" cxnId="{FC6232B6-8304-408D-8B62-1434CFF81D23}">
      <dgm:prSet/>
      <dgm:spPr/>
      <dgm:t>
        <a:bodyPr/>
        <a:lstStyle/>
        <a:p>
          <a:endParaRPr lang="en-US"/>
        </a:p>
      </dgm:t>
    </dgm:pt>
    <dgm:pt modelId="{DD5F80B8-F7F2-46D7-82DE-A1BC997E7764}">
      <dgm:prSet/>
      <dgm:spPr/>
      <dgm:t>
        <a:bodyPr/>
        <a:lstStyle/>
        <a:p>
          <a:r>
            <a:rPr lang="en-US"/>
            <a:t>Focuses on code readability</a:t>
          </a:r>
        </a:p>
      </dgm:t>
    </dgm:pt>
    <dgm:pt modelId="{A98E4796-9592-4060-B08A-F95DBFAB4D28}" type="parTrans" cxnId="{4AAD51CC-929F-4BE0-8F3F-FD9F7B38348D}">
      <dgm:prSet/>
      <dgm:spPr/>
      <dgm:t>
        <a:bodyPr/>
        <a:lstStyle/>
        <a:p>
          <a:endParaRPr lang="en-US"/>
        </a:p>
      </dgm:t>
    </dgm:pt>
    <dgm:pt modelId="{604BE795-626A-42B5-8DDA-63FE5AFC54D8}" type="sibTrans" cxnId="{4AAD51CC-929F-4BE0-8F3F-FD9F7B38348D}">
      <dgm:prSet/>
      <dgm:spPr/>
      <dgm:t>
        <a:bodyPr/>
        <a:lstStyle/>
        <a:p>
          <a:endParaRPr lang="en-US"/>
        </a:p>
      </dgm:t>
    </dgm:pt>
    <dgm:pt modelId="{99F88A97-1378-473B-B736-1117425D2BA3}">
      <dgm:prSet/>
      <dgm:spPr/>
      <dgm:t>
        <a:bodyPr/>
        <a:lstStyle/>
        <a:p>
          <a:r>
            <a:rPr lang="en-US"/>
            <a:t>Supports multiple programming paradigms</a:t>
          </a:r>
        </a:p>
      </dgm:t>
    </dgm:pt>
    <dgm:pt modelId="{91674986-4FD2-4CF7-8A78-C9B37E051A1C}" type="parTrans" cxnId="{E9E2E9F7-1C44-4F41-9C58-4264DD0D3ED0}">
      <dgm:prSet/>
      <dgm:spPr/>
      <dgm:t>
        <a:bodyPr/>
        <a:lstStyle/>
        <a:p>
          <a:endParaRPr lang="en-US"/>
        </a:p>
      </dgm:t>
    </dgm:pt>
    <dgm:pt modelId="{F8A0E151-152F-430F-A788-18F991B54FA7}" type="sibTrans" cxnId="{E9E2E9F7-1C44-4F41-9C58-4264DD0D3ED0}">
      <dgm:prSet/>
      <dgm:spPr/>
      <dgm:t>
        <a:bodyPr/>
        <a:lstStyle/>
        <a:p>
          <a:endParaRPr lang="en-US"/>
        </a:p>
      </dgm:t>
    </dgm:pt>
    <dgm:pt modelId="{0E4D596A-1C3C-4706-9E1E-654ED314403D}">
      <dgm:prSet/>
      <dgm:spPr/>
      <dgm:t>
        <a:bodyPr/>
        <a:lstStyle/>
        <a:p>
          <a:r>
            <a:rPr lang="en-US"/>
            <a:t>Structured</a:t>
          </a:r>
        </a:p>
      </dgm:t>
    </dgm:pt>
    <dgm:pt modelId="{79FB7966-848C-4C0C-A991-533FB22030EF}" type="parTrans" cxnId="{AE81A08B-74FC-4040-90A7-4953C705C42B}">
      <dgm:prSet/>
      <dgm:spPr/>
      <dgm:t>
        <a:bodyPr/>
        <a:lstStyle/>
        <a:p>
          <a:endParaRPr lang="en-US"/>
        </a:p>
      </dgm:t>
    </dgm:pt>
    <dgm:pt modelId="{B7C40143-FA77-4455-867C-5BE47B283A77}" type="sibTrans" cxnId="{AE81A08B-74FC-4040-90A7-4953C705C42B}">
      <dgm:prSet/>
      <dgm:spPr/>
      <dgm:t>
        <a:bodyPr/>
        <a:lstStyle/>
        <a:p>
          <a:endParaRPr lang="en-US"/>
        </a:p>
      </dgm:t>
    </dgm:pt>
    <dgm:pt modelId="{E6ABC929-BE8E-491A-9CAA-8E9E37319581}">
      <dgm:prSet/>
      <dgm:spPr/>
      <dgm:t>
        <a:bodyPr/>
        <a:lstStyle/>
        <a:p>
          <a:r>
            <a:rPr lang="en-US"/>
            <a:t>Object oriented</a:t>
          </a:r>
        </a:p>
      </dgm:t>
    </dgm:pt>
    <dgm:pt modelId="{ABF65958-8AF8-4ED9-87BD-C86D0D3E46E7}" type="parTrans" cxnId="{69519617-9032-4D5D-8B10-28A5273E3C81}">
      <dgm:prSet/>
      <dgm:spPr/>
      <dgm:t>
        <a:bodyPr/>
        <a:lstStyle/>
        <a:p>
          <a:endParaRPr lang="en-US"/>
        </a:p>
      </dgm:t>
    </dgm:pt>
    <dgm:pt modelId="{F3C83148-63C7-4096-8F54-4081D32DE7BE}" type="sibTrans" cxnId="{69519617-9032-4D5D-8B10-28A5273E3C81}">
      <dgm:prSet/>
      <dgm:spPr/>
      <dgm:t>
        <a:bodyPr/>
        <a:lstStyle/>
        <a:p>
          <a:endParaRPr lang="en-US"/>
        </a:p>
      </dgm:t>
    </dgm:pt>
    <dgm:pt modelId="{646CC213-3ADC-4D42-8EDC-7C5D6F84A06E}">
      <dgm:prSet/>
      <dgm:spPr/>
      <dgm:t>
        <a:bodyPr/>
        <a:lstStyle/>
        <a:p>
          <a:r>
            <a:rPr lang="en-US"/>
            <a:t>Functional</a:t>
          </a:r>
        </a:p>
      </dgm:t>
    </dgm:pt>
    <dgm:pt modelId="{AEB84702-04E4-4097-BC91-B02149B3A53D}" type="parTrans" cxnId="{9925ACA8-F7E6-4ACF-8293-8E1C54077EEC}">
      <dgm:prSet/>
      <dgm:spPr/>
      <dgm:t>
        <a:bodyPr/>
        <a:lstStyle/>
        <a:p>
          <a:endParaRPr lang="en-US"/>
        </a:p>
      </dgm:t>
    </dgm:pt>
    <dgm:pt modelId="{3132E734-E7BE-4894-A16F-C5B813E5C522}" type="sibTrans" cxnId="{9925ACA8-F7E6-4ACF-8293-8E1C54077EEC}">
      <dgm:prSet/>
      <dgm:spPr/>
      <dgm:t>
        <a:bodyPr/>
        <a:lstStyle/>
        <a:p>
          <a:endParaRPr lang="en-US"/>
        </a:p>
      </dgm:t>
    </dgm:pt>
    <dgm:pt modelId="{180059F6-0491-4552-BEA7-C90777DD5205}">
      <dgm:prSet/>
      <dgm:spPr/>
      <dgm:t>
        <a:bodyPr/>
        <a:lstStyle/>
        <a:p>
          <a:r>
            <a:rPr lang="en-US"/>
            <a:t>Clear, logical code for small and large-scale projects</a:t>
          </a:r>
        </a:p>
      </dgm:t>
    </dgm:pt>
    <dgm:pt modelId="{935A67AE-DAFE-455A-BE88-BB0694338CE8}" type="parTrans" cxnId="{C09B752F-291C-46DE-AF39-629EE50DE8A1}">
      <dgm:prSet/>
      <dgm:spPr/>
      <dgm:t>
        <a:bodyPr/>
        <a:lstStyle/>
        <a:p>
          <a:endParaRPr lang="en-US"/>
        </a:p>
      </dgm:t>
    </dgm:pt>
    <dgm:pt modelId="{68E70D6E-0ECC-49AB-86E9-A40E723BDEAD}" type="sibTrans" cxnId="{C09B752F-291C-46DE-AF39-629EE50DE8A1}">
      <dgm:prSet/>
      <dgm:spPr/>
      <dgm:t>
        <a:bodyPr/>
        <a:lstStyle/>
        <a:p>
          <a:endParaRPr lang="en-US"/>
        </a:p>
      </dgm:t>
    </dgm:pt>
    <dgm:pt modelId="{876A3B90-9F1F-4A74-B37B-B46472FEF1B8}" type="pres">
      <dgm:prSet presAssocID="{7D9AED06-45EC-4BF9-93EE-8531A6B07169}" presName="root" presStyleCnt="0">
        <dgm:presLayoutVars>
          <dgm:dir/>
          <dgm:resizeHandles val="exact"/>
        </dgm:presLayoutVars>
      </dgm:prSet>
      <dgm:spPr/>
    </dgm:pt>
    <dgm:pt modelId="{4EA37CF5-6B29-4085-A9D7-6F8613CCF132}" type="pres">
      <dgm:prSet presAssocID="{90C53DDB-A369-42B2-9894-C258FCC30F93}" presName="compNode" presStyleCnt="0"/>
      <dgm:spPr/>
    </dgm:pt>
    <dgm:pt modelId="{5E71FE8D-8E00-4B6C-9D94-13E8C79E6EE7}" type="pres">
      <dgm:prSet presAssocID="{90C53DDB-A369-42B2-9894-C258FCC30F93}" presName="bgRect" presStyleLbl="bgShp" presStyleIdx="0" presStyleCnt="4"/>
      <dgm:spPr/>
    </dgm:pt>
    <dgm:pt modelId="{C5277B1F-F5C8-410F-AFE1-ACB84D39BA02}" type="pres">
      <dgm:prSet presAssocID="{90C53DDB-A369-42B2-9894-C258FCC30F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4518BA0E-ED1A-404C-8002-95709E3BE16C}" type="pres">
      <dgm:prSet presAssocID="{90C53DDB-A369-42B2-9894-C258FCC30F93}" presName="spaceRect" presStyleCnt="0"/>
      <dgm:spPr/>
    </dgm:pt>
    <dgm:pt modelId="{09FC36E1-E3CF-45B7-988D-2BA5471B0CC1}" type="pres">
      <dgm:prSet presAssocID="{90C53DDB-A369-42B2-9894-C258FCC30F93}" presName="parTx" presStyleLbl="revTx" presStyleIdx="0" presStyleCnt="5">
        <dgm:presLayoutVars>
          <dgm:chMax val="0"/>
          <dgm:chPref val="0"/>
        </dgm:presLayoutVars>
      </dgm:prSet>
      <dgm:spPr/>
    </dgm:pt>
    <dgm:pt modelId="{4F5259FC-87C0-4A7C-B584-C66E84130CFB}" type="pres">
      <dgm:prSet presAssocID="{2FCDF162-92D1-445C-9FC3-3B6E9C43084F}" presName="sibTrans" presStyleCnt="0"/>
      <dgm:spPr/>
    </dgm:pt>
    <dgm:pt modelId="{FCC8238A-F86E-4044-A5D9-AF27C6889D4F}" type="pres">
      <dgm:prSet presAssocID="{DD5F80B8-F7F2-46D7-82DE-A1BC997E7764}" presName="compNode" presStyleCnt="0"/>
      <dgm:spPr/>
    </dgm:pt>
    <dgm:pt modelId="{0D2DBAB3-6539-4094-A99B-D7E938C680A1}" type="pres">
      <dgm:prSet presAssocID="{DD5F80B8-F7F2-46D7-82DE-A1BC997E7764}" presName="bgRect" presStyleLbl="bgShp" presStyleIdx="1" presStyleCnt="4"/>
      <dgm:spPr/>
    </dgm:pt>
    <dgm:pt modelId="{25F5A4C0-DBDC-4C0A-819E-CC751792CFBC}" type="pres">
      <dgm:prSet presAssocID="{DD5F80B8-F7F2-46D7-82DE-A1BC997E776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147CB41-C386-4A6E-A30A-369D6E009DAD}" type="pres">
      <dgm:prSet presAssocID="{DD5F80B8-F7F2-46D7-82DE-A1BC997E7764}" presName="spaceRect" presStyleCnt="0"/>
      <dgm:spPr/>
    </dgm:pt>
    <dgm:pt modelId="{BDF56D2F-214C-4AC5-9138-FB4C7BF2085F}" type="pres">
      <dgm:prSet presAssocID="{DD5F80B8-F7F2-46D7-82DE-A1BC997E7764}" presName="parTx" presStyleLbl="revTx" presStyleIdx="1" presStyleCnt="5">
        <dgm:presLayoutVars>
          <dgm:chMax val="0"/>
          <dgm:chPref val="0"/>
        </dgm:presLayoutVars>
      </dgm:prSet>
      <dgm:spPr/>
    </dgm:pt>
    <dgm:pt modelId="{6443C0F4-29B6-4B05-A5DF-2F1F87C3ABF0}" type="pres">
      <dgm:prSet presAssocID="{604BE795-626A-42B5-8DDA-63FE5AFC54D8}" presName="sibTrans" presStyleCnt="0"/>
      <dgm:spPr/>
    </dgm:pt>
    <dgm:pt modelId="{C2936524-9D4E-41CF-A131-2ECE3645A9D0}" type="pres">
      <dgm:prSet presAssocID="{99F88A97-1378-473B-B736-1117425D2BA3}" presName="compNode" presStyleCnt="0"/>
      <dgm:spPr/>
    </dgm:pt>
    <dgm:pt modelId="{E3302EBF-5891-44C8-ACD2-FE424E72402D}" type="pres">
      <dgm:prSet presAssocID="{99F88A97-1378-473B-B736-1117425D2BA3}" presName="bgRect" presStyleLbl="bgShp" presStyleIdx="2" presStyleCnt="4"/>
      <dgm:spPr/>
    </dgm:pt>
    <dgm:pt modelId="{FCF3AF24-55BC-4599-BEE5-4372C5F7A249}" type="pres">
      <dgm:prSet presAssocID="{99F88A97-1378-473B-B736-1117425D2B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DAC5EC3D-79B5-4AE6-BE22-664DD8D514F3}" type="pres">
      <dgm:prSet presAssocID="{99F88A97-1378-473B-B736-1117425D2BA3}" presName="spaceRect" presStyleCnt="0"/>
      <dgm:spPr/>
    </dgm:pt>
    <dgm:pt modelId="{A16A5421-50A3-4769-BFC2-0B3A92C4AE8B}" type="pres">
      <dgm:prSet presAssocID="{99F88A97-1378-473B-B736-1117425D2BA3}" presName="parTx" presStyleLbl="revTx" presStyleIdx="2" presStyleCnt="5">
        <dgm:presLayoutVars>
          <dgm:chMax val="0"/>
          <dgm:chPref val="0"/>
        </dgm:presLayoutVars>
      </dgm:prSet>
      <dgm:spPr/>
    </dgm:pt>
    <dgm:pt modelId="{1C166C18-E97B-45FB-9037-7CE2819D7B20}" type="pres">
      <dgm:prSet presAssocID="{99F88A97-1378-473B-B736-1117425D2BA3}" presName="desTx" presStyleLbl="revTx" presStyleIdx="3" presStyleCnt="5">
        <dgm:presLayoutVars/>
      </dgm:prSet>
      <dgm:spPr/>
    </dgm:pt>
    <dgm:pt modelId="{EAAAE9CC-A08B-4B86-B590-7358CBC693FF}" type="pres">
      <dgm:prSet presAssocID="{F8A0E151-152F-430F-A788-18F991B54FA7}" presName="sibTrans" presStyleCnt="0"/>
      <dgm:spPr/>
    </dgm:pt>
    <dgm:pt modelId="{805FDF26-0E24-4210-9BE8-C6F38C8629F2}" type="pres">
      <dgm:prSet presAssocID="{180059F6-0491-4552-BEA7-C90777DD5205}" presName="compNode" presStyleCnt="0"/>
      <dgm:spPr/>
    </dgm:pt>
    <dgm:pt modelId="{F588FB6A-DC46-4800-9B4B-23A0517EB38C}" type="pres">
      <dgm:prSet presAssocID="{180059F6-0491-4552-BEA7-C90777DD5205}" presName="bgRect" presStyleLbl="bgShp" presStyleIdx="3" presStyleCnt="4"/>
      <dgm:spPr/>
    </dgm:pt>
    <dgm:pt modelId="{FB4A892D-5CFA-4C46-BD85-A034087E69DF}" type="pres">
      <dgm:prSet presAssocID="{180059F6-0491-4552-BEA7-C90777DD52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B05B0B87-FEE8-4D95-B97C-0956F66627BC}" type="pres">
      <dgm:prSet presAssocID="{180059F6-0491-4552-BEA7-C90777DD5205}" presName="spaceRect" presStyleCnt="0"/>
      <dgm:spPr/>
    </dgm:pt>
    <dgm:pt modelId="{4E2091E4-4508-4E9B-BA8D-A3D8327A6FAC}" type="pres">
      <dgm:prSet presAssocID="{180059F6-0491-4552-BEA7-C90777DD5205}" presName="parTx" presStyleLbl="revTx" presStyleIdx="4" presStyleCnt="5">
        <dgm:presLayoutVars>
          <dgm:chMax val="0"/>
          <dgm:chPref val="0"/>
        </dgm:presLayoutVars>
      </dgm:prSet>
      <dgm:spPr/>
    </dgm:pt>
  </dgm:ptLst>
  <dgm:cxnLst>
    <dgm:cxn modelId="{69519617-9032-4D5D-8B10-28A5273E3C81}" srcId="{99F88A97-1378-473B-B736-1117425D2BA3}" destId="{E6ABC929-BE8E-491A-9CAA-8E9E37319581}" srcOrd="1" destOrd="0" parTransId="{ABF65958-8AF8-4ED9-87BD-C86D0D3E46E7}" sibTransId="{F3C83148-63C7-4096-8F54-4081D32DE7BE}"/>
    <dgm:cxn modelId="{41A08B1B-F511-4E38-8FA4-79FCEAAE4022}" type="presOf" srcId="{180059F6-0491-4552-BEA7-C90777DD5205}" destId="{4E2091E4-4508-4E9B-BA8D-A3D8327A6FAC}" srcOrd="0" destOrd="0" presId="urn:microsoft.com/office/officeart/2018/2/layout/IconVerticalSolidList"/>
    <dgm:cxn modelId="{61C5F727-75D6-4AAE-924D-E3B7D222E35F}" type="presOf" srcId="{646CC213-3ADC-4D42-8EDC-7C5D6F84A06E}" destId="{1C166C18-E97B-45FB-9037-7CE2819D7B20}" srcOrd="0" destOrd="2" presId="urn:microsoft.com/office/officeart/2018/2/layout/IconVerticalSolidList"/>
    <dgm:cxn modelId="{C09B752F-291C-46DE-AF39-629EE50DE8A1}" srcId="{7D9AED06-45EC-4BF9-93EE-8531A6B07169}" destId="{180059F6-0491-4552-BEA7-C90777DD5205}" srcOrd="3" destOrd="0" parTransId="{935A67AE-DAFE-455A-BE88-BB0694338CE8}" sibTransId="{68E70D6E-0ECC-49AB-86E9-A40E723BDEAD}"/>
    <dgm:cxn modelId="{CC1D837E-E008-4157-8484-FFEB88100B5E}" type="presOf" srcId="{90C53DDB-A369-42B2-9894-C258FCC30F93}" destId="{09FC36E1-E3CF-45B7-988D-2BA5471B0CC1}" srcOrd="0" destOrd="0" presId="urn:microsoft.com/office/officeart/2018/2/layout/IconVerticalSolidList"/>
    <dgm:cxn modelId="{AE81A08B-74FC-4040-90A7-4953C705C42B}" srcId="{99F88A97-1378-473B-B736-1117425D2BA3}" destId="{0E4D596A-1C3C-4706-9E1E-654ED314403D}" srcOrd="0" destOrd="0" parTransId="{79FB7966-848C-4C0C-A991-533FB22030EF}" sibTransId="{B7C40143-FA77-4455-867C-5BE47B283A77}"/>
    <dgm:cxn modelId="{1EAB11A2-56EA-413D-98DE-44F4219A62B3}" type="presOf" srcId="{0E4D596A-1C3C-4706-9E1E-654ED314403D}" destId="{1C166C18-E97B-45FB-9037-7CE2819D7B20}" srcOrd="0" destOrd="0" presId="urn:microsoft.com/office/officeart/2018/2/layout/IconVerticalSolidList"/>
    <dgm:cxn modelId="{9925ACA8-F7E6-4ACF-8293-8E1C54077EEC}" srcId="{99F88A97-1378-473B-B736-1117425D2BA3}" destId="{646CC213-3ADC-4D42-8EDC-7C5D6F84A06E}" srcOrd="2" destOrd="0" parTransId="{AEB84702-04E4-4097-BC91-B02149B3A53D}" sibTransId="{3132E734-E7BE-4894-A16F-C5B813E5C522}"/>
    <dgm:cxn modelId="{260671AA-3753-43BD-A613-FE843BA0683F}" type="presOf" srcId="{7D9AED06-45EC-4BF9-93EE-8531A6B07169}" destId="{876A3B90-9F1F-4A74-B37B-B46472FEF1B8}" srcOrd="0" destOrd="0" presId="urn:microsoft.com/office/officeart/2018/2/layout/IconVerticalSolidList"/>
    <dgm:cxn modelId="{711244AB-2B87-4129-A2A4-C6D440BD2736}" type="presOf" srcId="{DD5F80B8-F7F2-46D7-82DE-A1BC997E7764}" destId="{BDF56D2F-214C-4AC5-9138-FB4C7BF2085F}" srcOrd="0" destOrd="0" presId="urn:microsoft.com/office/officeart/2018/2/layout/IconVerticalSolidList"/>
    <dgm:cxn modelId="{2E2E3FB5-0850-47DF-9865-4E70E99A48DE}" type="presOf" srcId="{99F88A97-1378-473B-B736-1117425D2BA3}" destId="{A16A5421-50A3-4769-BFC2-0B3A92C4AE8B}" srcOrd="0" destOrd="0" presId="urn:microsoft.com/office/officeart/2018/2/layout/IconVerticalSolidList"/>
    <dgm:cxn modelId="{FC6232B6-8304-408D-8B62-1434CFF81D23}" srcId="{7D9AED06-45EC-4BF9-93EE-8531A6B07169}" destId="{90C53DDB-A369-42B2-9894-C258FCC30F93}" srcOrd="0" destOrd="0" parTransId="{8477D316-0CEF-4C1D-823F-63BC25BC5EA7}" sibTransId="{2FCDF162-92D1-445C-9FC3-3B6E9C43084F}"/>
    <dgm:cxn modelId="{4AAD51CC-929F-4BE0-8F3F-FD9F7B38348D}" srcId="{7D9AED06-45EC-4BF9-93EE-8531A6B07169}" destId="{DD5F80B8-F7F2-46D7-82DE-A1BC997E7764}" srcOrd="1" destOrd="0" parTransId="{A98E4796-9592-4060-B08A-F95DBFAB4D28}" sibTransId="{604BE795-626A-42B5-8DDA-63FE5AFC54D8}"/>
    <dgm:cxn modelId="{66323EE3-DC3C-4A90-8619-D569A9759C55}" type="presOf" srcId="{E6ABC929-BE8E-491A-9CAA-8E9E37319581}" destId="{1C166C18-E97B-45FB-9037-7CE2819D7B20}" srcOrd="0" destOrd="1" presId="urn:microsoft.com/office/officeart/2018/2/layout/IconVerticalSolidList"/>
    <dgm:cxn modelId="{E9E2E9F7-1C44-4F41-9C58-4264DD0D3ED0}" srcId="{7D9AED06-45EC-4BF9-93EE-8531A6B07169}" destId="{99F88A97-1378-473B-B736-1117425D2BA3}" srcOrd="2" destOrd="0" parTransId="{91674986-4FD2-4CF7-8A78-C9B37E051A1C}" sibTransId="{F8A0E151-152F-430F-A788-18F991B54FA7}"/>
    <dgm:cxn modelId="{4439AA0D-72DE-4EEA-A165-35B18D205853}" type="presParOf" srcId="{876A3B90-9F1F-4A74-B37B-B46472FEF1B8}" destId="{4EA37CF5-6B29-4085-A9D7-6F8613CCF132}" srcOrd="0" destOrd="0" presId="urn:microsoft.com/office/officeart/2018/2/layout/IconVerticalSolidList"/>
    <dgm:cxn modelId="{0422145D-BC8F-43E1-BE6D-6A2BEB0B645C}" type="presParOf" srcId="{4EA37CF5-6B29-4085-A9D7-6F8613CCF132}" destId="{5E71FE8D-8E00-4B6C-9D94-13E8C79E6EE7}" srcOrd="0" destOrd="0" presId="urn:microsoft.com/office/officeart/2018/2/layout/IconVerticalSolidList"/>
    <dgm:cxn modelId="{ADD3C441-24CE-49E1-BFE8-5F7AB92A849D}" type="presParOf" srcId="{4EA37CF5-6B29-4085-A9D7-6F8613CCF132}" destId="{C5277B1F-F5C8-410F-AFE1-ACB84D39BA02}" srcOrd="1" destOrd="0" presId="urn:microsoft.com/office/officeart/2018/2/layout/IconVerticalSolidList"/>
    <dgm:cxn modelId="{341A0D72-2DE3-4407-84B0-244377D0D974}" type="presParOf" srcId="{4EA37CF5-6B29-4085-A9D7-6F8613CCF132}" destId="{4518BA0E-ED1A-404C-8002-95709E3BE16C}" srcOrd="2" destOrd="0" presId="urn:microsoft.com/office/officeart/2018/2/layout/IconVerticalSolidList"/>
    <dgm:cxn modelId="{0A495CF7-BC37-4BCD-8F9F-883DBD57BE3F}" type="presParOf" srcId="{4EA37CF5-6B29-4085-A9D7-6F8613CCF132}" destId="{09FC36E1-E3CF-45B7-988D-2BA5471B0CC1}" srcOrd="3" destOrd="0" presId="urn:microsoft.com/office/officeart/2018/2/layout/IconVerticalSolidList"/>
    <dgm:cxn modelId="{79C0E878-B54F-4B01-8549-32B5BF4A5E46}" type="presParOf" srcId="{876A3B90-9F1F-4A74-B37B-B46472FEF1B8}" destId="{4F5259FC-87C0-4A7C-B584-C66E84130CFB}" srcOrd="1" destOrd="0" presId="urn:microsoft.com/office/officeart/2018/2/layout/IconVerticalSolidList"/>
    <dgm:cxn modelId="{2EEAE956-B7BA-4E8A-B363-8624BF3F4CD0}" type="presParOf" srcId="{876A3B90-9F1F-4A74-B37B-B46472FEF1B8}" destId="{FCC8238A-F86E-4044-A5D9-AF27C6889D4F}" srcOrd="2" destOrd="0" presId="urn:microsoft.com/office/officeart/2018/2/layout/IconVerticalSolidList"/>
    <dgm:cxn modelId="{EB737E70-34F0-4C3D-8840-0511166DA0C5}" type="presParOf" srcId="{FCC8238A-F86E-4044-A5D9-AF27C6889D4F}" destId="{0D2DBAB3-6539-4094-A99B-D7E938C680A1}" srcOrd="0" destOrd="0" presId="urn:microsoft.com/office/officeart/2018/2/layout/IconVerticalSolidList"/>
    <dgm:cxn modelId="{4B3770AE-AD55-43D8-9B11-D97209504FAC}" type="presParOf" srcId="{FCC8238A-F86E-4044-A5D9-AF27C6889D4F}" destId="{25F5A4C0-DBDC-4C0A-819E-CC751792CFBC}" srcOrd="1" destOrd="0" presId="urn:microsoft.com/office/officeart/2018/2/layout/IconVerticalSolidList"/>
    <dgm:cxn modelId="{08B3E640-C63F-4C68-9233-107165E5D265}" type="presParOf" srcId="{FCC8238A-F86E-4044-A5D9-AF27C6889D4F}" destId="{1147CB41-C386-4A6E-A30A-369D6E009DAD}" srcOrd="2" destOrd="0" presId="urn:microsoft.com/office/officeart/2018/2/layout/IconVerticalSolidList"/>
    <dgm:cxn modelId="{79555731-51B8-4BA8-8E80-0BF0D0B0FE62}" type="presParOf" srcId="{FCC8238A-F86E-4044-A5D9-AF27C6889D4F}" destId="{BDF56D2F-214C-4AC5-9138-FB4C7BF2085F}" srcOrd="3" destOrd="0" presId="urn:microsoft.com/office/officeart/2018/2/layout/IconVerticalSolidList"/>
    <dgm:cxn modelId="{56DD74C1-20CA-40B8-AFE0-0649E00D93CE}" type="presParOf" srcId="{876A3B90-9F1F-4A74-B37B-B46472FEF1B8}" destId="{6443C0F4-29B6-4B05-A5DF-2F1F87C3ABF0}" srcOrd="3" destOrd="0" presId="urn:microsoft.com/office/officeart/2018/2/layout/IconVerticalSolidList"/>
    <dgm:cxn modelId="{3573B83D-545B-4701-A519-F28F2DAD5E8D}" type="presParOf" srcId="{876A3B90-9F1F-4A74-B37B-B46472FEF1B8}" destId="{C2936524-9D4E-41CF-A131-2ECE3645A9D0}" srcOrd="4" destOrd="0" presId="urn:microsoft.com/office/officeart/2018/2/layout/IconVerticalSolidList"/>
    <dgm:cxn modelId="{2A5408B6-7374-4BAE-99EC-85F41617972C}" type="presParOf" srcId="{C2936524-9D4E-41CF-A131-2ECE3645A9D0}" destId="{E3302EBF-5891-44C8-ACD2-FE424E72402D}" srcOrd="0" destOrd="0" presId="urn:microsoft.com/office/officeart/2018/2/layout/IconVerticalSolidList"/>
    <dgm:cxn modelId="{985F6ACA-46CA-4DBC-A652-EEC0BA4518FA}" type="presParOf" srcId="{C2936524-9D4E-41CF-A131-2ECE3645A9D0}" destId="{FCF3AF24-55BC-4599-BEE5-4372C5F7A249}" srcOrd="1" destOrd="0" presId="urn:microsoft.com/office/officeart/2018/2/layout/IconVerticalSolidList"/>
    <dgm:cxn modelId="{5777154F-CA28-4CB2-BFD3-A0110C3245E7}" type="presParOf" srcId="{C2936524-9D4E-41CF-A131-2ECE3645A9D0}" destId="{DAC5EC3D-79B5-4AE6-BE22-664DD8D514F3}" srcOrd="2" destOrd="0" presId="urn:microsoft.com/office/officeart/2018/2/layout/IconVerticalSolidList"/>
    <dgm:cxn modelId="{744EB256-1300-42AC-A055-75CCDA8608AD}" type="presParOf" srcId="{C2936524-9D4E-41CF-A131-2ECE3645A9D0}" destId="{A16A5421-50A3-4769-BFC2-0B3A92C4AE8B}" srcOrd="3" destOrd="0" presId="urn:microsoft.com/office/officeart/2018/2/layout/IconVerticalSolidList"/>
    <dgm:cxn modelId="{6963B29C-6C47-45A6-B728-5F1C973245FB}" type="presParOf" srcId="{C2936524-9D4E-41CF-A131-2ECE3645A9D0}" destId="{1C166C18-E97B-45FB-9037-7CE2819D7B20}" srcOrd="4" destOrd="0" presId="urn:microsoft.com/office/officeart/2018/2/layout/IconVerticalSolidList"/>
    <dgm:cxn modelId="{BD3CCF73-B536-4454-B9C8-F652B7C5A326}" type="presParOf" srcId="{876A3B90-9F1F-4A74-B37B-B46472FEF1B8}" destId="{EAAAE9CC-A08B-4B86-B590-7358CBC693FF}" srcOrd="5" destOrd="0" presId="urn:microsoft.com/office/officeart/2018/2/layout/IconVerticalSolidList"/>
    <dgm:cxn modelId="{94AFE419-38FE-481F-AFB1-F69A5FD993BA}" type="presParOf" srcId="{876A3B90-9F1F-4A74-B37B-B46472FEF1B8}" destId="{805FDF26-0E24-4210-9BE8-C6F38C8629F2}" srcOrd="6" destOrd="0" presId="urn:microsoft.com/office/officeart/2018/2/layout/IconVerticalSolidList"/>
    <dgm:cxn modelId="{7A3E9B44-AA05-4187-8F42-A8C0A5CCF35A}" type="presParOf" srcId="{805FDF26-0E24-4210-9BE8-C6F38C8629F2}" destId="{F588FB6A-DC46-4800-9B4B-23A0517EB38C}" srcOrd="0" destOrd="0" presId="urn:microsoft.com/office/officeart/2018/2/layout/IconVerticalSolidList"/>
    <dgm:cxn modelId="{27B40ACD-CEF2-4489-98FE-1EC8EEF7793C}" type="presParOf" srcId="{805FDF26-0E24-4210-9BE8-C6F38C8629F2}" destId="{FB4A892D-5CFA-4C46-BD85-A034087E69DF}" srcOrd="1" destOrd="0" presId="urn:microsoft.com/office/officeart/2018/2/layout/IconVerticalSolidList"/>
    <dgm:cxn modelId="{68CC5265-A9F8-4513-9797-BC2D2126DA9D}" type="presParOf" srcId="{805FDF26-0E24-4210-9BE8-C6F38C8629F2}" destId="{B05B0B87-FEE8-4D95-B97C-0956F66627BC}" srcOrd="2" destOrd="0" presId="urn:microsoft.com/office/officeart/2018/2/layout/IconVerticalSolidList"/>
    <dgm:cxn modelId="{7AEDCBC4-563B-4605-81A0-AEBD6AABF82B}" type="presParOf" srcId="{805FDF26-0E24-4210-9BE8-C6F38C8629F2}" destId="{4E2091E4-4508-4E9B-BA8D-A3D8327A6F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44A908-F944-4A9E-920B-28DE08BC3A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B8A039-B0E5-4C9A-8A7C-686FA916ADF8}">
      <dgm:prSet/>
      <dgm:spPr/>
      <dgm:t>
        <a:bodyPr/>
        <a:lstStyle/>
        <a:p>
          <a:r>
            <a:rPr lang="en-US" b="1"/>
            <a:t>Study close out compliance checks</a:t>
          </a:r>
        </a:p>
      </dgm:t>
    </dgm:pt>
    <dgm:pt modelId="{427E795E-2F67-4A04-BF52-7FEE6E6D0126}" type="parTrans" cxnId="{B51F1258-7721-4C65-ABB9-558C6B16D674}">
      <dgm:prSet/>
      <dgm:spPr/>
      <dgm:t>
        <a:bodyPr/>
        <a:lstStyle/>
        <a:p>
          <a:endParaRPr lang="en-US"/>
        </a:p>
      </dgm:t>
    </dgm:pt>
    <dgm:pt modelId="{58B5AACD-ECA8-498E-B321-A623FFE907DF}" type="sibTrans" cxnId="{B51F1258-7721-4C65-ABB9-558C6B16D674}">
      <dgm:prSet/>
      <dgm:spPr/>
      <dgm:t>
        <a:bodyPr/>
        <a:lstStyle/>
        <a:p>
          <a:endParaRPr lang="en-US"/>
        </a:p>
      </dgm:t>
    </dgm:pt>
    <dgm:pt modelId="{6DC6A863-9FD0-43C7-A9B9-5491A3DD8264}">
      <dgm:prSet/>
      <dgm:spPr/>
      <dgm:t>
        <a:bodyPr/>
        <a:lstStyle/>
        <a:p>
          <a:r>
            <a:rPr lang="en-US"/>
            <a:t>Directory checks</a:t>
          </a:r>
        </a:p>
      </dgm:t>
    </dgm:pt>
    <dgm:pt modelId="{DA58F964-EF35-4F8B-873F-8A7252553CCD}" type="parTrans" cxnId="{F65D031F-A8EE-450C-9056-4C20BCB7C91B}">
      <dgm:prSet/>
      <dgm:spPr/>
      <dgm:t>
        <a:bodyPr/>
        <a:lstStyle/>
        <a:p>
          <a:endParaRPr lang="en-US"/>
        </a:p>
      </dgm:t>
    </dgm:pt>
    <dgm:pt modelId="{0F902159-5A50-44FE-99E0-AAEDBC634FCA}" type="sibTrans" cxnId="{F65D031F-A8EE-450C-9056-4C20BCB7C91B}">
      <dgm:prSet/>
      <dgm:spPr/>
      <dgm:t>
        <a:bodyPr/>
        <a:lstStyle/>
        <a:p>
          <a:endParaRPr lang="en-US"/>
        </a:p>
      </dgm:t>
    </dgm:pt>
    <dgm:pt modelId="{A31A57C7-1299-4FB9-9323-6CF5F803BFB8}">
      <dgm:prSet/>
      <dgm:spPr/>
      <dgm:t>
        <a:bodyPr/>
        <a:lstStyle/>
        <a:p>
          <a:r>
            <a:rPr lang="en-US"/>
            <a:t>Do all programs exist that should?</a:t>
          </a:r>
        </a:p>
      </dgm:t>
    </dgm:pt>
    <dgm:pt modelId="{70F3FB4E-BE84-4139-B81C-0319A351EA29}" type="parTrans" cxnId="{DBC3FC26-01B0-453C-AFEE-3F8B0D78BEA9}">
      <dgm:prSet/>
      <dgm:spPr/>
      <dgm:t>
        <a:bodyPr/>
        <a:lstStyle/>
        <a:p>
          <a:endParaRPr lang="en-US"/>
        </a:p>
      </dgm:t>
    </dgm:pt>
    <dgm:pt modelId="{02275306-B892-4624-8552-709947A5C4D7}" type="sibTrans" cxnId="{DBC3FC26-01B0-453C-AFEE-3F8B0D78BEA9}">
      <dgm:prSet/>
      <dgm:spPr/>
      <dgm:t>
        <a:bodyPr/>
        <a:lstStyle/>
        <a:p>
          <a:endParaRPr lang="en-US"/>
        </a:p>
      </dgm:t>
    </dgm:pt>
    <dgm:pt modelId="{70C39D9F-B45A-47A1-9F1E-F4039A7F24E2}">
      <dgm:prSet/>
      <dgm:spPr/>
      <dgm:t>
        <a:bodyPr/>
        <a:lstStyle/>
        <a:p>
          <a:r>
            <a:rPr lang="en-US"/>
            <a:t>Do all outputs exist that should?</a:t>
          </a:r>
        </a:p>
      </dgm:t>
    </dgm:pt>
    <dgm:pt modelId="{9A2FB4FB-8E4E-4E51-9651-819B878463A1}" type="parTrans" cxnId="{2E76BC5D-D06C-4360-B4B3-526924EA3731}">
      <dgm:prSet/>
      <dgm:spPr/>
      <dgm:t>
        <a:bodyPr/>
        <a:lstStyle/>
        <a:p>
          <a:endParaRPr lang="en-US"/>
        </a:p>
      </dgm:t>
    </dgm:pt>
    <dgm:pt modelId="{D13583F4-2DA7-4E09-9600-D4ED18A474DE}" type="sibTrans" cxnId="{2E76BC5D-D06C-4360-B4B3-526924EA3731}">
      <dgm:prSet/>
      <dgm:spPr/>
      <dgm:t>
        <a:bodyPr/>
        <a:lstStyle/>
        <a:p>
          <a:endParaRPr lang="en-US"/>
        </a:p>
      </dgm:t>
    </dgm:pt>
    <dgm:pt modelId="{5EFAABF1-E07A-4DE2-B35E-A831FFF78D04}">
      <dgm:prSet/>
      <dgm:spPr/>
      <dgm:t>
        <a:bodyPr/>
        <a:lstStyle/>
        <a:p>
          <a:r>
            <a:rPr lang="en-US"/>
            <a:t>Is there clean-up to be done?</a:t>
          </a:r>
        </a:p>
      </dgm:t>
    </dgm:pt>
    <dgm:pt modelId="{FA0598FA-AD72-451B-9299-FB9E261CB6D8}" type="parTrans" cxnId="{390D2C44-AABD-42D0-9AEB-FB132B825946}">
      <dgm:prSet/>
      <dgm:spPr/>
      <dgm:t>
        <a:bodyPr/>
        <a:lstStyle/>
        <a:p>
          <a:endParaRPr lang="en-US"/>
        </a:p>
      </dgm:t>
    </dgm:pt>
    <dgm:pt modelId="{B5190C4E-9050-4D5E-BB8F-80AF13A4E61C}" type="sibTrans" cxnId="{390D2C44-AABD-42D0-9AEB-FB132B825946}">
      <dgm:prSet/>
      <dgm:spPr/>
      <dgm:t>
        <a:bodyPr/>
        <a:lstStyle/>
        <a:p>
          <a:endParaRPr lang="en-US"/>
        </a:p>
      </dgm:t>
    </dgm:pt>
    <dgm:pt modelId="{70E8B8E2-4344-40BC-BE30-C290C048D3D8}">
      <dgm:prSet/>
      <dgm:spPr/>
      <dgm:t>
        <a:bodyPr/>
        <a:lstStyle/>
        <a:p>
          <a:r>
            <a:rPr lang="en-US"/>
            <a:t>File checks</a:t>
          </a:r>
        </a:p>
      </dgm:t>
    </dgm:pt>
    <dgm:pt modelId="{4EAFFE11-E4E9-44EA-86D3-A97AD22C5A96}" type="parTrans" cxnId="{C09E5DE1-F164-46BA-8DEF-067C6A9857BE}">
      <dgm:prSet/>
      <dgm:spPr/>
      <dgm:t>
        <a:bodyPr/>
        <a:lstStyle/>
        <a:p>
          <a:endParaRPr lang="en-US"/>
        </a:p>
      </dgm:t>
    </dgm:pt>
    <dgm:pt modelId="{96B3E636-2372-4D2A-B815-345A95690560}" type="sibTrans" cxnId="{C09E5DE1-F164-46BA-8DEF-067C6A9857BE}">
      <dgm:prSet/>
      <dgm:spPr/>
      <dgm:t>
        <a:bodyPr/>
        <a:lstStyle/>
        <a:p>
          <a:endParaRPr lang="en-US"/>
        </a:p>
      </dgm:t>
    </dgm:pt>
    <dgm:pt modelId="{BE988396-E709-4CA1-AE9F-E501CA2AC493}">
      <dgm:prSet/>
      <dgm:spPr/>
      <dgm:t>
        <a:bodyPr/>
        <a:lstStyle/>
        <a:p>
          <a:r>
            <a:rPr lang="en-US"/>
            <a:t>Is the source file line in the table output correct?</a:t>
          </a:r>
        </a:p>
      </dgm:t>
    </dgm:pt>
    <dgm:pt modelId="{EE44271F-B539-4DF6-AFB3-8AC2A71D1599}" type="parTrans" cxnId="{289237E8-AAB0-49D4-A32F-68E5824FBA7F}">
      <dgm:prSet/>
      <dgm:spPr/>
      <dgm:t>
        <a:bodyPr/>
        <a:lstStyle/>
        <a:p>
          <a:endParaRPr lang="en-US"/>
        </a:p>
      </dgm:t>
    </dgm:pt>
    <dgm:pt modelId="{649EBB69-1211-4C4E-ADB0-77FCAE06FB08}" type="sibTrans" cxnId="{289237E8-AAB0-49D4-A32F-68E5824FBA7F}">
      <dgm:prSet/>
      <dgm:spPr/>
      <dgm:t>
        <a:bodyPr/>
        <a:lstStyle/>
        <a:p>
          <a:endParaRPr lang="en-US"/>
        </a:p>
      </dgm:t>
    </dgm:pt>
    <dgm:pt modelId="{5598CAF7-3949-4284-9995-111FC015EC91}" type="pres">
      <dgm:prSet presAssocID="{C344A908-F944-4A9E-920B-28DE08BC3AAF}" presName="root" presStyleCnt="0">
        <dgm:presLayoutVars>
          <dgm:dir/>
          <dgm:resizeHandles val="exact"/>
        </dgm:presLayoutVars>
      </dgm:prSet>
      <dgm:spPr/>
    </dgm:pt>
    <dgm:pt modelId="{D7D1DA36-3188-44E6-9C7C-5E1DD3418FDF}" type="pres">
      <dgm:prSet presAssocID="{6BB8A039-B0E5-4C9A-8A7C-686FA916ADF8}" presName="compNode" presStyleCnt="0"/>
      <dgm:spPr/>
    </dgm:pt>
    <dgm:pt modelId="{A51787F2-1F6D-4806-99CA-FFCA3EC9DF33}" type="pres">
      <dgm:prSet presAssocID="{6BB8A039-B0E5-4C9A-8A7C-686FA916ADF8}" presName="bgRect" presStyleLbl="bgShp" presStyleIdx="0" presStyleCnt="3"/>
      <dgm:spPr/>
    </dgm:pt>
    <dgm:pt modelId="{86A75B63-D655-4BC4-AAE3-05899DAD0576}" type="pres">
      <dgm:prSet presAssocID="{6BB8A039-B0E5-4C9A-8A7C-686FA916AD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79823FF-23E0-4CBE-81F4-BB01D3FE8623}" type="pres">
      <dgm:prSet presAssocID="{6BB8A039-B0E5-4C9A-8A7C-686FA916ADF8}" presName="spaceRect" presStyleCnt="0"/>
      <dgm:spPr/>
    </dgm:pt>
    <dgm:pt modelId="{5070B609-1825-413F-8311-858BEC6CFC48}" type="pres">
      <dgm:prSet presAssocID="{6BB8A039-B0E5-4C9A-8A7C-686FA916ADF8}" presName="parTx" presStyleLbl="revTx" presStyleIdx="0" presStyleCnt="5">
        <dgm:presLayoutVars>
          <dgm:chMax val="0"/>
          <dgm:chPref val="0"/>
        </dgm:presLayoutVars>
      </dgm:prSet>
      <dgm:spPr/>
    </dgm:pt>
    <dgm:pt modelId="{45A9A7B4-C6BB-4622-B40E-A3A02FA6D19D}" type="pres">
      <dgm:prSet presAssocID="{58B5AACD-ECA8-498E-B321-A623FFE907DF}" presName="sibTrans" presStyleCnt="0"/>
      <dgm:spPr/>
    </dgm:pt>
    <dgm:pt modelId="{8ED48562-6D6B-4A91-BC29-E708F9F9E302}" type="pres">
      <dgm:prSet presAssocID="{6DC6A863-9FD0-43C7-A9B9-5491A3DD8264}" presName="compNode" presStyleCnt="0"/>
      <dgm:spPr/>
    </dgm:pt>
    <dgm:pt modelId="{A710C9A2-22A4-4AF5-84D2-AEF70815200D}" type="pres">
      <dgm:prSet presAssocID="{6DC6A863-9FD0-43C7-A9B9-5491A3DD8264}" presName="bgRect" presStyleLbl="bgShp" presStyleIdx="1" presStyleCnt="3"/>
      <dgm:spPr/>
    </dgm:pt>
    <dgm:pt modelId="{A5F26943-4265-4304-B20E-0A263B2B2E83}" type="pres">
      <dgm:prSet presAssocID="{6DC6A863-9FD0-43C7-A9B9-5491A3DD82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9011302-8B90-413E-8358-C4F15AC4E599}" type="pres">
      <dgm:prSet presAssocID="{6DC6A863-9FD0-43C7-A9B9-5491A3DD8264}" presName="spaceRect" presStyleCnt="0"/>
      <dgm:spPr/>
    </dgm:pt>
    <dgm:pt modelId="{618F1CF7-B2AC-4E3E-B472-2498196B19BB}" type="pres">
      <dgm:prSet presAssocID="{6DC6A863-9FD0-43C7-A9B9-5491A3DD8264}" presName="parTx" presStyleLbl="revTx" presStyleIdx="1" presStyleCnt="5">
        <dgm:presLayoutVars>
          <dgm:chMax val="0"/>
          <dgm:chPref val="0"/>
        </dgm:presLayoutVars>
      </dgm:prSet>
      <dgm:spPr/>
    </dgm:pt>
    <dgm:pt modelId="{93D185BB-5170-4255-8CD1-E96B8B1F1FA8}" type="pres">
      <dgm:prSet presAssocID="{6DC6A863-9FD0-43C7-A9B9-5491A3DD8264}" presName="desTx" presStyleLbl="revTx" presStyleIdx="2" presStyleCnt="5">
        <dgm:presLayoutVars/>
      </dgm:prSet>
      <dgm:spPr/>
    </dgm:pt>
    <dgm:pt modelId="{AEF721BC-4A10-4651-8B76-ACBD65DF3509}" type="pres">
      <dgm:prSet presAssocID="{0F902159-5A50-44FE-99E0-AAEDBC634FCA}" presName="sibTrans" presStyleCnt="0"/>
      <dgm:spPr/>
    </dgm:pt>
    <dgm:pt modelId="{54653EFC-A340-456D-BAA5-DFBC29E4E961}" type="pres">
      <dgm:prSet presAssocID="{70E8B8E2-4344-40BC-BE30-C290C048D3D8}" presName="compNode" presStyleCnt="0"/>
      <dgm:spPr/>
    </dgm:pt>
    <dgm:pt modelId="{6C1F591F-8D83-44F1-8447-C80F2F948323}" type="pres">
      <dgm:prSet presAssocID="{70E8B8E2-4344-40BC-BE30-C290C048D3D8}" presName="bgRect" presStyleLbl="bgShp" presStyleIdx="2" presStyleCnt="3"/>
      <dgm:spPr/>
    </dgm:pt>
    <dgm:pt modelId="{B668763D-17BE-4738-B6D3-E429CD94323D}" type="pres">
      <dgm:prSet presAssocID="{70E8B8E2-4344-40BC-BE30-C290C048D3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4DC6FC51-18CF-4D17-95FA-0D84E3919664}" type="pres">
      <dgm:prSet presAssocID="{70E8B8E2-4344-40BC-BE30-C290C048D3D8}" presName="spaceRect" presStyleCnt="0"/>
      <dgm:spPr/>
    </dgm:pt>
    <dgm:pt modelId="{9A991B63-F1FB-44AE-A1CA-545494CB5A0B}" type="pres">
      <dgm:prSet presAssocID="{70E8B8E2-4344-40BC-BE30-C290C048D3D8}" presName="parTx" presStyleLbl="revTx" presStyleIdx="3" presStyleCnt="5">
        <dgm:presLayoutVars>
          <dgm:chMax val="0"/>
          <dgm:chPref val="0"/>
        </dgm:presLayoutVars>
      </dgm:prSet>
      <dgm:spPr/>
    </dgm:pt>
    <dgm:pt modelId="{AF469389-D06B-48CB-AE4E-F31BD33FA46F}" type="pres">
      <dgm:prSet presAssocID="{70E8B8E2-4344-40BC-BE30-C290C048D3D8}" presName="desTx" presStyleLbl="revTx" presStyleIdx="4" presStyleCnt="5">
        <dgm:presLayoutVars/>
      </dgm:prSet>
      <dgm:spPr/>
    </dgm:pt>
  </dgm:ptLst>
  <dgm:cxnLst>
    <dgm:cxn modelId="{D2CEA300-6A9C-4308-9538-A97B1BF03244}" type="presOf" srcId="{A31A57C7-1299-4FB9-9323-6CF5F803BFB8}" destId="{93D185BB-5170-4255-8CD1-E96B8B1F1FA8}" srcOrd="0" destOrd="0" presId="urn:microsoft.com/office/officeart/2018/2/layout/IconVerticalSolidList"/>
    <dgm:cxn modelId="{A16FAE0A-8A38-4711-9642-EEE7B42A16B4}" type="presOf" srcId="{BE988396-E709-4CA1-AE9F-E501CA2AC493}" destId="{AF469389-D06B-48CB-AE4E-F31BD33FA46F}" srcOrd="0" destOrd="0" presId="urn:microsoft.com/office/officeart/2018/2/layout/IconVerticalSolidList"/>
    <dgm:cxn modelId="{F65D031F-A8EE-450C-9056-4C20BCB7C91B}" srcId="{C344A908-F944-4A9E-920B-28DE08BC3AAF}" destId="{6DC6A863-9FD0-43C7-A9B9-5491A3DD8264}" srcOrd="1" destOrd="0" parTransId="{DA58F964-EF35-4F8B-873F-8A7252553CCD}" sibTransId="{0F902159-5A50-44FE-99E0-AAEDBC634FCA}"/>
    <dgm:cxn modelId="{DBC3FC26-01B0-453C-AFEE-3F8B0D78BEA9}" srcId="{6DC6A863-9FD0-43C7-A9B9-5491A3DD8264}" destId="{A31A57C7-1299-4FB9-9323-6CF5F803BFB8}" srcOrd="0" destOrd="0" parTransId="{70F3FB4E-BE84-4139-B81C-0319A351EA29}" sibTransId="{02275306-B892-4624-8552-709947A5C4D7}"/>
    <dgm:cxn modelId="{2E76BC5D-D06C-4360-B4B3-526924EA3731}" srcId="{6DC6A863-9FD0-43C7-A9B9-5491A3DD8264}" destId="{70C39D9F-B45A-47A1-9F1E-F4039A7F24E2}" srcOrd="1" destOrd="0" parTransId="{9A2FB4FB-8E4E-4E51-9651-819B878463A1}" sibTransId="{D13583F4-2DA7-4E09-9600-D4ED18A474DE}"/>
    <dgm:cxn modelId="{390D2C44-AABD-42D0-9AEB-FB132B825946}" srcId="{6DC6A863-9FD0-43C7-A9B9-5491A3DD8264}" destId="{5EFAABF1-E07A-4DE2-B35E-A831FFF78D04}" srcOrd="2" destOrd="0" parTransId="{FA0598FA-AD72-451B-9299-FB9E261CB6D8}" sibTransId="{B5190C4E-9050-4D5E-BB8F-80AF13A4E61C}"/>
    <dgm:cxn modelId="{C3857347-113A-4348-9646-741FF810862B}" type="presOf" srcId="{70C39D9F-B45A-47A1-9F1E-F4039A7F24E2}" destId="{93D185BB-5170-4255-8CD1-E96B8B1F1FA8}" srcOrd="0" destOrd="1" presId="urn:microsoft.com/office/officeart/2018/2/layout/IconVerticalSolidList"/>
    <dgm:cxn modelId="{3E54BE6B-7D45-4A9C-BEDD-0210B2050C6B}" type="presOf" srcId="{C344A908-F944-4A9E-920B-28DE08BC3AAF}" destId="{5598CAF7-3949-4284-9995-111FC015EC91}" srcOrd="0" destOrd="0" presId="urn:microsoft.com/office/officeart/2018/2/layout/IconVerticalSolidList"/>
    <dgm:cxn modelId="{41E43573-2001-48F8-9ABB-2C794A6AF7F3}" type="presOf" srcId="{70E8B8E2-4344-40BC-BE30-C290C048D3D8}" destId="{9A991B63-F1FB-44AE-A1CA-545494CB5A0B}" srcOrd="0" destOrd="0" presId="urn:microsoft.com/office/officeart/2018/2/layout/IconVerticalSolidList"/>
    <dgm:cxn modelId="{B51F1258-7721-4C65-ABB9-558C6B16D674}" srcId="{C344A908-F944-4A9E-920B-28DE08BC3AAF}" destId="{6BB8A039-B0E5-4C9A-8A7C-686FA916ADF8}" srcOrd="0" destOrd="0" parTransId="{427E795E-2F67-4A04-BF52-7FEE6E6D0126}" sibTransId="{58B5AACD-ECA8-498E-B321-A623FFE907DF}"/>
    <dgm:cxn modelId="{DEAFF281-4B2E-492A-9B79-EEAF5B743492}" type="presOf" srcId="{5EFAABF1-E07A-4DE2-B35E-A831FFF78D04}" destId="{93D185BB-5170-4255-8CD1-E96B8B1F1FA8}" srcOrd="0" destOrd="2" presId="urn:microsoft.com/office/officeart/2018/2/layout/IconVerticalSolidList"/>
    <dgm:cxn modelId="{D017509A-BD33-4F51-A116-CC04ECD9591A}" type="presOf" srcId="{6DC6A863-9FD0-43C7-A9B9-5491A3DD8264}" destId="{618F1CF7-B2AC-4E3E-B472-2498196B19BB}" srcOrd="0" destOrd="0" presId="urn:microsoft.com/office/officeart/2018/2/layout/IconVerticalSolidList"/>
    <dgm:cxn modelId="{8D0B91A9-EDF9-42B3-8A43-F0BF60C53E7F}" type="presOf" srcId="{6BB8A039-B0E5-4C9A-8A7C-686FA916ADF8}" destId="{5070B609-1825-413F-8311-858BEC6CFC48}" srcOrd="0" destOrd="0" presId="urn:microsoft.com/office/officeart/2018/2/layout/IconVerticalSolidList"/>
    <dgm:cxn modelId="{C09E5DE1-F164-46BA-8DEF-067C6A9857BE}" srcId="{C344A908-F944-4A9E-920B-28DE08BC3AAF}" destId="{70E8B8E2-4344-40BC-BE30-C290C048D3D8}" srcOrd="2" destOrd="0" parTransId="{4EAFFE11-E4E9-44EA-86D3-A97AD22C5A96}" sibTransId="{96B3E636-2372-4D2A-B815-345A95690560}"/>
    <dgm:cxn modelId="{289237E8-AAB0-49D4-A32F-68E5824FBA7F}" srcId="{70E8B8E2-4344-40BC-BE30-C290C048D3D8}" destId="{BE988396-E709-4CA1-AE9F-E501CA2AC493}" srcOrd="0" destOrd="0" parTransId="{EE44271F-B539-4DF6-AFB3-8AC2A71D1599}" sibTransId="{649EBB69-1211-4C4E-ADB0-77FCAE06FB08}"/>
    <dgm:cxn modelId="{7F96EDEB-6E8F-457E-9952-C66D97D080C9}" type="presParOf" srcId="{5598CAF7-3949-4284-9995-111FC015EC91}" destId="{D7D1DA36-3188-44E6-9C7C-5E1DD3418FDF}" srcOrd="0" destOrd="0" presId="urn:microsoft.com/office/officeart/2018/2/layout/IconVerticalSolidList"/>
    <dgm:cxn modelId="{3D2E5DC9-18E6-4C38-A595-1D4C67745273}" type="presParOf" srcId="{D7D1DA36-3188-44E6-9C7C-5E1DD3418FDF}" destId="{A51787F2-1F6D-4806-99CA-FFCA3EC9DF33}" srcOrd="0" destOrd="0" presId="urn:microsoft.com/office/officeart/2018/2/layout/IconVerticalSolidList"/>
    <dgm:cxn modelId="{C2D756A2-4124-482D-81D5-622D4502D73A}" type="presParOf" srcId="{D7D1DA36-3188-44E6-9C7C-5E1DD3418FDF}" destId="{86A75B63-D655-4BC4-AAE3-05899DAD0576}" srcOrd="1" destOrd="0" presId="urn:microsoft.com/office/officeart/2018/2/layout/IconVerticalSolidList"/>
    <dgm:cxn modelId="{E5BF57B2-3DC0-4BE6-A878-49B8193E3B95}" type="presParOf" srcId="{D7D1DA36-3188-44E6-9C7C-5E1DD3418FDF}" destId="{979823FF-23E0-4CBE-81F4-BB01D3FE8623}" srcOrd="2" destOrd="0" presId="urn:microsoft.com/office/officeart/2018/2/layout/IconVerticalSolidList"/>
    <dgm:cxn modelId="{800453F7-15F9-4ED2-8AEF-97993A0E0DBE}" type="presParOf" srcId="{D7D1DA36-3188-44E6-9C7C-5E1DD3418FDF}" destId="{5070B609-1825-413F-8311-858BEC6CFC48}" srcOrd="3" destOrd="0" presId="urn:microsoft.com/office/officeart/2018/2/layout/IconVerticalSolidList"/>
    <dgm:cxn modelId="{960B46E6-4051-4765-AA76-AA5EEB205CEE}" type="presParOf" srcId="{5598CAF7-3949-4284-9995-111FC015EC91}" destId="{45A9A7B4-C6BB-4622-B40E-A3A02FA6D19D}" srcOrd="1" destOrd="0" presId="urn:microsoft.com/office/officeart/2018/2/layout/IconVerticalSolidList"/>
    <dgm:cxn modelId="{1B22C7C5-1446-48D7-8483-EC042900E29E}" type="presParOf" srcId="{5598CAF7-3949-4284-9995-111FC015EC91}" destId="{8ED48562-6D6B-4A91-BC29-E708F9F9E302}" srcOrd="2" destOrd="0" presId="urn:microsoft.com/office/officeart/2018/2/layout/IconVerticalSolidList"/>
    <dgm:cxn modelId="{D1F63A62-CFF6-4C53-BA4C-464272B4A669}" type="presParOf" srcId="{8ED48562-6D6B-4A91-BC29-E708F9F9E302}" destId="{A710C9A2-22A4-4AF5-84D2-AEF70815200D}" srcOrd="0" destOrd="0" presId="urn:microsoft.com/office/officeart/2018/2/layout/IconVerticalSolidList"/>
    <dgm:cxn modelId="{9BAAA349-47D2-4AB1-998B-F6E5A27540E7}" type="presParOf" srcId="{8ED48562-6D6B-4A91-BC29-E708F9F9E302}" destId="{A5F26943-4265-4304-B20E-0A263B2B2E83}" srcOrd="1" destOrd="0" presId="urn:microsoft.com/office/officeart/2018/2/layout/IconVerticalSolidList"/>
    <dgm:cxn modelId="{101A52D9-9CEB-4C77-9688-8D99EBF90039}" type="presParOf" srcId="{8ED48562-6D6B-4A91-BC29-E708F9F9E302}" destId="{39011302-8B90-413E-8358-C4F15AC4E599}" srcOrd="2" destOrd="0" presId="urn:microsoft.com/office/officeart/2018/2/layout/IconVerticalSolidList"/>
    <dgm:cxn modelId="{61C5CE87-B48F-47AA-9635-5E26EA99E6B9}" type="presParOf" srcId="{8ED48562-6D6B-4A91-BC29-E708F9F9E302}" destId="{618F1CF7-B2AC-4E3E-B472-2498196B19BB}" srcOrd="3" destOrd="0" presId="urn:microsoft.com/office/officeart/2018/2/layout/IconVerticalSolidList"/>
    <dgm:cxn modelId="{F1338E50-07CA-48D3-9E6F-9BC7D89CC4D1}" type="presParOf" srcId="{8ED48562-6D6B-4A91-BC29-E708F9F9E302}" destId="{93D185BB-5170-4255-8CD1-E96B8B1F1FA8}" srcOrd="4" destOrd="0" presId="urn:microsoft.com/office/officeart/2018/2/layout/IconVerticalSolidList"/>
    <dgm:cxn modelId="{9B182FED-1B36-4F3B-B3D3-5ADD375F9347}" type="presParOf" srcId="{5598CAF7-3949-4284-9995-111FC015EC91}" destId="{AEF721BC-4A10-4651-8B76-ACBD65DF3509}" srcOrd="3" destOrd="0" presId="urn:microsoft.com/office/officeart/2018/2/layout/IconVerticalSolidList"/>
    <dgm:cxn modelId="{C8D39E21-6C00-493A-927E-3965F261CEF5}" type="presParOf" srcId="{5598CAF7-3949-4284-9995-111FC015EC91}" destId="{54653EFC-A340-456D-BAA5-DFBC29E4E961}" srcOrd="4" destOrd="0" presId="urn:microsoft.com/office/officeart/2018/2/layout/IconVerticalSolidList"/>
    <dgm:cxn modelId="{800E76DB-9FF0-4A08-851F-74B6E0C80FD3}" type="presParOf" srcId="{54653EFC-A340-456D-BAA5-DFBC29E4E961}" destId="{6C1F591F-8D83-44F1-8447-C80F2F948323}" srcOrd="0" destOrd="0" presId="urn:microsoft.com/office/officeart/2018/2/layout/IconVerticalSolidList"/>
    <dgm:cxn modelId="{E3A3C52E-06C3-4CCC-8C2E-466D94307BB2}" type="presParOf" srcId="{54653EFC-A340-456D-BAA5-DFBC29E4E961}" destId="{B668763D-17BE-4738-B6D3-E429CD94323D}" srcOrd="1" destOrd="0" presId="urn:microsoft.com/office/officeart/2018/2/layout/IconVerticalSolidList"/>
    <dgm:cxn modelId="{C3E1DA3A-6DC0-4C54-9F67-EC55D0367402}" type="presParOf" srcId="{54653EFC-A340-456D-BAA5-DFBC29E4E961}" destId="{4DC6FC51-18CF-4D17-95FA-0D84E3919664}" srcOrd="2" destOrd="0" presId="urn:microsoft.com/office/officeart/2018/2/layout/IconVerticalSolidList"/>
    <dgm:cxn modelId="{D49E334E-75A6-4560-A80E-DD304C1E6749}" type="presParOf" srcId="{54653EFC-A340-456D-BAA5-DFBC29E4E961}" destId="{9A991B63-F1FB-44AE-A1CA-545494CB5A0B}" srcOrd="3" destOrd="0" presId="urn:microsoft.com/office/officeart/2018/2/layout/IconVerticalSolidList"/>
    <dgm:cxn modelId="{F766B8E4-7F99-4859-A3D7-2C903788F790}" type="presParOf" srcId="{54653EFC-A340-456D-BAA5-DFBC29E4E961}" destId="{AF469389-D06B-48CB-AE4E-F31BD33FA46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D58975-C10F-4664-8700-DAF03840868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0EAF8E2-7F99-4F09-A235-FF30DE79738C}">
      <dgm:prSet custT="1"/>
      <dgm:spPr/>
      <dgm:t>
        <a:bodyPr/>
        <a:lstStyle/>
        <a:p>
          <a:pPr>
            <a:lnSpc>
              <a:spcPct val="100000"/>
            </a:lnSpc>
          </a:pPr>
          <a:r>
            <a:rPr lang="en-US" sz="2400"/>
            <a:t>Question 1</a:t>
          </a:r>
        </a:p>
      </dgm:t>
    </dgm:pt>
    <dgm:pt modelId="{80B3455A-A28D-4ED8-8589-1A63E80DE651}" type="parTrans" cxnId="{3DE08EA5-DD2E-4B94-AEFE-4C1473BA9E2F}">
      <dgm:prSet/>
      <dgm:spPr/>
      <dgm:t>
        <a:bodyPr/>
        <a:lstStyle/>
        <a:p>
          <a:endParaRPr lang="en-US"/>
        </a:p>
      </dgm:t>
    </dgm:pt>
    <dgm:pt modelId="{3E2EF23D-0532-40A7-BDAA-A667065DE0B6}" type="sibTrans" cxnId="{3DE08EA5-DD2E-4B94-AEFE-4C1473BA9E2F}">
      <dgm:prSet/>
      <dgm:spPr/>
      <dgm:t>
        <a:bodyPr/>
        <a:lstStyle/>
        <a:p>
          <a:endParaRPr lang="en-US"/>
        </a:p>
      </dgm:t>
    </dgm:pt>
    <dgm:pt modelId="{EC0326DC-6FC3-4D3A-8FE6-E9B57CF9BD31}">
      <dgm:prSet custT="1"/>
      <dgm:spPr/>
      <dgm:t>
        <a:bodyPr/>
        <a:lstStyle/>
        <a:p>
          <a:pPr>
            <a:lnSpc>
              <a:spcPct val="100000"/>
            </a:lnSpc>
          </a:pPr>
          <a:r>
            <a:rPr lang="en-US" sz="1400"/>
            <a:t>Which versions of Python do you have?</a:t>
          </a:r>
        </a:p>
      </dgm:t>
    </dgm:pt>
    <dgm:pt modelId="{2A72AABA-2A15-4766-B06B-AD95D01752DF}" type="parTrans" cxnId="{A08EE947-6AE5-4237-A35E-77CD286C9AE5}">
      <dgm:prSet/>
      <dgm:spPr/>
      <dgm:t>
        <a:bodyPr/>
        <a:lstStyle/>
        <a:p>
          <a:endParaRPr lang="en-US"/>
        </a:p>
      </dgm:t>
    </dgm:pt>
    <dgm:pt modelId="{8F4F4823-39ED-468D-BECC-C5B339D28F61}" type="sibTrans" cxnId="{A08EE947-6AE5-4237-A35E-77CD286C9AE5}">
      <dgm:prSet/>
      <dgm:spPr/>
      <dgm:t>
        <a:bodyPr/>
        <a:lstStyle/>
        <a:p>
          <a:endParaRPr lang="en-US"/>
        </a:p>
      </dgm:t>
    </dgm:pt>
    <dgm:pt modelId="{A990915C-1B9B-48F6-9EED-9482B8DCFC02}">
      <dgm:prSet custT="1"/>
      <dgm:spPr/>
      <dgm:t>
        <a:bodyPr/>
        <a:lstStyle/>
        <a:p>
          <a:pPr>
            <a:lnSpc>
              <a:spcPct val="100000"/>
            </a:lnSpc>
          </a:pPr>
          <a:r>
            <a:rPr lang="en-US" sz="1400"/>
            <a:t>Which Python do you want to use?</a:t>
          </a:r>
        </a:p>
      </dgm:t>
    </dgm:pt>
    <dgm:pt modelId="{86EF1B8C-A0FE-4C5D-B8AA-0B4AE17EA941}" type="parTrans" cxnId="{C9BAAE55-A269-4F00-B6A2-E020DDC41795}">
      <dgm:prSet/>
      <dgm:spPr/>
      <dgm:t>
        <a:bodyPr/>
        <a:lstStyle/>
        <a:p>
          <a:endParaRPr lang="en-US"/>
        </a:p>
      </dgm:t>
    </dgm:pt>
    <dgm:pt modelId="{9975991F-F79B-48AB-97F5-0D68394E6619}" type="sibTrans" cxnId="{C9BAAE55-A269-4F00-B6A2-E020DDC41795}">
      <dgm:prSet/>
      <dgm:spPr/>
      <dgm:t>
        <a:bodyPr/>
        <a:lstStyle/>
        <a:p>
          <a:endParaRPr lang="en-US"/>
        </a:p>
      </dgm:t>
    </dgm:pt>
    <dgm:pt modelId="{11724740-62BB-49DB-94F0-5BE65D14CB9E}">
      <dgm:prSet custT="1"/>
      <dgm:spPr/>
      <dgm:t>
        <a:bodyPr/>
        <a:lstStyle/>
        <a:p>
          <a:pPr>
            <a:lnSpc>
              <a:spcPct val="100000"/>
            </a:lnSpc>
          </a:pPr>
          <a:r>
            <a:rPr lang="en-US" sz="2400"/>
            <a:t>Question 2</a:t>
          </a:r>
        </a:p>
      </dgm:t>
    </dgm:pt>
    <dgm:pt modelId="{1E9105BF-434E-4C40-A7FA-CDE580557E6C}" type="parTrans" cxnId="{5DBF4DC9-C58A-486E-AC66-A6ED8778F344}">
      <dgm:prSet/>
      <dgm:spPr/>
      <dgm:t>
        <a:bodyPr/>
        <a:lstStyle/>
        <a:p>
          <a:endParaRPr lang="en-US"/>
        </a:p>
      </dgm:t>
    </dgm:pt>
    <dgm:pt modelId="{EEE33428-1D62-42B3-95A9-614A129C9AE1}" type="sibTrans" cxnId="{5DBF4DC9-C58A-486E-AC66-A6ED8778F344}">
      <dgm:prSet/>
      <dgm:spPr/>
      <dgm:t>
        <a:bodyPr/>
        <a:lstStyle/>
        <a:p>
          <a:endParaRPr lang="en-US"/>
        </a:p>
      </dgm:t>
    </dgm:pt>
    <dgm:pt modelId="{1CDB941E-B69E-48AA-854B-CEEE26BBD56A}">
      <dgm:prSet custT="1"/>
      <dgm:spPr/>
      <dgm:t>
        <a:bodyPr/>
        <a:lstStyle/>
        <a:p>
          <a:pPr>
            <a:lnSpc>
              <a:spcPct val="100000"/>
            </a:lnSpc>
          </a:pPr>
          <a:r>
            <a:rPr lang="en-US" sz="1400"/>
            <a:t>Which version of Python </a:t>
          </a:r>
          <a:r>
            <a:rPr lang="en-US" sz="1400" i="1"/>
            <a:t>should </a:t>
          </a:r>
          <a:r>
            <a:rPr lang="en-US" sz="1400"/>
            <a:t>you use?</a:t>
          </a:r>
        </a:p>
      </dgm:t>
    </dgm:pt>
    <dgm:pt modelId="{1AD18200-CDA0-49BE-BBB0-39368C81796D}" type="parTrans" cxnId="{4B8008BA-2C04-469A-8CE1-5D28C2300FDC}">
      <dgm:prSet/>
      <dgm:spPr/>
      <dgm:t>
        <a:bodyPr/>
        <a:lstStyle/>
        <a:p>
          <a:endParaRPr lang="en-US"/>
        </a:p>
      </dgm:t>
    </dgm:pt>
    <dgm:pt modelId="{DA98D6BE-B2FF-49B1-A2A8-5A0E17A17E23}" type="sibTrans" cxnId="{4B8008BA-2C04-469A-8CE1-5D28C2300FDC}">
      <dgm:prSet/>
      <dgm:spPr/>
      <dgm:t>
        <a:bodyPr/>
        <a:lstStyle/>
        <a:p>
          <a:endParaRPr lang="en-US"/>
        </a:p>
      </dgm:t>
    </dgm:pt>
    <dgm:pt modelId="{1E2DAE1F-1556-48A5-AC4A-4835D6C3E59D}">
      <dgm:prSet custT="1"/>
      <dgm:spPr/>
      <dgm:t>
        <a:bodyPr/>
        <a:lstStyle/>
        <a:p>
          <a:pPr>
            <a:lnSpc>
              <a:spcPct val="100000"/>
            </a:lnSpc>
          </a:pPr>
          <a:r>
            <a:rPr lang="en-US" sz="1400"/>
            <a:t>Is it available system wide?</a:t>
          </a:r>
        </a:p>
      </dgm:t>
    </dgm:pt>
    <dgm:pt modelId="{86BADA69-2496-4A70-A29F-14AB9F498200}" type="parTrans" cxnId="{34799394-A7BE-4106-9D19-5ADC98730D8E}">
      <dgm:prSet/>
      <dgm:spPr/>
      <dgm:t>
        <a:bodyPr/>
        <a:lstStyle/>
        <a:p>
          <a:endParaRPr lang="en-US"/>
        </a:p>
      </dgm:t>
    </dgm:pt>
    <dgm:pt modelId="{1060C21A-45E8-43A9-8F67-BA96B2F35001}" type="sibTrans" cxnId="{34799394-A7BE-4106-9D19-5ADC98730D8E}">
      <dgm:prSet/>
      <dgm:spPr/>
      <dgm:t>
        <a:bodyPr/>
        <a:lstStyle/>
        <a:p>
          <a:endParaRPr lang="en-US"/>
        </a:p>
      </dgm:t>
    </dgm:pt>
    <dgm:pt modelId="{FA2C9366-FBE8-48A4-9E38-C688F82CF849}">
      <dgm:prSet custT="1"/>
      <dgm:spPr/>
      <dgm:t>
        <a:bodyPr/>
        <a:lstStyle/>
        <a:p>
          <a:pPr>
            <a:lnSpc>
              <a:spcPct val="100000"/>
            </a:lnSpc>
          </a:pPr>
          <a:r>
            <a:rPr lang="en-US" sz="1400"/>
            <a:t>Can your IT group install a new distribution?</a:t>
          </a:r>
        </a:p>
      </dgm:t>
    </dgm:pt>
    <dgm:pt modelId="{FA44ECE4-DF81-4FDE-A1E2-0440F7BB1F07}" type="parTrans" cxnId="{15F572FE-2CF6-487F-B822-87FFD3682096}">
      <dgm:prSet/>
      <dgm:spPr/>
      <dgm:t>
        <a:bodyPr/>
        <a:lstStyle/>
        <a:p>
          <a:endParaRPr lang="en-US"/>
        </a:p>
      </dgm:t>
    </dgm:pt>
    <dgm:pt modelId="{D7CF3C32-0786-4323-AA03-16EE86633A0E}" type="sibTrans" cxnId="{15F572FE-2CF6-487F-B822-87FFD3682096}">
      <dgm:prSet/>
      <dgm:spPr/>
      <dgm:t>
        <a:bodyPr/>
        <a:lstStyle/>
        <a:p>
          <a:endParaRPr lang="en-US"/>
        </a:p>
      </dgm:t>
    </dgm:pt>
    <dgm:pt modelId="{B46E72ED-9D61-4EE6-8965-EAC5F52C742D}">
      <dgm:prSet custT="1"/>
      <dgm:spPr/>
      <dgm:t>
        <a:bodyPr/>
        <a:lstStyle/>
        <a:p>
          <a:pPr>
            <a:lnSpc>
              <a:spcPct val="100000"/>
            </a:lnSpc>
          </a:pPr>
          <a:r>
            <a:rPr lang="en-US" sz="2000" dirty="0"/>
            <a:t>Are you stuck with </a:t>
          </a:r>
        </a:p>
        <a:p>
          <a:pPr>
            <a:lnSpc>
              <a:spcPct val="100000"/>
            </a:lnSpc>
          </a:pPr>
          <a:r>
            <a:rPr lang="en-US" sz="2000" dirty="0"/>
            <a:t>Python &lt;2.7?</a:t>
          </a:r>
        </a:p>
      </dgm:t>
    </dgm:pt>
    <dgm:pt modelId="{588BA0C4-D92C-4205-9E09-469B315C1064}" type="parTrans" cxnId="{80610CAE-2810-4805-B627-E79A478D02CC}">
      <dgm:prSet/>
      <dgm:spPr/>
      <dgm:t>
        <a:bodyPr/>
        <a:lstStyle/>
        <a:p>
          <a:endParaRPr lang="en-US"/>
        </a:p>
      </dgm:t>
    </dgm:pt>
    <dgm:pt modelId="{1D2BFAAB-347E-4733-88A8-570E3C10BFCC}" type="sibTrans" cxnId="{80610CAE-2810-4805-B627-E79A478D02CC}">
      <dgm:prSet/>
      <dgm:spPr/>
      <dgm:t>
        <a:bodyPr/>
        <a:lstStyle/>
        <a:p>
          <a:endParaRPr lang="en-US"/>
        </a:p>
      </dgm:t>
    </dgm:pt>
    <dgm:pt modelId="{77BCC32B-6406-4C60-8992-88756847257A}">
      <dgm:prSet custT="1"/>
      <dgm:spPr/>
      <dgm:t>
        <a:bodyPr/>
        <a:lstStyle/>
        <a:p>
          <a:pPr>
            <a:lnSpc>
              <a:spcPct val="100000"/>
            </a:lnSpc>
          </a:pPr>
          <a:r>
            <a:rPr lang="en-US" sz="1800"/>
            <a:t>I’m sorry </a:t>
          </a:r>
          <a:r>
            <a:rPr lang="en-US" sz="1800">
              <a:sym typeface="Wingdings" panose="05000000000000000000" pitchFamily="2" charset="2"/>
            </a:rPr>
            <a:t></a:t>
          </a:r>
          <a:endParaRPr lang="en-US" sz="1800"/>
        </a:p>
      </dgm:t>
    </dgm:pt>
    <dgm:pt modelId="{8082C2C1-6C67-4D13-A5F5-47E10D95A8DF}" type="parTrans" cxnId="{3C1F36FC-125E-41A1-A4DA-6396A2985CB5}">
      <dgm:prSet/>
      <dgm:spPr/>
      <dgm:t>
        <a:bodyPr/>
        <a:lstStyle/>
        <a:p>
          <a:endParaRPr lang="en-US"/>
        </a:p>
      </dgm:t>
    </dgm:pt>
    <dgm:pt modelId="{1D428471-8151-4869-866A-BBB3D56C78E3}" type="sibTrans" cxnId="{3C1F36FC-125E-41A1-A4DA-6396A2985CB5}">
      <dgm:prSet/>
      <dgm:spPr/>
      <dgm:t>
        <a:bodyPr/>
        <a:lstStyle/>
        <a:p>
          <a:endParaRPr lang="en-US"/>
        </a:p>
      </dgm:t>
    </dgm:pt>
    <dgm:pt modelId="{4A2E25CE-4472-497F-8E2B-FD256374F9DA}" type="pres">
      <dgm:prSet presAssocID="{31D58975-C10F-4664-8700-DAF03840868D}" presName="root" presStyleCnt="0">
        <dgm:presLayoutVars>
          <dgm:dir/>
          <dgm:resizeHandles val="exact"/>
        </dgm:presLayoutVars>
      </dgm:prSet>
      <dgm:spPr/>
    </dgm:pt>
    <dgm:pt modelId="{FB355C04-D680-4C97-8B78-581EFBEBE23C}" type="pres">
      <dgm:prSet presAssocID="{10EAF8E2-7F99-4F09-A235-FF30DE79738C}" presName="compNode" presStyleCnt="0"/>
      <dgm:spPr/>
    </dgm:pt>
    <dgm:pt modelId="{A2FBB5BD-564C-4827-881F-2AB2E5C15649}" type="pres">
      <dgm:prSet presAssocID="{10EAF8E2-7F99-4F09-A235-FF30DE79738C}" presName="bgRect" presStyleLbl="bgShp" presStyleIdx="0" presStyleCnt="3"/>
      <dgm:spPr/>
    </dgm:pt>
    <dgm:pt modelId="{58254D31-544D-4B8E-BD6D-C1740A6788FD}" type="pres">
      <dgm:prSet presAssocID="{10EAF8E2-7F99-4F09-A235-FF30DE7973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81A93867-084D-4B6C-B2C4-226098D1B947}" type="pres">
      <dgm:prSet presAssocID="{10EAF8E2-7F99-4F09-A235-FF30DE79738C}" presName="spaceRect" presStyleCnt="0"/>
      <dgm:spPr/>
    </dgm:pt>
    <dgm:pt modelId="{95B27E9D-79BD-4E72-998E-C0E09EF8FEB8}" type="pres">
      <dgm:prSet presAssocID="{10EAF8E2-7F99-4F09-A235-FF30DE79738C}" presName="parTx" presStyleLbl="revTx" presStyleIdx="0" presStyleCnt="6">
        <dgm:presLayoutVars>
          <dgm:chMax val="0"/>
          <dgm:chPref val="0"/>
        </dgm:presLayoutVars>
      </dgm:prSet>
      <dgm:spPr/>
    </dgm:pt>
    <dgm:pt modelId="{2E986861-D389-4178-B0BD-A0B32058B64A}" type="pres">
      <dgm:prSet presAssocID="{10EAF8E2-7F99-4F09-A235-FF30DE79738C}" presName="desTx" presStyleLbl="revTx" presStyleIdx="1" presStyleCnt="6">
        <dgm:presLayoutVars/>
      </dgm:prSet>
      <dgm:spPr/>
    </dgm:pt>
    <dgm:pt modelId="{F5105416-1865-429B-AD6F-6BF9773F8450}" type="pres">
      <dgm:prSet presAssocID="{3E2EF23D-0532-40A7-BDAA-A667065DE0B6}" presName="sibTrans" presStyleCnt="0"/>
      <dgm:spPr/>
    </dgm:pt>
    <dgm:pt modelId="{341AD001-282B-4F6C-8EE6-83DB857144D5}" type="pres">
      <dgm:prSet presAssocID="{11724740-62BB-49DB-94F0-5BE65D14CB9E}" presName="compNode" presStyleCnt="0"/>
      <dgm:spPr/>
    </dgm:pt>
    <dgm:pt modelId="{1F7C482F-4EC3-42E7-9E35-1EB904088A50}" type="pres">
      <dgm:prSet presAssocID="{11724740-62BB-49DB-94F0-5BE65D14CB9E}" presName="bgRect" presStyleLbl="bgShp" presStyleIdx="1" presStyleCnt="3"/>
      <dgm:spPr/>
    </dgm:pt>
    <dgm:pt modelId="{5B32165F-8FC5-421D-A2D8-423BE57CDA6B}" type="pres">
      <dgm:prSet presAssocID="{11724740-62BB-49DB-94F0-5BE65D14CB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64C8916-E788-4164-9C12-6AA3F8BF9AE9}" type="pres">
      <dgm:prSet presAssocID="{11724740-62BB-49DB-94F0-5BE65D14CB9E}" presName="spaceRect" presStyleCnt="0"/>
      <dgm:spPr/>
    </dgm:pt>
    <dgm:pt modelId="{1055B957-F852-42A7-A1E9-093FBA770763}" type="pres">
      <dgm:prSet presAssocID="{11724740-62BB-49DB-94F0-5BE65D14CB9E}" presName="parTx" presStyleLbl="revTx" presStyleIdx="2" presStyleCnt="6">
        <dgm:presLayoutVars>
          <dgm:chMax val="0"/>
          <dgm:chPref val="0"/>
        </dgm:presLayoutVars>
      </dgm:prSet>
      <dgm:spPr/>
    </dgm:pt>
    <dgm:pt modelId="{922D21B2-1B84-4C47-BA7C-691CD5FE0B16}" type="pres">
      <dgm:prSet presAssocID="{11724740-62BB-49DB-94F0-5BE65D14CB9E}" presName="desTx" presStyleLbl="revTx" presStyleIdx="3" presStyleCnt="6">
        <dgm:presLayoutVars/>
      </dgm:prSet>
      <dgm:spPr/>
    </dgm:pt>
    <dgm:pt modelId="{60660F01-A419-4B72-9A53-8FCCFE3B1339}" type="pres">
      <dgm:prSet presAssocID="{EEE33428-1D62-42B3-95A9-614A129C9AE1}" presName="sibTrans" presStyleCnt="0"/>
      <dgm:spPr/>
    </dgm:pt>
    <dgm:pt modelId="{81C9709A-32C4-4C27-BCED-0131B3422F72}" type="pres">
      <dgm:prSet presAssocID="{B46E72ED-9D61-4EE6-8965-EAC5F52C742D}" presName="compNode" presStyleCnt="0"/>
      <dgm:spPr/>
    </dgm:pt>
    <dgm:pt modelId="{A4599AC9-7ACF-490D-BD56-0E8156D8349B}" type="pres">
      <dgm:prSet presAssocID="{B46E72ED-9D61-4EE6-8965-EAC5F52C742D}" presName="bgRect" presStyleLbl="bgShp" presStyleIdx="2" presStyleCnt="3"/>
      <dgm:spPr/>
    </dgm:pt>
    <dgm:pt modelId="{0B2627B0-B692-441D-B92C-C280E89B333E}" type="pres">
      <dgm:prSet presAssocID="{B46E72ED-9D61-4EE6-8965-EAC5F52C74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nake"/>
        </a:ext>
      </dgm:extLst>
    </dgm:pt>
    <dgm:pt modelId="{99DCEFA4-AD82-485B-9431-8591214F5639}" type="pres">
      <dgm:prSet presAssocID="{B46E72ED-9D61-4EE6-8965-EAC5F52C742D}" presName="spaceRect" presStyleCnt="0"/>
      <dgm:spPr/>
    </dgm:pt>
    <dgm:pt modelId="{25A98AC2-2FF0-4A0A-B430-EB0CC11CEAC1}" type="pres">
      <dgm:prSet presAssocID="{B46E72ED-9D61-4EE6-8965-EAC5F52C742D}" presName="parTx" presStyleLbl="revTx" presStyleIdx="4" presStyleCnt="6">
        <dgm:presLayoutVars>
          <dgm:chMax val="0"/>
          <dgm:chPref val="0"/>
        </dgm:presLayoutVars>
      </dgm:prSet>
      <dgm:spPr/>
    </dgm:pt>
    <dgm:pt modelId="{848EA242-0238-436E-B7F8-EB9B16D32E95}" type="pres">
      <dgm:prSet presAssocID="{B46E72ED-9D61-4EE6-8965-EAC5F52C742D}" presName="desTx" presStyleLbl="revTx" presStyleIdx="5" presStyleCnt="6">
        <dgm:presLayoutVars/>
      </dgm:prSet>
      <dgm:spPr/>
    </dgm:pt>
  </dgm:ptLst>
  <dgm:cxnLst>
    <dgm:cxn modelId="{EAAD3505-0FC5-4C4E-870C-CF910B8CC933}" type="presOf" srcId="{EC0326DC-6FC3-4D3A-8FE6-E9B57CF9BD31}" destId="{2E986861-D389-4178-B0BD-A0B32058B64A}" srcOrd="0" destOrd="0" presId="urn:microsoft.com/office/officeart/2018/2/layout/IconVerticalSolidList"/>
    <dgm:cxn modelId="{F79FF80B-B4B3-4CBF-9742-CD741F418A44}" type="presOf" srcId="{FA2C9366-FBE8-48A4-9E38-C688F82CF849}" destId="{922D21B2-1B84-4C47-BA7C-691CD5FE0B16}" srcOrd="0" destOrd="2" presId="urn:microsoft.com/office/officeart/2018/2/layout/IconVerticalSolidList"/>
    <dgm:cxn modelId="{CFF14C42-F709-4894-957F-6550C3FB950C}" type="presOf" srcId="{11724740-62BB-49DB-94F0-5BE65D14CB9E}" destId="{1055B957-F852-42A7-A1E9-093FBA770763}" srcOrd="0" destOrd="0" presId="urn:microsoft.com/office/officeart/2018/2/layout/IconVerticalSolidList"/>
    <dgm:cxn modelId="{2D6E5E66-24CA-432A-BC23-2D26AD3D5208}" type="presOf" srcId="{1E2DAE1F-1556-48A5-AC4A-4835D6C3E59D}" destId="{922D21B2-1B84-4C47-BA7C-691CD5FE0B16}" srcOrd="0" destOrd="1" presId="urn:microsoft.com/office/officeart/2018/2/layout/IconVerticalSolidList"/>
    <dgm:cxn modelId="{A08EE947-6AE5-4237-A35E-77CD286C9AE5}" srcId="{10EAF8E2-7F99-4F09-A235-FF30DE79738C}" destId="{EC0326DC-6FC3-4D3A-8FE6-E9B57CF9BD31}" srcOrd="0" destOrd="0" parTransId="{2A72AABA-2A15-4766-B06B-AD95D01752DF}" sibTransId="{8F4F4823-39ED-468D-BECC-C5B339D28F61}"/>
    <dgm:cxn modelId="{C9BAAE55-A269-4F00-B6A2-E020DDC41795}" srcId="{10EAF8E2-7F99-4F09-A235-FF30DE79738C}" destId="{A990915C-1B9B-48F6-9EED-9482B8DCFC02}" srcOrd="1" destOrd="0" parTransId="{86EF1B8C-A0FE-4C5D-B8AA-0B4AE17EA941}" sibTransId="{9975991F-F79B-48AB-97F5-0D68394E6619}"/>
    <dgm:cxn modelId="{D18FB580-728E-4AB9-9DAC-A9267CAFEB48}" type="presOf" srcId="{A990915C-1B9B-48F6-9EED-9482B8DCFC02}" destId="{2E986861-D389-4178-B0BD-A0B32058B64A}" srcOrd="0" destOrd="1" presId="urn:microsoft.com/office/officeart/2018/2/layout/IconVerticalSolidList"/>
    <dgm:cxn modelId="{4336AF87-9F6E-4512-827F-8FCD47804EF1}" type="presOf" srcId="{1CDB941E-B69E-48AA-854B-CEEE26BBD56A}" destId="{922D21B2-1B84-4C47-BA7C-691CD5FE0B16}" srcOrd="0" destOrd="0" presId="urn:microsoft.com/office/officeart/2018/2/layout/IconVerticalSolidList"/>
    <dgm:cxn modelId="{34799394-A7BE-4106-9D19-5ADC98730D8E}" srcId="{11724740-62BB-49DB-94F0-5BE65D14CB9E}" destId="{1E2DAE1F-1556-48A5-AC4A-4835D6C3E59D}" srcOrd="1" destOrd="0" parTransId="{86BADA69-2496-4A70-A29F-14AB9F498200}" sibTransId="{1060C21A-45E8-43A9-8F67-BA96B2F35001}"/>
    <dgm:cxn modelId="{91BA209A-3470-4D5B-92C4-61F5AF11FC29}" type="presOf" srcId="{B46E72ED-9D61-4EE6-8965-EAC5F52C742D}" destId="{25A98AC2-2FF0-4A0A-B430-EB0CC11CEAC1}" srcOrd="0" destOrd="0" presId="urn:microsoft.com/office/officeart/2018/2/layout/IconVerticalSolidList"/>
    <dgm:cxn modelId="{3DE08EA5-DD2E-4B94-AEFE-4C1473BA9E2F}" srcId="{31D58975-C10F-4664-8700-DAF03840868D}" destId="{10EAF8E2-7F99-4F09-A235-FF30DE79738C}" srcOrd="0" destOrd="0" parTransId="{80B3455A-A28D-4ED8-8589-1A63E80DE651}" sibTransId="{3E2EF23D-0532-40A7-BDAA-A667065DE0B6}"/>
    <dgm:cxn modelId="{80610CAE-2810-4805-B627-E79A478D02CC}" srcId="{31D58975-C10F-4664-8700-DAF03840868D}" destId="{B46E72ED-9D61-4EE6-8965-EAC5F52C742D}" srcOrd="2" destOrd="0" parTransId="{588BA0C4-D92C-4205-9E09-469B315C1064}" sibTransId="{1D2BFAAB-347E-4733-88A8-570E3C10BFCC}"/>
    <dgm:cxn modelId="{4B8008BA-2C04-469A-8CE1-5D28C2300FDC}" srcId="{11724740-62BB-49DB-94F0-5BE65D14CB9E}" destId="{1CDB941E-B69E-48AA-854B-CEEE26BBD56A}" srcOrd="0" destOrd="0" parTransId="{1AD18200-CDA0-49BE-BBB0-39368C81796D}" sibTransId="{DA98D6BE-B2FF-49B1-A2A8-5A0E17A17E23}"/>
    <dgm:cxn modelId="{5DBF4DC9-C58A-486E-AC66-A6ED8778F344}" srcId="{31D58975-C10F-4664-8700-DAF03840868D}" destId="{11724740-62BB-49DB-94F0-5BE65D14CB9E}" srcOrd="1" destOrd="0" parTransId="{1E9105BF-434E-4C40-A7FA-CDE580557E6C}" sibTransId="{EEE33428-1D62-42B3-95A9-614A129C9AE1}"/>
    <dgm:cxn modelId="{B591B7D3-13F9-4BEF-BA0C-6C4D6D332AB6}" type="presOf" srcId="{77BCC32B-6406-4C60-8992-88756847257A}" destId="{848EA242-0238-436E-B7F8-EB9B16D32E95}" srcOrd="0" destOrd="0" presId="urn:microsoft.com/office/officeart/2018/2/layout/IconVerticalSolidList"/>
    <dgm:cxn modelId="{4A2A03E8-8E02-44C6-8C37-8DD5D424B08F}" type="presOf" srcId="{10EAF8E2-7F99-4F09-A235-FF30DE79738C}" destId="{95B27E9D-79BD-4E72-998E-C0E09EF8FEB8}" srcOrd="0" destOrd="0" presId="urn:microsoft.com/office/officeart/2018/2/layout/IconVerticalSolidList"/>
    <dgm:cxn modelId="{80A47FF3-E325-4914-B374-9A98D4CCC4A5}" type="presOf" srcId="{31D58975-C10F-4664-8700-DAF03840868D}" destId="{4A2E25CE-4472-497F-8E2B-FD256374F9DA}" srcOrd="0" destOrd="0" presId="urn:microsoft.com/office/officeart/2018/2/layout/IconVerticalSolidList"/>
    <dgm:cxn modelId="{3C1F36FC-125E-41A1-A4DA-6396A2985CB5}" srcId="{B46E72ED-9D61-4EE6-8965-EAC5F52C742D}" destId="{77BCC32B-6406-4C60-8992-88756847257A}" srcOrd="0" destOrd="0" parTransId="{8082C2C1-6C67-4D13-A5F5-47E10D95A8DF}" sibTransId="{1D428471-8151-4869-866A-BBB3D56C78E3}"/>
    <dgm:cxn modelId="{15F572FE-2CF6-487F-B822-87FFD3682096}" srcId="{11724740-62BB-49DB-94F0-5BE65D14CB9E}" destId="{FA2C9366-FBE8-48A4-9E38-C688F82CF849}" srcOrd="2" destOrd="0" parTransId="{FA44ECE4-DF81-4FDE-A1E2-0440F7BB1F07}" sibTransId="{D7CF3C32-0786-4323-AA03-16EE86633A0E}"/>
    <dgm:cxn modelId="{BE946EC0-35ED-44B9-82C4-E16C5A3AADF6}" type="presParOf" srcId="{4A2E25CE-4472-497F-8E2B-FD256374F9DA}" destId="{FB355C04-D680-4C97-8B78-581EFBEBE23C}" srcOrd="0" destOrd="0" presId="urn:microsoft.com/office/officeart/2018/2/layout/IconVerticalSolidList"/>
    <dgm:cxn modelId="{A5F6C418-B1E6-4882-A82E-2DECEC77CFAB}" type="presParOf" srcId="{FB355C04-D680-4C97-8B78-581EFBEBE23C}" destId="{A2FBB5BD-564C-4827-881F-2AB2E5C15649}" srcOrd="0" destOrd="0" presId="urn:microsoft.com/office/officeart/2018/2/layout/IconVerticalSolidList"/>
    <dgm:cxn modelId="{1FA595C3-D9A9-436A-AF76-9B1D6D4C9BC0}" type="presParOf" srcId="{FB355C04-D680-4C97-8B78-581EFBEBE23C}" destId="{58254D31-544D-4B8E-BD6D-C1740A6788FD}" srcOrd="1" destOrd="0" presId="urn:microsoft.com/office/officeart/2018/2/layout/IconVerticalSolidList"/>
    <dgm:cxn modelId="{1BB2BC09-C071-4C9C-83C6-9E9E4E019F41}" type="presParOf" srcId="{FB355C04-D680-4C97-8B78-581EFBEBE23C}" destId="{81A93867-084D-4B6C-B2C4-226098D1B947}" srcOrd="2" destOrd="0" presId="urn:microsoft.com/office/officeart/2018/2/layout/IconVerticalSolidList"/>
    <dgm:cxn modelId="{DAFA190A-A58D-4DE0-A89E-939ACE3C37BD}" type="presParOf" srcId="{FB355C04-D680-4C97-8B78-581EFBEBE23C}" destId="{95B27E9D-79BD-4E72-998E-C0E09EF8FEB8}" srcOrd="3" destOrd="0" presId="urn:microsoft.com/office/officeart/2018/2/layout/IconVerticalSolidList"/>
    <dgm:cxn modelId="{5B3DEC06-CEA4-417C-B14E-04ED275063A0}" type="presParOf" srcId="{FB355C04-D680-4C97-8B78-581EFBEBE23C}" destId="{2E986861-D389-4178-B0BD-A0B32058B64A}" srcOrd="4" destOrd="0" presId="urn:microsoft.com/office/officeart/2018/2/layout/IconVerticalSolidList"/>
    <dgm:cxn modelId="{290C6356-53D7-41F9-893B-B519301F916D}" type="presParOf" srcId="{4A2E25CE-4472-497F-8E2B-FD256374F9DA}" destId="{F5105416-1865-429B-AD6F-6BF9773F8450}" srcOrd="1" destOrd="0" presId="urn:microsoft.com/office/officeart/2018/2/layout/IconVerticalSolidList"/>
    <dgm:cxn modelId="{4B96A0F1-3B51-42DC-9A6D-D6A495820107}" type="presParOf" srcId="{4A2E25CE-4472-497F-8E2B-FD256374F9DA}" destId="{341AD001-282B-4F6C-8EE6-83DB857144D5}" srcOrd="2" destOrd="0" presId="urn:microsoft.com/office/officeart/2018/2/layout/IconVerticalSolidList"/>
    <dgm:cxn modelId="{8E602A78-2142-4717-BBCA-96A263DE2EC0}" type="presParOf" srcId="{341AD001-282B-4F6C-8EE6-83DB857144D5}" destId="{1F7C482F-4EC3-42E7-9E35-1EB904088A50}" srcOrd="0" destOrd="0" presId="urn:microsoft.com/office/officeart/2018/2/layout/IconVerticalSolidList"/>
    <dgm:cxn modelId="{3517FB6F-72BB-4F9F-BD0C-662DF3832B4B}" type="presParOf" srcId="{341AD001-282B-4F6C-8EE6-83DB857144D5}" destId="{5B32165F-8FC5-421D-A2D8-423BE57CDA6B}" srcOrd="1" destOrd="0" presId="urn:microsoft.com/office/officeart/2018/2/layout/IconVerticalSolidList"/>
    <dgm:cxn modelId="{3B70FDE6-A189-49EA-AFC1-CBDFADBB1237}" type="presParOf" srcId="{341AD001-282B-4F6C-8EE6-83DB857144D5}" destId="{764C8916-E788-4164-9C12-6AA3F8BF9AE9}" srcOrd="2" destOrd="0" presId="urn:microsoft.com/office/officeart/2018/2/layout/IconVerticalSolidList"/>
    <dgm:cxn modelId="{3585FA3A-CDD6-45E3-8076-B6D2712910FA}" type="presParOf" srcId="{341AD001-282B-4F6C-8EE6-83DB857144D5}" destId="{1055B957-F852-42A7-A1E9-093FBA770763}" srcOrd="3" destOrd="0" presId="urn:microsoft.com/office/officeart/2018/2/layout/IconVerticalSolidList"/>
    <dgm:cxn modelId="{DA7BF9CA-DEB9-4158-BE1A-3263CB138F5A}" type="presParOf" srcId="{341AD001-282B-4F6C-8EE6-83DB857144D5}" destId="{922D21B2-1B84-4C47-BA7C-691CD5FE0B16}" srcOrd="4" destOrd="0" presId="urn:microsoft.com/office/officeart/2018/2/layout/IconVerticalSolidList"/>
    <dgm:cxn modelId="{3AAAD571-1876-454C-A90C-21E9608D8033}" type="presParOf" srcId="{4A2E25CE-4472-497F-8E2B-FD256374F9DA}" destId="{60660F01-A419-4B72-9A53-8FCCFE3B1339}" srcOrd="3" destOrd="0" presId="urn:microsoft.com/office/officeart/2018/2/layout/IconVerticalSolidList"/>
    <dgm:cxn modelId="{38BDA7D5-46BC-4195-A7F8-515B72099F49}" type="presParOf" srcId="{4A2E25CE-4472-497F-8E2B-FD256374F9DA}" destId="{81C9709A-32C4-4C27-BCED-0131B3422F72}" srcOrd="4" destOrd="0" presId="urn:microsoft.com/office/officeart/2018/2/layout/IconVerticalSolidList"/>
    <dgm:cxn modelId="{4FE9320A-BC94-4FFE-866F-E2ACAB78F81E}" type="presParOf" srcId="{81C9709A-32C4-4C27-BCED-0131B3422F72}" destId="{A4599AC9-7ACF-490D-BD56-0E8156D8349B}" srcOrd="0" destOrd="0" presId="urn:microsoft.com/office/officeart/2018/2/layout/IconVerticalSolidList"/>
    <dgm:cxn modelId="{E70E325A-E6B6-40A4-A2CF-13E69EDAD5A2}" type="presParOf" srcId="{81C9709A-32C4-4C27-BCED-0131B3422F72}" destId="{0B2627B0-B692-441D-B92C-C280E89B333E}" srcOrd="1" destOrd="0" presId="urn:microsoft.com/office/officeart/2018/2/layout/IconVerticalSolidList"/>
    <dgm:cxn modelId="{A0DB0760-D3F7-468D-81FC-E19BDD68C205}" type="presParOf" srcId="{81C9709A-32C4-4C27-BCED-0131B3422F72}" destId="{99DCEFA4-AD82-485B-9431-8591214F5639}" srcOrd="2" destOrd="0" presId="urn:microsoft.com/office/officeart/2018/2/layout/IconVerticalSolidList"/>
    <dgm:cxn modelId="{2D5D6259-A2FA-4309-B262-11019A8898ED}" type="presParOf" srcId="{81C9709A-32C4-4C27-BCED-0131B3422F72}" destId="{25A98AC2-2FF0-4A0A-B430-EB0CC11CEAC1}" srcOrd="3" destOrd="0" presId="urn:microsoft.com/office/officeart/2018/2/layout/IconVerticalSolidList"/>
    <dgm:cxn modelId="{53E61172-9D79-4CDF-839B-DF6828E55D8E}" type="presParOf" srcId="{81C9709A-32C4-4C27-BCED-0131B3422F72}" destId="{848EA242-0238-436E-B7F8-EB9B16D32E9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21204A-24A3-4DB1-BD1F-A2F305BD8FAE}"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5AED1E9E-0679-49DB-A39C-A7228C8C9434}">
      <dgm:prSet/>
      <dgm:spPr/>
      <dgm:t>
        <a:bodyPr/>
        <a:lstStyle/>
        <a:p>
          <a:r>
            <a:rPr lang="en-US"/>
            <a:t>Multiple options to point to Python</a:t>
          </a:r>
        </a:p>
      </dgm:t>
    </dgm:pt>
    <dgm:pt modelId="{0CA61D00-F884-4631-9C74-CE634B6E6E05}" type="parTrans" cxnId="{900C7164-CDC6-4BDA-A321-12A52C597AD1}">
      <dgm:prSet/>
      <dgm:spPr/>
      <dgm:t>
        <a:bodyPr/>
        <a:lstStyle/>
        <a:p>
          <a:endParaRPr lang="en-US"/>
        </a:p>
      </dgm:t>
    </dgm:pt>
    <dgm:pt modelId="{E277AB1F-747E-4FA0-80E1-C5F7838D81D2}" type="sibTrans" cxnId="{900C7164-CDC6-4BDA-A321-12A52C597AD1}">
      <dgm:prSet/>
      <dgm:spPr/>
      <dgm:t>
        <a:bodyPr/>
        <a:lstStyle/>
        <a:p>
          <a:endParaRPr lang="en-US"/>
        </a:p>
      </dgm:t>
    </dgm:pt>
    <dgm:pt modelId="{E7C647E9-A7B2-47B7-B9E4-95E2EF3077CB}">
      <dgm:prSet/>
      <dgm:spPr/>
      <dgm:t>
        <a:bodyPr/>
        <a:lstStyle/>
        <a:p>
          <a:r>
            <a:rPr lang="en-US" dirty="0">
              <a:latin typeface="Courier New" panose="02070309020205020404" pitchFamily="49" charset="0"/>
              <a:cs typeface="Courier New" panose="02070309020205020404" pitchFamily="49" charset="0"/>
            </a:rPr>
            <a:t>RETICULATE_PYTHON </a:t>
          </a:r>
          <a:r>
            <a:rPr lang="en-US" dirty="0"/>
            <a:t>environment variable</a:t>
          </a:r>
        </a:p>
      </dgm:t>
    </dgm:pt>
    <dgm:pt modelId="{E167FB2A-60C8-4BD3-A181-08E87A84B748}" type="parTrans" cxnId="{593C4CFF-7FDB-4196-83BF-B9CC89FD1EE5}">
      <dgm:prSet/>
      <dgm:spPr/>
      <dgm:t>
        <a:bodyPr/>
        <a:lstStyle/>
        <a:p>
          <a:endParaRPr lang="en-US"/>
        </a:p>
      </dgm:t>
    </dgm:pt>
    <dgm:pt modelId="{F32DAF4D-6AFA-4336-9B1A-34C2161CC0BB}" type="sibTrans" cxnId="{593C4CFF-7FDB-4196-83BF-B9CC89FD1EE5}">
      <dgm:prSet/>
      <dgm:spPr/>
      <dgm:t>
        <a:bodyPr/>
        <a:lstStyle/>
        <a:p>
          <a:endParaRPr lang="en-US"/>
        </a:p>
      </dgm:t>
    </dgm:pt>
    <dgm:pt modelId="{6CCB58F1-9918-43EE-992C-889527069C1A}">
      <dgm:prSet/>
      <dgm:spPr/>
      <dgm:t>
        <a:bodyPr/>
        <a:lstStyle/>
        <a:p>
          <a:r>
            <a:rPr lang="en-US" dirty="0">
              <a:latin typeface="Courier New" panose="02070309020205020404" pitchFamily="49" charset="0"/>
              <a:cs typeface="Courier New" panose="02070309020205020404" pitchFamily="49" charset="0"/>
            </a:rPr>
            <a:t>reticulate::</a:t>
          </a:r>
          <a:r>
            <a:rPr lang="en-US" dirty="0" err="1">
              <a:latin typeface="Courier New" panose="02070309020205020404" pitchFamily="49" charset="0"/>
              <a:cs typeface="Courier New" panose="02070309020205020404" pitchFamily="49" charset="0"/>
            </a:rPr>
            <a:t>use_python</a:t>
          </a:r>
          <a:r>
            <a:rPr lang="en-US" dirty="0">
              <a:latin typeface="Courier New" panose="02070309020205020404" pitchFamily="49" charset="0"/>
              <a:cs typeface="Courier New" panose="02070309020205020404" pitchFamily="49" charset="0"/>
            </a:rPr>
            <a:t>("path/to/executable")</a:t>
          </a:r>
        </a:p>
      </dgm:t>
    </dgm:pt>
    <dgm:pt modelId="{6AB55E61-006A-4840-A934-F9F019E0AEE1}" type="parTrans" cxnId="{5E8B6FF6-20B1-48EA-9FD6-A5CFC4370BAA}">
      <dgm:prSet/>
      <dgm:spPr/>
      <dgm:t>
        <a:bodyPr/>
        <a:lstStyle/>
        <a:p>
          <a:endParaRPr lang="en-US"/>
        </a:p>
      </dgm:t>
    </dgm:pt>
    <dgm:pt modelId="{B10C2641-47E6-4095-A5F7-C05015D1FC24}" type="sibTrans" cxnId="{5E8B6FF6-20B1-48EA-9FD6-A5CFC4370BAA}">
      <dgm:prSet/>
      <dgm:spPr/>
      <dgm:t>
        <a:bodyPr/>
        <a:lstStyle/>
        <a:p>
          <a:endParaRPr lang="en-US"/>
        </a:p>
      </dgm:t>
    </dgm:pt>
    <dgm:pt modelId="{5B6B576D-7E92-429A-B33A-01F2B21823F1}">
      <dgm:prSet/>
      <dgm:spPr/>
      <dgm:t>
        <a:bodyPr/>
        <a:lstStyle/>
        <a:p>
          <a:r>
            <a:rPr lang="en-US" dirty="0">
              <a:latin typeface="Courier New" panose="02070309020205020404" pitchFamily="49" charset="0"/>
              <a:cs typeface="Courier New" panose="02070309020205020404" pitchFamily="49" charset="0"/>
            </a:rPr>
            <a:t>reticulate::</a:t>
          </a:r>
          <a:r>
            <a:rPr lang="en-US" dirty="0" err="1">
              <a:latin typeface="Courier New" panose="02070309020205020404" pitchFamily="49" charset="0"/>
              <a:cs typeface="Courier New" panose="02070309020205020404" pitchFamily="49" charset="0"/>
            </a:rPr>
            <a:t>use_virtualenv</a:t>
          </a:r>
          <a:r>
            <a:rPr lang="en-US" dirty="0">
              <a:latin typeface="Courier New" panose="02070309020205020404" pitchFamily="49" charset="0"/>
              <a:cs typeface="Courier New" panose="02070309020205020404" pitchFamily="49" charset="0"/>
            </a:rPr>
            <a:t>("path/to/</a:t>
          </a:r>
          <a:r>
            <a:rPr lang="en-US" dirty="0" err="1">
              <a:latin typeface="Courier New" panose="02070309020205020404" pitchFamily="49" charset="0"/>
              <a:cs typeface="Courier New" panose="02070309020205020404" pitchFamily="49" charset="0"/>
            </a:rPr>
            <a:t>virtualenv</a:t>
          </a:r>
          <a:r>
            <a:rPr lang="en-US" dirty="0">
              <a:latin typeface="Courier New" panose="02070309020205020404" pitchFamily="49" charset="0"/>
              <a:cs typeface="Courier New" panose="02070309020205020404" pitchFamily="49" charset="0"/>
            </a:rPr>
            <a:t>")</a:t>
          </a:r>
        </a:p>
      </dgm:t>
    </dgm:pt>
    <dgm:pt modelId="{3300B03D-93FE-4572-A2E0-3E1A841DFE37}" type="parTrans" cxnId="{5DFDE167-EBBF-40C1-B29E-74A03289AEF7}">
      <dgm:prSet/>
      <dgm:spPr/>
      <dgm:t>
        <a:bodyPr/>
        <a:lstStyle/>
        <a:p>
          <a:endParaRPr lang="en-US"/>
        </a:p>
      </dgm:t>
    </dgm:pt>
    <dgm:pt modelId="{F226E6C1-6E3D-4D78-99D5-20A90EFA390C}" type="sibTrans" cxnId="{5DFDE167-EBBF-40C1-B29E-74A03289AEF7}">
      <dgm:prSet/>
      <dgm:spPr/>
      <dgm:t>
        <a:bodyPr/>
        <a:lstStyle/>
        <a:p>
          <a:endParaRPr lang="en-US"/>
        </a:p>
      </dgm:t>
    </dgm:pt>
    <dgm:pt modelId="{AB9A2AD1-E62F-48B6-9C36-0269B577C7F3}">
      <dgm:prSet/>
      <dgm:spPr/>
      <dgm:t>
        <a:bodyPr/>
        <a:lstStyle/>
        <a:p>
          <a:r>
            <a:rPr lang="en-US" dirty="0">
              <a:latin typeface="Courier New" panose="02070309020205020404" pitchFamily="49" charset="0"/>
              <a:cs typeface="Courier New" panose="02070309020205020404" pitchFamily="49" charset="0"/>
            </a:rPr>
            <a:t>reticulate::</a:t>
          </a:r>
          <a:r>
            <a:rPr lang="en-US" dirty="0" err="1">
              <a:latin typeface="Courier New" panose="02070309020205020404" pitchFamily="49" charset="0"/>
              <a:cs typeface="Courier New" panose="02070309020205020404" pitchFamily="49" charset="0"/>
            </a:rPr>
            <a:t>use_condaenv</a:t>
          </a:r>
          <a:r>
            <a:rPr lang="en-US" dirty="0">
              <a:latin typeface="Courier New" panose="02070309020205020404" pitchFamily="49" charset="0"/>
              <a:cs typeface="Courier New" panose="02070309020205020404" pitchFamily="49" charset="0"/>
            </a:rPr>
            <a:t>("path/to/</a:t>
          </a:r>
          <a:r>
            <a:rPr lang="en-US" dirty="0" err="1">
              <a:latin typeface="Courier New" panose="02070309020205020404" pitchFamily="49" charset="0"/>
              <a:cs typeface="Courier New" panose="02070309020205020404" pitchFamily="49" charset="0"/>
            </a:rPr>
            <a:t>condaenv</a:t>
          </a:r>
          <a:r>
            <a:rPr lang="en-US" dirty="0">
              <a:latin typeface="Courier New" panose="02070309020205020404" pitchFamily="49" charset="0"/>
              <a:cs typeface="Courier New" panose="02070309020205020404" pitchFamily="49" charset="0"/>
            </a:rPr>
            <a:t>")</a:t>
          </a:r>
        </a:p>
      </dgm:t>
    </dgm:pt>
    <dgm:pt modelId="{791958DE-EBFE-4D18-90C4-A2272F13C415}" type="parTrans" cxnId="{F8521DF0-4DD7-41F6-89D7-C266351113A8}">
      <dgm:prSet/>
      <dgm:spPr/>
      <dgm:t>
        <a:bodyPr/>
        <a:lstStyle/>
        <a:p>
          <a:endParaRPr lang="en-US"/>
        </a:p>
      </dgm:t>
    </dgm:pt>
    <dgm:pt modelId="{13B8FD97-37FF-443C-9273-D28528C3BDFC}" type="sibTrans" cxnId="{F8521DF0-4DD7-41F6-89D7-C266351113A8}">
      <dgm:prSet/>
      <dgm:spPr/>
      <dgm:t>
        <a:bodyPr/>
        <a:lstStyle/>
        <a:p>
          <a:endParaRPr lang="en-US"/>
        </a:p>
      </dgm:t>
    </dgm:pt>
    <dgm:pt modelId="{DA09A6AD-5356-48E1-9313-59051CE5058B}">
      <dgm:prSet/>
      <dgm:spPr/>
      <dgm:t>
        <a:bodyPr/>
        <a:lstStyle/>
        <a:p>
          <a:r>
            <a:rPr lang="en-US"/>
            <a:t>Note that</a:t>
          </a:r>
        </a:p>
      </dgm:t>
    </dgm:pt>
    <dgm:pt modelId="{587B7352-4303-4BFC-8850-8C3A75ECBAA9}" type="parTrans" cxnId="{C8440266-7467-44B6-B16E-EF0F704F1393}">
      <dgm:prSet/>
      <dgm:spPr/>
      <dgm:t>
        <a:bodyPr/>
        <a:lstStyle/>
        <a:p>
          <a:endParaRPr lang="en-US"/>
        </a:p>
      </dgm:t>
    </dgm:pt>
    <dgm:pt modelId="{68BBAAE9-7110-4CB7-94BD-9B3BD680536F}" type="sibTrans" cxnId="{C8440266-7467-44B6-B16E-EF0F704F1393}">
      <dgm:prSet/>
      <dgm:spPr/>
      <dgm:t>
        <a:bodyPr/>
        <a:lstStyle/>
        <a:p>
          <a:endParaRPr lang="en-US"/>
        </a:p>
      </dgm:t>
    </dgm:pt>
    <dgm:pt modelId="{2D9584A3-16A5-49D5-8569-0256FEDC680F}">
      <dgm:prSet/>
      <dgm:spPr/>
      <dgm:t>
        <a:bodyPr/>
        <a:lstStyle/>
        <a:p>
          <a:r>
            <a:rPr lang="en-US" dirty="0"/>
            <a:t>Reticulate plays nice with multiple system installations</a:t>
          </a:r>
        </a:p>
      </dgm:t>
    </dgm:pt>
    <dgm:pt modelId="{06BA2DF8-F254-4942-9BBA-543BEE05B7D5}" type="parTrans" cxnId="{D1DA543A-870C-49F6-929B-96136C63A92F}">
      <dgm:prSet/>
      <dgm:spPr/>
      <dgm:t>
        <a:bodyPr/>
        <a:lstStyle/>
        <a:p>
          <a:endParaRPr lang="en-US"/>
        </a:p>
      </dgm:t>
    </dgm:pt>
    <dgm:pt modelId="{5570A4FF-A557-4EC6-94DF-3F0145AE4B56}" type="sibTrans" cxnId="{D1DA543A-870C-49F6-929B-96136C63A92F}">
      <dgm:prSet/>
      <dgm:spPr/>
      <dgm:t>
        <a:bodyPr/>
        <a:lstStyle/>
        <a:p>
          <a:endParaRPr lang="en-US"/>
        </a:p>
      </dgm:t>
    </dgm:pt>
    <dgm:pt modelId="{B2C067D4-547B-43A1-AAF5-E6C0B020BF19}">
      <dgm:prSet/>
      <dgm:spPr/>
      <dgm:t>
        <a:bodyPr/>
        <a:lstStyle/>
        <a:p>
          <a:r>
            <a:rPr lang="en-US" dirty="0"/>
            <a:t>We’ll use the </a:t>
          </a:r>
          <a:r>
            <a:rPr lang="en-US" dirty="0" err="1"/>
            <a:t>miniconda</a:t>
          </a:r>
          <a:r>
            <a:rPr lang="en-US" dirty="0"/>
            <a:t> installation of Python 3.8 that the setup script installed</a:t>
          </a:r>
        </a:p>
      </dgm:t>
    </dgm:pt>
    <dgm:pt modelId="{55D3C252-6FD3-4A0F-99A1-6D475B633428}" type="parTrans" cxnId="{0C0C19AD-1B83-4BF2-8545-39732B9F3DC9}">
      <dgm:prSet/>
      <dgm:spPr/>
      <dgm:t>
        <a:bodyPr/>
        <a:lstStyle/>
        <a:p>
          <a:endParaRPr lang="en-US"/>
        </a:p>
      </dgm:t>
    </dgm:pt>
    <dgm:pt modelId="{916D1DA1-631B-4C88-9889-188009F8891D}" type="sibTrans" cxnId="{0C0C19AD-1B83-4BF2-8545-39732B9F3DC9}">
      <dgm:prSet/>
      <dgm:spPr/>
      <dgm:t>
        <a:bodyPr/>
        <a:lstStyle/>
        <a:p>
          <a:endParaRPr lang="en-US"/>
        </a:p>
      </dgm:t>
    </dgm:pt>
    <dgm:pt modelId="{0AA609B1-B0FB-4C89-9827-C03668EE8ABA}" type="pres">
      <dgm:prSet presAssocID="{8021204A-24A3-4DB1-BD1F-A2F305BD8FAE}" presName="linear" presStyleCnt="0">
        <dgm:presLayoutVars>
          <dgm:dir/>
          <dgm:animLvl val="lvl"/>
          <dgm:resizeHandles val="exact"/>
        </dgm:presLayoutVars>
      </dgm:prSet>
      <dgm:spPr/>
    </dgm:pt>
    <dgm:pt modelId="{11AE9D2C-9F61-4A2E-8C8D-6D8B883117A1}" type="pres">
      <dgm:prSet presAssocID="{5AED1E9E-0679-49DB-A39C-A7228C8C9434}" presName="parentLin" presStyleCnt="0"/>
      <dgm:spPr/>
    </dgm:pt>
    <dgm:pt modelId="{CE5F13D5-637F-4DC2-BBDB-D41C62CD0CD4}" type="pres">
      <dgm:prSet presAssocID="{5AED1E9E-0679-49DB-A39C-A7228C8C9434}" presName="parentLeftMargin" presStyleLbl="node1" presStyleIdx="0" presStyleCnt="2"/>
      <dgm:spPr/>
    </dgm:pt>
    <dgm:pt modelId="{E8D77AAD-7EB2-414A-A92B-4AD6F60D51F1}" type="pres">
      <dgm:prSet presAssocID="{5AED1E9E-0679-49DB-A39C-A7228C8C9434}" presName="parentText" presStyleLbl="node1" presStyleIdx="0" presStyleCnt="2">
        <dgm:presLayoutVars>
          <dgm:chMax val="0"/>
          <dgm:bulletEnabled val="1"/>
        </dgm:presLayoutVars>
      </dgm:prSet>
      <dgm:spPr/>
    </dgm:pt>
    <dgm:pt modelId="{7D1D83DD-C7ED-4CDD-9EC9-E247BE0F003C}" type="pres">
      <dgm:prSet presAssocID="{5AED1E9E-0679-49DB-A39C-A7228C8C9434}" presName="negativeSpace" presStyleCnt="0"/>
      <dgm:spPr/>
    </dgm:pt>
    <dgm:pt modelId="{7472A933-FFB0-4E31-A4AF-663E7C2686B9}" type="pres">
      <dgm:prSet presAssocID="{5AED1E9E-0679-49DB-A39C-A7228C8C9434}" presName="childText" presStyleLbl="conFgAcc1" presStyleIdx="0" presStyleCnt="2">
        <dgm:presLayoutVars>
          <dgm:bulletEnabled val="1"/>
        </dgm:presLayoutVars>
      </dgm:prSet>
      <dgm:spPr/>
    </dgm:pt>
    <dgm:pt modelId="{4FBEC1D4-E0CF-4BF8-A4CE-25077ACE2D87}" type="pres">
      <dgm:prSet presAssocID="{E277AB1F-747E-4FA0-80E1-C5F7838D81D2}" presName="spaceBetweenRectangles" presStyleCnt="0"/>
      <dgm:spPr/>
    </dgm:pt>
    <dgm:pt modelId="{79F6483C-886C-4043-9C5B-015554F9D7D6}" type="pres">
      <dgm:prSet presAssocID="{DA09A6AD-5356-48E1-9313-59051CE5058B}" presName="parentLin" presStyleCnt="0"/>
      <dgm:spPr/>
    </dgm:pt>
    <dgm:pt modelId="{04D2076D-2429-4A15-97FD-86AD5D8920D7}" type="pres">
      <dgm:prSet presAssocID="{DA09A6AD-5356-48E1-9313-59051CE5058B}" presName="parentLeftMargin" presStyleLbl="node1" presStyleIdx="0" presStyleCnt="2"/>
      <dgm:spPr/>
    </dgm:pt>
    <dgm:pt modelId="{E4127A8D-AAEA-4E16-80DB-75735903CD02}" type="pres">
      <dgm:prSet presAssocID="{DA09A6AD-5356-48E1-9313-59051CE5058B}" presName="parentText" presStyleLbl="node1" presStyleIdx="1" presStyleCnt="2">
        <dgm:presLayoutVars>
          <dgm:chMax val="0"/>
          <dgm:bulletEnabled val="1"/>
        </dgm:presLayoutVars>
      </dgm:prSet>
      <dgm:spPr/>
    </dgm:pt>
    <dgm:pt modelId="{9F36299C-455E-4DEE-9E26-DFDB91175C41}" type="pres">
      <dgm:prSet presAssocID="{DA09A6AD-5356-48E1-9313-59051CE5058B}" presName="negativeSpace" presStyleCnt="0"/>
      <dgm:spPr/>
    </dgm:pt>
    <dgm:pt modelId="{749B3739-C80C-4295-9A27-9F9838EEE40A}" type="pres">
      <dgm:prSet presAssocID="{DA09A6AD-5356-48E1-9313-59051CE5058B}" presName="childText" presStyleLbl="conFgAcc1" presStyleIdx="1" presStyleCnt="2">
        <dgm:presLayoutVars>
          <dgm:bulletEnabled val="1"/>
        </dgm:presLayoutVars>
      </dgm:prSet>
      <dgm:spPr/>
    </dgm:pt>
  </dgm:ptLst>
  <dgm:cxnLst>
    <dgm:cxn modelId="{6EBBD304-D156-4281-9C47-7904C2407FED}" type="presOf" srcId="{DA09A6AD-5356-48E1-9313-59051CE5058B}" destId="{04D2076D-2429-4A15-97FD-86AD5D8920D7}" srcOrd="0" destOrd="0" presId="urn:microsoft.com/office/officeart/2005/8/layout/list1"/>
    <dgm:cxn modelId="{FEE1A50C-016D-48A4-BF60-5F783A4266C7}" type="presOf" srcId="{5B6B576D-7E92-429A-B33A-01F2B21823F1}" destId="{7472A933-FFB0-4E31-A4AF-663E7C2686B9}" srcOrd="0" destOrd="2" presId="urn:microsoft.com/office/officeart/2005/8/layout/list1"/>
    <dgm:cxn modelId="{A2DD8616-1567-43EE-9761-3BE6A5273A61}" type="presOf" srcId="{5AED1E9E-0679-49DB-A39C-A7228C8C9434}" destId="{E8D77AAD-7EB2-414A-A92B-4AD6F60D51F1}" srcOrd="1" destOrd="0" presId="urn:microsoft.com/office/officeart/2005/8/layout/list1"/>
    <dgm:cxn modelId="{4F54A916-AF40-4D6E-91EB-8E66FEDD38DE}" type="presOf" srcId="{5AED1E9E-0679-49DB-A39C-A7228C8C9434}" destId="{CE5F13D5-637F-4DC2-BBDB-D41C62CD0CD4}" srcOrd="0" destOrd="0" presId="urn:microsoft.com/office/officeart/2005/8/layout/list1"/>
    <dgm:cxn modelId="{D1DA543A-870C-49F6-929B-96136C63A92F}" srcId="{DA09A6AD-5356-48E1-9313-59051CE5058B}" destId="{2D9584A3-16A5-49D5-8569-0256FEDC680F}" srcOrd="0" destOrd="0" parTransId="{06BA2DF8-F254-4942-9BBA-543BEE05B7D5}" sibTransId="{5570A4FF-A557-4EC6-94DF-3F0145AE4B56}"/>
    <dgm:cxn modelId="{900C7164-CDC6-4BDA-A321-12A52C597AD1}" srcId="{8021204A-24A3-4DB1-BD1F-A2F305BD8FAE}" destId="{5AED1E9E-0679-49DB-A39C-A7228C8C9434}" srcOrd="0" destOrd="0" parTransId="{0CA61D00-F884-4631-9C74-CE634B6E6E05}" sibTransId="{E277AB1F-747E-4FA0-80E1-C5F7838D81D2}"/>
    <dgm:cxn modelId="{C8440266-7467-44B6-B16E-EF0F704F1393}" srcId="{8021204A-24A3-4DB1-BD1F-A2F305BD8FAE}" destId="{DA09A6AD-5356-48E1-9313-59051CE5058B}" srcOrd="1" destOrd="0" parTransId="{587B7352-4303-4BFC-8850-8C3A75ECBAA9}" sibTransId="{68BBAAE9-7110-4CB7-94BD-9B3BD680536F}"/>
    <dgm:cxn modelId="{5DFDE167-EBBF-40C1-B29E-74A03289AEF7}" srcId="{5AED1E9E-0679-49DB-A39C-A7228C8C9434}" destId="{5B6B576D-7E92-429A-B33A-01F2B21823F1}" srcOrd="2" destOrd="0" parTransId="{3300B03D-93FE-4572-A2E0-3E1A841DFE37}" sibTransId="{F226E6C1-6E3D-4D78-99D5-20A90EFA390C}"/>
    <dgm:cxn modelId="{4229614D-46F5-4D22-B009-CB5E8694213D}" type="presOf" srcId="{E7C647E9-A7B2-47B7-B9E4-95E2EF3077CB}" destId="{7472A933-FFB0-4E31-A4AF-663E7C2686B9}" srcOrd="0" destOrd="0" presId="urn:microsoft.com/office/officeart/2005/8/layout/list1"/>
    <dgm:cxn modelId="{F23DAE84-AB81-41ED-8BDA-DC1576E3F176}" type="presOf" srcId="{8021204A-24A3-4DB1-BD1F-A2F305BD8FAE}" destId="{0AA609B1-B0FB-4C89-9827-C03668EE8ABA}" srcOrd="0" destOrd="0" presId="urn:microsoft.com/office/officeart/2005/8/layout/list1"/>
    <dgm:cxn modelId="{95AC4486-212C-4F75-AE57-EBD4FE9B2C14}" type="presOf" srcId="{DA09A6AD-5356-48E1-9313-59051CE5058B}" destId="{E4127A8D-AAEA-4E16-80DB-75735903CD02}" srcOrd="1" destOrd="0" presId="urn:microsoft.com/office/officeart/2005/8/layout/list1"/>
    <dgm:cxn modelId="{16DE41A9-9707-4478-B678-A7D68793C227}" type="presOf" srcId="{2D9584A3-16A5-49D5-8569-0256FEDC680F}" destId="{749B3739-C80C-4295-9A27-9F9838EEE40A}" srcOrd="0" destOrd="0" presId="urn:microsoft.com/office/officeart/2005/8/layout/list1"/>
    <dgm:cxn modelId="{FD02FBAB-5022-4AFF-9D94-89BD49D1F329}" type="presOf" srcId="{B2C067D4-547B-43A1-AAF5-E6C0B020BF19}" destId="{749B3739-C80C-4295-9A27-9F9838EEE40A}" srcOrd="0" destOrd="1" presId="urn:microsoft.com/office/officeart/2005/8/layout/list1"/>
    <dgm:cxn modelId="{0C0C19AD-1B83-4BF2-8545-39732B9F3DC9}" srcId="{DA09A6AD-5356-48E1-9313-59051CE5058B}" destId="{B2C067D4-547B-43A1-AAF5-E6C0B020BF19}" srcOrd="1" destOrd="0" parTransId="{55D3C252-6FD3-4A0F-99A1-6D475B633428}" sibTransId="{916D1DA1-631B-4C88-9889-188009F8891D}"/>
    <dgm:cxn modelId="{6303C9C1-C7AE-44A3-A96A-A9F9D2F8D365}" type="presOf" srcId="{AB9A2AD1-E62F-48B6-9C36-0269B577C7F3}" destId="{7472A933-FFB0-4E31-A4AF-663E7C2686B9}" srcOrd="0" destOrd="3" presId="urn:microsoft.com/office/officeart/2005/8/layout/list1"/>
    <dgm:cxn modelId="{9C6845ED-564E-4A6B-B03D-D9E3AE3C5833}" type="presOf" srcId="{6CCB58F1-9918-43EE-992C-889527069C1A}" destId="{7472A933-FFB0-4E31-A4AF-663E7C2686B9}" srcOrd="0" destOrd="1" presId="urn:microsoft.com/office/officeart/2005/8/layout/list1"/>
    <dgm:cxn modelId="{F8521DF0-4DD7-41F6-89D7-C266351113A8}" srcId="{5AED1E9E-0679-49DB-A39C-A7228C8C9434}" destId="{AB9A2AD1-E62F-48B6-9C36-0269B577C7F3}" srcOrd="3" destOrd="0" parTransId="{791958DE-EBFE-4D18-90C4-A2272F13C415}" sibTransId="{13B8FD97-37FF-443C-9273-D28528C3BDFC}"/>
    <dgm:cxn modelId="{5E8B6FF6-20B1-48EA-9FD6-A5CFC4370BAA}" srcId="{5AED1E9E-0679-49DB-A39C-A7228C8C9434}" destId="{6CCB58F1-9918-43EE-992C-889527069C1A}" srcOrd="1" destOrd="0" parTransId="{6AB55E61-006A-4840-A934-F9F019E0AEE1}" sibTransId="{B10C2641-47E6-4095-A5F7-C05015D1FC24}"/>
    <dgm:cxn modelId="{593C4CFF-7FDB-4196-83BF-B9CC89FD1EE5}" srcId="{5AED1E9E-0679-49DB-A39C-A7228C8C9434}" destId="{E7C647E9-A7B2-47B7-B9E4-95E2EF3077CB}" srcOrd="0" destOrd="0" parTransId="{E167FB2A-60C8-4BD3-A181-08E87A84B748}" sibTransId="{F32DAF4D-6AFA-4336-9B1A-34C2161CC0BB}"/>
    <dgm:cxn modelId="{DCAD0B12-BC84-4D30-9377-D0677F922400}" type="presParOf" srcId="{0AA609B1-B0FB-4C89-9827-C03668EE8ABA}" destId="{11AE9D2C-9F61-4A2E-8C8D-6D8B883117A1}" srcOrd="0" destOrd="0" presId="urn:microsoft.com/office/officeart/2005/8/layout/list1"/>
    <dgm:cxn modelId="{CD2E2920-954B-4CD9-A39F-BEB944648353}" type="presParOf" srcId="{11AE9D2C-9F61-4A2E-8C8D-6D8B883117A1}" destId="{CE5F13D5-637F-4DC2-BBDB-D41C62CD0CD4}" srcOrd="0" destOrd="0" presId="urn:microsoft.com/office/officeart/2005/8/layout/list1"/>
    <dgm:cxn modelId="{9F017175-CC4C-4038-B502-DC0364EBCA5D}" type="presParOf" srcId="{11AE9D2C-9F61-4A2E-8C8D-6D8B883117A1}" destId="{E8D77AAD-7EB2-414A-A92B-4AD6F60D51F1}" srcOrd="1" destOrd="0" presId="urn:microsoft.com/office/officeart/2005/8/layout/list1"/>
    <dgm:cxn modelId="{B1E6F692-71E1-4141-8BCC-344064FFD66D}" type="presParOf" srcId="{0AA609B1-B0FB-4C89-9827-C03668EE8ABA}" destId="{7D1D83DD-C7ED-4CDD-9EC9-E247BE0F003C}" srcOrd="1" destOrd="0" presId="urn:microsoft.com/office/officeart/2005/8/layout/list1"/>
    <dgm:cxn modelId="{36B30B22-1D78-46F7-A65D-FEC4B18EBD07}" type="presParOf" srcId="{0AA609B1-B0FB-4C89-9827-C03668EE8ABA}" destId="{7472A933-FFB0-4E31-A4AF-663E7C2686B9}" srcOrd="2" destOrd="0" presId="urn:microsoft.com/office/officeart/2005/8/layout/list1"/>
    <dgm:cxn modelId="{6F64F0D1-A154-41CF-BB8C-705981A107C9}" type="presParOf" srcId="{0AA609B1-B0FB-4C89-9827-C03668EE8ABA}" destId="{4FBEC1D4-E0CF-4BF8-A4CE-25077ACE2D87}" srcOrd="3" destOrd="0" presId="urn:microsoft.com/office/officeart/2005/8/layout/list1"/>
    <dgm:cxn modelId="{BB2FF52E-2ABD-4C52-ABAF-90D869B5F9B0}" type="presParOf" srcId="{0AA609B1-B0FB-4C89-9827-C03668EE8ABA}" destId="{79F6483C-886C-4043-9C5B-015554F9D7D6}" srcOrd="4" destOrd="0" presId="urn:microsoft.com/office/officeart/2005/8/layout/list1"/>
    <dgm:cxn modelId="{4E24C96A-39B8-4499-9F79-E76E51482122}" type="presParOf" srcId="{79F6483C-886C-4043-9C5B-015554F9D7D6}" destId="{04D2076D-2429-4A15-97FD-86AD5D8920D7}" srcOrd="0" destOrd="0" presId="urn:microsoft.com/office/officeart/2005/8/layout/list1"/>
    <dgm:cxn modelId="{DCBD0EE0-768D-400C-9A74-857237F9A301}" type="presParOf" srcId="{79F6483C-886C-4043-9C5B-015554F9D7D6}" destId="{E4127A8D-AAEA-4E16-80DB-75735903CD02}" srcOrd="1" destOrd="0" presId="urn:microsoft.com/office/officeart/2005/8/layout/list1"/>
    <dgm:cxn modelId="{F4D9B43E-5BF3-4EC9-88CB-B7FB72BD6454}" type="presParOf" srcId="{0AA609B1-B0FB-4C89-9827-C03668EE8ABA}" destId="{9F36299C-455E-4DEE-9E26-DFDB91175C41}" srcOrd="5" destOrd="0" presId="urn:microsoft.com/office/officeart/2005/8/layout/list1"/>
    <dgm:cxn modelId="{A728E147-4ACD-46FF-B41E-C02D29BF3394}" type="presParOf" srcId="{0AA609B1-B0FB-4C89-9827-C03668EE8ABA}" destId="{749B3739-C80C-4295-9A27-9F9838EEE40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09118E-AE32-4E70-9DA5-211B2E3734A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FCD97BBE-8626-440A-AA95-B2C30164C581}">
      <dgm:prSet/>
      <dgm:spPr/>
      <dgm:t>
        <a:bodyPr/>
        <a:lstStyle/>
        <a:p>
          <a:pPr>
            <a:lnSpc>
              <a:spcPct val="100000"/>
            </a:lnSpc>
          </a:pPr>
          <a:r>
            <a:rPr lang="en-US"/>
            <a:t>First, set up reticulate in an R code block</a:t>
          </a:r>
        </a:p>
      </dgm:t>
    </dgm:pt>
    <dgm:pt modelId="{3CFE0AA4-BE5E-4CA8-886F-C996ECE77B32}" type="parTrans" cxnId="{AD7588EF-2E9A-4B10-95A2-74777F8C870A}">
      <dgm:prSet/>
      <dgm:spPr/>
      <dgm:t>
        <a:bodyPr/>
        <a:lstStyle/>
        <a:p>
          <a:endParaRPr lang="en-US"/>
        </a:p>
      </dgm:t>
    </dgm:pt>
    <dgm:pt modelId="{628116E7-6091-4E39-B056-0A784F798CD0}" type="sibTrans" cxnId="{AD7588EF-2E9A-4B10-95A2-74777F8C870A}">
      <dgm:prSet/>
      <dgm:spPr/>
      <dgm:t>
        <a:bodyPr/>
        <a:lstStyle/>
        <a:p>
          <a:endParaRPr lang="en-US"/>
        </a:p>
      </dgm:t>
    </dgm:pt>
    <dgm:pt modelId="{E1D26B35-82DC-41A5-BA85-0EF9EFF01F8B}">
      <dgm:prSet custT="1"/>
      <dgm:spPr/>
      <dgm:t>
        <a:bodyPr/>
        <a:lstStyle/>
        <a:p>
          <a:pPr>
            <a:lnSpc>
              <a:spcPct val="100000"/>
            </a:lnSpc>
          </a:pPr>
          <a:r>
            <a:rPr lang="en-US" sz="1400"/>
            <a:t>Instead of starting code blocks with</a:t>
          </a:r>
          <a:br>
            <a:rPr lang="en-US" sz="1400"/>
          </a:br>
          <a:r>
            <a:rPr lang="en-US" sz="1400"/>
            <a:t> </a:t>
          </a:r>
          <a:r>
            <a:rPr lang="en-US" sz="1800">
              <a:latin typeface="Courier New" panose="02070309020205020404" pitchFamily="49" charset="0"/>
              <a:cs typeface="Courier New" panose="02070309020205020404" pitchFamily="49" charset="0"/>
            </a:rPr>
            <a:t>```{r} </a:t>
          </a:r>
          <a:br>
            <a:rPr lang="en-US" sz="1400"/>
          </a:br>
          <a:r>
            <a:rPr lang="en-US" sz="1400"/>
            <a:t>start them with</a:t>
          </a:r>
          <a:br>
            <a:rPr lang="en-US" sz="1400"/>
          </a:br>
          <a:r>
            <a:rPr lang="en-US" sz="140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```{python}</a:t>
          </a:r>
          <a:endParaRPr lang="en-US" sz="1400">
            <a:latin typeface="Courier New" panose="02070309020205020404" pitchFamily="49" charset="0"/>
            <a:cs typeface="Courier New" panose="02070309020205020404" pitchFamily="49" charset="0"/>
          </a:endParaRPr>
        </a:p>
      </dgm:t>
    </dgm:pt>
    <dgm:pt modelId="{2575CCEC-C91F-4A7E-9107-3975C1CEB137}" type="parTrans" cxnId="{2DDC24DC-98C2-4BE4-BB41-FB33C7F4E772}">
      <dgm:prSet/>
      <dgm:spPr/>
      <dgm:t>
        <a:bodyPr/>
        <a:lstStyle/>
        <a:p>
          <a:endParaRPr lang="en-US"/>
        </a:p>
      </dgm:t>
    </dgm:pt>
    <dgm:pt modelId="{F341BB50-AD42-44CD-9F5F-359397481BAE}" type="sibTrans" cxnId="{2DDC24DC-98C2-4BE4-BB41-FB33C7F4E772}">
      <dgm:prSet/>
      <dgm:spPr/>
      <dgm:t>
        <a:bodyPr/>
        <a:lstStyle/>
        <a:p>
          <a:endParaRPr lang="en-US"/>
        </a:p>
      </dgm:t>
    </dgm:pt>
    <dgm:pt modelId="{7FC35F49-D9DB-4EDF-9296-F7214F667D2E}">
      <dgm:prSet/>
      <dgm:spPr/>
      <dgm:t>
        <a:bodyPr/>
        <a:lstStyle/>
        <a:p>
          <a:pPr>
            <a:lnSpc>
              <a:spcPct val="100000"/>
            </a:lnSpc>
          </a:pPr>
          <a:r>
            <a:rPr lang="en-US"/>
            <a:t>That’s it</a:t>
          </a:r>
        </a:p>
      </dgm:t>
    </dgm:pt>
    <dgm:pt modelId="{9D41DB0E-5730-4F46-9703-AA2EE1FD06E2}" type="parTrans" cxnId="{A1C0C530-7706-4B1F-9875-521289E6D4BF}">
      <dgm:prSet/>
      <dgm:spPr/>
      <dgm:t>
        <a:bodyPr/>
        <a:lstStyle/>
        <a:p>
          <a:endParaRPr lang="en-US"/>
        </a:p>
      </dgm:t>
    </dgm:pt>
    <dgm:pt modelId="{AE59F56F-6FA0-40EA-9D02-F95BE6A021A8}" type="sibTrans" cxnId="{A1C0C530-7706-4B1F-9875-521289E6D4BF}">
      <dgm:prSet/>
      <dgm:spPr/>
      <dgm:t>
        <a:bodyPr/>
        <a:lstStyle/>
        <a:p>
          <a:endParaRPr lang="en-US"/>
        </a:p>
      </dgm:t>
    </dgm:pt>
    <dgm:pt modelId="{118D23EA-A537-4DC0-85D5-3F456DE53401}">
      <dgm:prSet/>
      <dgm:spPr/>
      <dgm:t>
        <a:bodyPr/>
        <a:lstStyle/>
        <a:p>
          <a:pPr>
            <a:lnSpc>
              <a:spcPct val="100000"/>
            </a:lnSpc>
          </a:pPr>
          <a:r>
            <a:rPr lang="en-US"/>
            <a:t>We’re serious.</a:t>
          </a:r>
        </a:p>
      </dgm:t>
    </dgm:pt>
    <dgm:pt modelId="{A8598E27-F154-4315-9489-B1FDC6AE7F7E}" type="parTrans" cxnId="{E282AF97-C4EB-463F-B42B-021F7AACF916}">
      <dgm:prSet/>
      <dgm:spPr/>
      <dgm:t>
        <a:bodyPr/>
        <a:lstStyle/>
        <a:p>
          <a:endParaRPr lang="en-US"/>
        </a:p>
      </dgm:t>
    </dgm:pt>
    <dgm:pt modelId="{53A0275A-50FF-4895-8B57-DFD34A14E6FE}" type="sibTrans" cxnId="{E282AF97-C4EB-463F-B42B-021F7AACF916}">
      <dgm:prSet/>
      <dgm:spPr/>
      <dgm:t>
        <a:bodyPr/>
        <a:lstStyle/>
        <a:p>
          <a:endParaRPr lang="en-US"/>
        </a:p>
      </dgm:t>
    </dgm:pt>
    <dgm:pt modelId="{D6A1DC80-B7FD-44F8-8B97-3AE35BC90AF7}" type="pres">
      <dgm:prSet presAssocID="{6409118E-AE32-4E70-9DA5-211B2E3734A5}" presName="root" presStyleCnt="0">
        <dgm:presLayoutVars>
          <dgm:dir/>
          <dgm:resizeHandles val="exact"/>
        </dgm:presLayoutVars>
      </dgm:prSet>
      <dgm:spPr/>
    </dgm:pt>
    <dgm:pt modelId="{3BF50B6B-EED9-427E-A2D0-0ABE3EEF80EE}" type="pres">
      <dgm:prSet presAssocID="{FCD97BBE-8626-440A-AA95-B2C30164C581}" presName="compNode" presStyleCnt="0"/>
      <dgm:spPr/>
    </dgm:pt>
    <dgm:pt modelId="{F36406B3-97A2-437D-8174-0F2B72BF11D5}" type="pres">
      <dgm:prSet presAssocID="{FCD97BBE-8626-440A-AA95-B2C30164C58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a:ext>
      </dgm:extLst>
    </dgm:pt>
    <dgm:pt modelId="{1FF63C18-3308-4DFC-8B6F-1FF885D4748F}" type="pres">
      <dgm:prSet presAssocID="{FCD97BBE-8626-440A-AA95-B2C30164C581}" presName="spaceRect" presStyleCnt="0"/>
      <dgm:spPr/>
    </dgm:pt>
    <dgm:pt modelId="{84933A19-5A24-4A5A-87B3-C97E99C9ED68}" type="pres">
      <dgm:prSet presAssocID="{FCD97BBE-8626-440A-AA95-B2C30164C581}" presName="textRect" presStyleLbl="revTx" presStyleIdx="0" presStyleCnt="4">
        <dgm:presLayoutVars>
          <dgm:chMax val="1"/>
          <dgm:chPref val="1"/>
        </dgm:presLayoutVars>
      </dgm:prSet>
      <dgm:spPr/>
    </dgm:pt>
    <dgm:pt modelId="{50D1AACA-43FB-471B-BA10-417F28E36C98}" type="pres">
      <dgm:prSet presAssocID="{628116E7-6091-4E39-B056-0A784F798CD0}" presName="sibTrans" presStyleCnt="0"/>
      <dgm:spPr/>
    </dgm:pt>
    <dgm:pt modelId="{F36D8E37-4B25-422C-9FB5-6E0C6E241952}" type="pres">
      <dgm:prSet presAssocID="{E1D26B35-82DC-41A5-BA85-0EF9EFF01F8B}" presName="compNode" presStyleCnt="0"/>
      <dgm:spPr/>
    </dgm:pt>
    <dgm:pt modelId="{D822B895-A60C-4393-ACFD-856C1337DCA9}" type="pres">
      <dgm:prSet presAssocID="{E1D26B35-82DC-41A5-BA85-0EF9EFF01F8B}" presName="iconRect" presStyleLbl="node1" presStyleIdx="1" presStyleCnt="4" custLinFactNeighborX="941" custLinFactNeighborY="4788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md Terminal"/>
        </a:ext>
      </dgm:extLst>
    </dgm:pt>
    <dgm:pt modelId="{DBFB7604-F99D-48BB-B902-75CB566AE789}" type="pres">
      <dgm:prSet presAssocID="{E1D26B35-82DC-41A5-BA85-0EF9EFF01F8B}" presName="spaceRect" presStyleCnt="0"/>
      <dgm:spPr/>
    </dgm:pt>
    <dgm:pt modelId="{04524229-22C0-4ED7-AE98-69C3F8CF6E0E}" type="pres">
      <dgm:prSet presAssocID="{E1D26B35-82DC-41A5-BA85-0EF9EFF01F8B}" presName="textRect" presStyleLbl="revTx" presStyleIdx="1" presStyleCnt="4" custScaleY="198266" custLinFactNeighborX="-564" custLinFactNeighborY="77161">
        <dgm:presLayoutVars>
          <dgm:chMax val="1"/>
          <dgm:chPref val="1"/>
        </dgm:presLayoutVars>
      </dgm:prSet>
      <dgm:spPr/>
    </dgm:pt>
    <dgm:pt modelId="{E8CC22C4-3EAA-4750-9407-937349BD2E59}" type="pres">
      <dgm:prSet presAssocID="{F341BB50-AD42-44CD-9F5F-359397481BAE}" presName="sibTrans" presStyleCnt="0"/>
      <dgm:spPr/>
    </dgm:pt>
    <dgm:pt modelId="{BBDB44F1-F038-46D7-ACC1-8C477C3114AA}" type="pres">
      <dgm:prSet presAssocID="{7FC35F49-D9DB-4EDF-9296-F7214F667D2E}" presName="compNode" presStyleCnt="0"/>
      <dgm:spPr/>
    </dgm:pt>
    <dgm:pt modelId="{387A7487-BBB6-492B-A895-21A39A3A441C}" type="pres">
      <dgm:prSet presAssocID="{7FC35F49-D9DB-4EDF-9296-F7214F667D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F75A744-3CC3-4F20-9C1B-27EB6A4EC6B7}" type="pres">
      <dgm:prSet presAssocID="{7FC35F49-D9DB-4EDF-9296-F7214F667D2E}" presName="spaceRect" presStyleCnt="0"/>
      <dgm:spPr/>
    </dgm:pt>
    <dgm:pt modelId="{BBB5A60C-60EE-4E8B-AA34-B0CF8DA422ED}" type="pres">
      <dgm:prSet presAssocID="{7FC35F49-D9DB-4EDF-9296-F7214F667D2E}" presName="textRect" presStyleLbl="revTx" presStyleIdx="2" presStyleCnt="4">
        <dgm:presLayoutVars>
          <dgm:chMax val="1"/>
          <dgm:chPref val="1"/>
        </dgm:presLayoutVars>
      </dgm:prSet>
      <dgm:spPr/>
    </dgm:pt>
    <dgm:pt modelId="{A17285F2-1D62-407B-A6E3-F7985499F50D}" type="pres">
      <dgm:prSet presAssocID="{AE59F56F-6FA0-40EA-9D02-F95BE6A021A8}" presName="sibTrans" presStyleCnt="0"/>
      <dgm:spPr/>
    </dgm:pt>
    <dgm:pt modelId="{47D7D45B-EFBE-402F-8CEF-A6B390BB485A}" type="pres">
      <dgm:prSet presAssocID="{118D23EA-A537-4DC0-85D5-3F456DE53401}" presName="compNode" presStyleCnt="0"/>
      <dgm:spPr/>
    </dgm:pt>
    <dgm:pt modelId="{28A311CB-475A-4284-89FB-8960AC80AD86}" type="pres">
      <dgm:prSet presAssocID="{118D23EA-A537-4DC0-85D5-3F456DE534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vil Face Outline"/>
        </a:ext>
      </dgm:extLst>
    </dgm:pt>
    <dgm:pt modelId="{494E52FF-2AF4-4666-9D2C-62E3EE3CA86D}" type="pres">
      <dgm:prSet presAssocID="{118D23EA-A537-4DC0-85D5-3F456DE53401}" presName="spaceRect" presStyleCnt="0"/>
      <dgm:spPr/>
    </dgm:pt>
    <dgm:pt modelId="{2245338F-50C8-416E-8FC9-17E9A0F26036}" type="pres">
      <dgm:prSet presAssocID="{118D23EA-A537-4DC0-85D5-3F456DE53401}" presName="textRect" presStyleLbl="revTx" presStyleIdx="3" presStyleCnt="4">
        <dgm:presLayoutVars>
          <dgm:chMax val="1"/>
          <dgm:chPref val="1"/>
        </dgm:presLayoutVars>
      </dgm:prSet>
      <dgm:spPr/>
    </dgm:pt>
  </dgm:ptLst>
  <dgm:cxnLst>
    <dgm:cxn modelId="{850E6B13-0308-49CB-BA3B-6D5C20081EEF}" type="presOf" srcId="{E1D26B35-82DC-41A5-BA85-0EF9EFF01F8B}" destId="{04524229-22C0-4ED7-AE98-69C3F8CF6E0E}" srcOrd="0" destOrd="0" presId="urn:microsoft.com/office/officeart/2018/2/layout/IconLabelList"/>
    <dgm:cxn modelId="{448FD828-23BD-4903-8E79-A04C7F6DF01F}" type="presOf" srcId="{118D23EA-A537-4DC0-85D5-3F456DE53401}" destId="{2245338F-50C8-416E-8FC9-17E9A0F26036}" srcOrd="0" destOrd="0" presId="urn:microsoft.com/office/officeart/2018/2/layout/IconLabelList"/>
    <dgm:cxn modelId="{A1C0C530-7706-4B1F-9875-521289E6D4BF}" srcId="{6409118E-AE32-4E70-9DA5-211B2E3734A5}" destId="{7FC35F49-D9DB-4EDF-9296-F7214F667D2E}" srcOrd="2" destOrd="0" parTransId="{9D41DB0E-5730-4F46-9703-AA2EE1FD06E2}" sibTransId="{AE59F56F-6FA0-40EA-9D02-F95BE6A021A8}"/>
    <dgm:cxn modelId="{47908862-4686-4396-9B22-5F820A1C518B}" type="presOf" srcId="{7FC35F49-D9DB-4EDF-9296-F7214F667D2E}" destId="{BBB5A60C-60EE-4E8B-AA34-B0CF8DA422ED}" srcOrd="0" destOrd="0" presId="urn:microsoft.com/office/officeart/2018/2/layout/IconLabelList"/>
    <dgm:cxn modelId="{E282AF97-C4EB-463F-B42B-021F7AACF916}" srcId="{6409118E-AE32-4E70-9DA5-211B2E3734A5}" destId="{118D23EA-A537-4DC0-85D5-3F456DE53401}" srcOrd="3" destOrd="0" parTransId="{A8598E27-F154-4315-9489-B1FDC6AE7F7E}" sibTransId="{53A0275A-50FF-4895-8B57-DFD34A14E6FE}"/>
    <dgm:cxn modelId="{6AFC8BC9-4029-4AAA-A601-31A0D408B6ED}" type="presOf" srcId="{FCD97BBE-8626-440A-AA95-B2C30164C581}" destId="{84933A19-5A24-4A5A-87B3-C97E99C9ED68}" srcOrd="0" destOrd="0" presId="urn:microsoft.com/office/officeart/2018/2/layout/IconLabelList"/>
    <dgm:cxn modelId="{2DDC24DC-98C2-4BE4-BB41-FB33C7F4E772}" srcId="{6409118E-AE32-4E70-9DA5-211B2E3734A5}" destId="{E1D26B35-82DC-41A5-BA85-0EF9EFF01F8B}" srcOrd="1" destOrd="0" parTransId="{2575CCEC-C91F-4A7E-9107-3975C1CEB137}" sibTransId="{F341BB50-AD42-44CD-9F5F-359397481BAE}"/>
    <dgm:cxn modelId="{AD7588EF-2E9A-4B10-95A2-74777F8C870A}" srcId="{6409118E-AE32-4E70-9DA5-211B2E3734A5}" destId="{FCD97BBE-8626-440A-AA95-B2C30164C581}" srcOrd="0" destOrd="0" parTransId="{3CFE0AA4-BE5E-4CA8-886F-C996ECE77B32}" sibTransId="{628116E7-6091-4E39-B056-0A784F798CD0}"/>
    <dgm:cxn modelId="{A11D47F1-37A7-4B71-95FE-9EF6D61A22A3}" type="presOf" srcId="{6409118E-AE32-4E70-9DA5-211B2E3734A5}" destId="{D6A1DC80-B7FD-44F8-8B97-3AE35BC90AF7}" srcOrd="0" destOrd="0" presId="urn:microsoft.com/office/officeart/2018/2/layout/IconLabelList"/>
    <dgm:cxn modelId="{272665AB-902E-49C3-990A-B7B2300A6860}" type="presParOf" srcId="{D6A1DC80-B7FD-44F8-8B97-3AE35BC90AF7}" destId="{3BF50B6B-EED9-427E-A2D0-0ABE3EEF80EE}" srcOrd="0" destOrd="0" presId="urn:microsoft.com/office/officeart/2018/2/layout/IconLabelList"/>
    <dgm:cxn modelId="{D749EEB0-D1DB-42F9-B702-EE6EFC3A5C54}" type="presParOf" srcId="{3BF50B6B-EED9-427E-A2D0-0ABE3EEF80EE}" destId="{F36406B3-97A2-437D-8174-0F2B72BF11D5}" srcOrd="0" destOrd="0" presId="urn:microsoft.com/office/officeart/2018/2/layout/IconLabelList"/>
    <dgm:cxn modelId="{B083B812-C4B2-43C3-8DA4-6E5D2BE63E5F}" type="presParOf" srcId="{3BF50B6B-EED9-427E-A2D0-0ABE3EEF80EE}" destId="{1FF63C18-3308-4DFC-8B6F-1FF885D4748F}" srcOrd="1" destOrd="0" presId="urn:microsoft.com/office/officeart/2018/2/layout/IconLabelList"/>
    <dgm:cxn modelId="{F3C582DF-2AD0-434E-BA42-E2D2F5576181}" type="presParOf" srcId="{3BF50B6B-EED9-427E-A2D0-0ABE3EEF80EE}" destId="{84933A19-5A24-4A5A-87B3-C97E99C9ED68}" srcOrd="2" destOrd="0" presId="urn:microsoft.com/office/officeart/2018/2/layout/IconLabelList"/>
    <dgm:cxn modelId="{3EA6A45B-30E6-4277-AABF-26E84F3A19AA}" type="presParOf" srcId="{D6A1DC80-B7FD-44F8-8B97-3AE35BC90AF7}" destId="{50D1AACA-43FB-471B-BA10-417F28E36C98}" srcOrd="1" destOrd="0" presId="urn:microsoft.com/office/officeart/2018/2/layout/IconLabelList"/>
    <dgm:cxn modelId="{4B691555-1DEC-4F11-9913-77FDC971B560}" type="presParOf" srcId="{D6A1DC80-B7FD-44F8-8B97-3AE35BC90AF7}" destId="{F36D8E37-4B25-422C-9FB5-6E0C6E241952}" srcOrd="2" destOrd="0" presId="urn:microsoft.com/office/officeart/2018/2/layout/IconLabelList"/>
    <dgm:cxn modelId="{01A123E2-547E-47AA-9D7B-0A1EE83A1ED5}" type="presParOf" srcId="{F36D8E37-4B25-422C-9FB5-6E0C6E241952}" destId="{D822B895-A60C-4393-ACFD-856C1337DCA9}" srcOrd="0" destOrd="0" presId="urn:microsoft.com/office/officeart/2018/2/layout/IconLabelList"/>
    <dgm:cxn modelId="{F3B60EEE-B75D-4FF2-B65A-05F224B8126A}" type="presParOf" srcId="{F36D8E37-4B25-422C-9FB5-6E0C6E241952}" destId="{DBFB7604-F99D-48BB-B902-75CB566AE789}" srcOrd="1" destOrd="0" presId="urn:microsoft.com/office/officeart/2018/2/layout/IconLabelList"/>
    <dgm:cxn modelId="{780164AA-3B32-4D7A-A01A-9EF12A80070C}" type="presParOf" srcId="{F36D8E37-4B25-422C-9FB5-6E0C6E241952}" destId="{04524229-22C0-4ED7-AE98-69C3F8CF6E0E}" srcOrd="2" destOrd="0" presId="urn:microsoft.com/office/officeart/2018/2/layout/IconLabelList"/>
    <dgm:cxn modelId="{FBA20D44-36D5-4E32-A5B1-97C5DA12D7ED}" type="presParOf" srcId="{D6A1DC80-B7FD-44F8-8B97-3AE35BC90AF7}" destId="{E8CC22C4-3EAA-4750-9407-937349BD2E59}" srcOrd="3" destOrd="0" presId="urn:microsoft.com/office/officeart/2018/2/layout/IconLabelList"/>
    <dgm:cxn modelId="{8B74471F-3DAE-4098-8A6B-D11A9887F72A}" type="presParOf" srcId="{D6A1DC80-B7FD-44F8-8B97-3AE35BC90AF7}" destId="{BBDB44F1-F038-46D7-ACC1-8C477C3114AA}" srcOrd="4" destOrd="0" presId="urn:microsoft.com/office/officeart/2018/2/layout/IconLabelList"/>
    <dgm:cxn modelId="{4FF0BB0C-683D-427D-9D1D-5EF0E1A1AFE8}" type="presParOf" srcId="{BBDB44F1-F038-46D7-ACC1-8C477C3114AA}" destId="{387A7487-BBB6-492B-A895-21A39A3A441C}" srcOrd="0" destOrd="0" presId="urn:microsoft.com/office/officeart/2018/2/layout/IconLabelList"/>
    <dgm:cxn modelId="{A0380411-9B00-47FA-8D0C-D9B2B53BB30D}" type="presParOf" srcId="{BBDB44F1-F038-46D7-ACC1-8C477C3114AA}" destId="{5F75A744-3CC3-4F20-9C1B-27EB6A4EC6B7}" srcOrd="1" destOrd="0" presId="urn:microsoft.com/office/officeart/2018/2/layout/IconLabelList"/>
    <dgm:cxn modelId="{14976822-CF90-430F-BBB8-1C38E14FAE54}" type="presParOf" srcId="{BBDB44F1-F038-46D7-ACC1-8C477C3114AA}" destId="{BBB5A60C-60EE-4E8B-AA34-B0CF8DA422ED}" srcOrd="2" destOrd="0" presId="urn:microsoft.com/office/officeart/2018/2/layout/IconLabelList"/>
    <dgm:cxn modelId="{41ED076A-8D70-42A6-90FF-E30A21776DFC}" type="presParOf" srcId="{D6A1DC80-B7FD-44F8-8B97-3AE35BC90AF7}" destId="{A17285F2-1D62-407B-A6E3-F7985499F50D}" srcOrd="5" destOrd="0" presId="urn:microsoft.com/office/officeart/2018/2/layout/IconLabelList"/>
    <dgm:cxn modelId="{D0332645-22E6-4426-828E-ED749116353A}" type="presParOf" srcId="{D6A1DC80-B7FD-44F8-8B97-3AE35BC90AF7}" destId="{47D7D45B-EFBE-402F-8CEF-A6B390BB485A}" srcOrd="6" destOrd="0" presId="urn:microsoft.com/office/officeart/2018/2/layout/IconLabelList"/>
    <dgm:cxn modelId="{92EB85F0-47C1-4598-A7AE-454854A6ADCC}" type="presParOf" srcId="{47D7D45B-EFBE-402F-8CEF-A6B390BB485A}" destId="{28A311CB-475A-4284-89FB-8960AC80AD86}" srcOrd="0" destOrd="0" presId="urn:microsoft.com/office/officeart/2018/2/layout/IconLabelList"/>
    <dgm:cxn modelId="{49BF1CC7-FF84-4044-8518-CB64CB5DEA45}" type="presParOf" srcId="{47D7D45B-EFBE-402F-8CEF-A6B390BB485A}" destId="{494E52FF-2AF4-4666-9D2C-62E3EE3CA86D}" srcOrd="1" destOrd="0" presId="urn:microsoft.com/office/officeart/2018/2/layout/IconLabelList"/>
    <dgm:cxn modelId="{4A599498-ACEE-4819-AEEE-E53068E84175}" type="presParOf" srcId="{47D7D45B-EFBE-402F-8CEF-A6B390BB485A}" destId="{2245338F-50C8-416E-8FC9-17E9A0F2603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28B2-9A72-4A36-9BD0-999DC72B3716}">
      <dsp:nvSpPr>
        <dsp:cNvPr id="0" name=""/>
        <dsp:cNvSpPr/>
      </dsp:nvSpPr>
      <dsp:spPr>
        <a:xfrm>
          <a:off x="0" y="477434"/>
          <a:ext cx="9153939" cy="10395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229108" rIns="710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Mike Stackhouse is the Chief Innovation Officer at Atorus Research. He is a 2020 UC Berkeley School of Information Master of Information and Data Science (MIDS) program graduate, where he worked on projects involving computer vision, natural language processing, cluster computing, and deep learning. Mike was previously a Senior Manager of Statistical Programming at Covance, where he worked through several multi-agency submissions, led automation projects and innovation activities. Mike and his team at Atorus are the authors of the R packages pharmaRTF and Tplyr.</a:t>
          </a:r>
        </a:p>
      </dsp:txBody>
      <dsp:txXfrm>
        <a:off x="0" y="477434"/>
        <a:ext cx="9153939" cy="1039500"/>
      </dsp:txXfrm>
    </dsp:sp>
    <dsp:sp modelId="{8E3A2B36-2BE4-4FBC-9757-C65EA40C7FEA}">
      <dsp:nvSpPr>
        <dsp:cNvPr id="0" name=""/>
        <dsp:cNvSpPr/>
      </dsp:nvSpPr>
      <dsp:spPr>
        <a:xfrm>
          <a:off x="457696" y="315074"/>
          <a:ext cx="6407757" cy="3247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488950">
            <a:lnSpc>
              <a:spcPct val="90000"/>
            </a:lnSpc>
            <a:spcBef>
              <a:spcPct val="0"/>
            </a:spcBef>
            <a:spcAft>
              <a:spcPct val="35000"/>
            </a:spcAft>
            <a:buNone/>
          </a:pPr>
          <a:r>
            <a:rPr lang="en-US" sz="1100" kern="1200"/>
            <a:t>Mike Stackhouse</a:t>
          </a:r>
        </a:p>
      </dsp:txBody>
      <dsp:txXfrm>
        <a:off x="473548" y="330926"/>
        <a:ext cx="6376053" cy="293016"/>
      </dsp:txXfrm>
    </dsp:sp>
    <dsp:sp modelId="{3A8E2C3A-031E-4EA4-AAC5-C2B530C7A576}">
      <dsp:nvSpPr>
        <dsp:cNvPr id="0" name=""/>
        <dsp:cNvSpPr/>
      </dsp:nvSpPr>
      <dsp:spPr>
        <a:xfrm>
          <a:off x="0" y="1738694"/>
          <a:ext cx="9153939" cy="1039500"/>
        </a:xfrm>
        <a:prstGeom prst="rect">
          <a:avLst/>
        </a:prstGeom>
        <a:solidFill>
          <a:schemeClr val="lt1">
            <a:alpha val="90000"/>
            <a:hueOff val="0"/>
            <a:satOff val="0"/>
            <a:lumOff val="0"/>
            <a:alphaOff val="0"/>
          </a:schemeClr>
        </a:solidFill>
        <a:ln w="12700" cap="flat" cmpd="sng" algn="ctr">
          <a:solidFill>
            <a:schemeClr val="accent5">
              <a:hueOff val="-343257"/>
              <a:satOff val="-30460"/>
              <a:lumOff val="240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229108" rIns="710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Nathan Kosiba is a data scientist in the pharmaceutical industry with 4 years of clinical trials programming and data science experience. He has vast experience working with clinical datasets in both Study Data Tabulation Model (SDTM) and Analysis Data Model (ADaM) standards. In addition, he has worked extensively with the documents required for study submission including data packages and the Define.xml. During his time in the industry Nathan has worked on numerous projects finding practical applications of Python and R within the clinical trials programming environment.</a:t>
          </a:r>
        </a:p>
      </dsp:txBody>
      <dsp:txXfrm>
        <a:off x="0" y="1738694"/>
        <a:ext cx="9153939" cy="1039500"/>
      </dsp:txXfrm>
    </dsp:sp>
    <dsp:sp modelId="{4FC8E1FC-A749-41AA-ABD2-7BC003658621}">
      <dsp:nvSpPr>
        <dsp:cNvPr id="0" name=""/>
        <dsp:cNvSpPr/>
      </dsp:nvSpPr>
      <dsp:spPr>
        <a:xfrm>
          <a:off x="457696" y="1576334"/>
          <a:ext cx="6407757" cy="324720"/>
        </a:xfrm>
        <a:prstGeom prst="roundRect">
          <a:avLst/>
        </a:prstGeom>
        <a:solidFill>
          <a:schemeClr val="accent5">
            <a:hueOff val="-343257"/>
            <a:satOff val="-30460"/>
            <a:lumOff val="2402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488950">
            <a:lnSpc>
              <a:spcPct val="90000"/>
            </a:lnSpc>
            <a:spcBef>
              <a:spcPct val="0"/>
            </a:spcBef>
            <a:spcAft>
              <a:spcPct val="35000"/>
            </a:spcAft>
            <a:buNone/>
          </a:pPr>
          <a:r>
            <a:rPr lang="en-US" sz="1100" kern="1200"/>
            <a:t>Nathan Kosiba</a:t>
          </a:r>
        </a:p>
      </dsp:txBody>
      <dsp:txXfrm>
        <a:off x="473548" y="1592186"/>
        <a:ext cx="6376053" cy="293016"/>
      </dsp:txXfrm>
    </dsp:sp>
    <dsp:sp modelId="{BA3976E1-9BA0-4A8A-84E0-DBDEAA0B6D7B}">
      <dsp:nvSpPr>
        <dsp:cNvPr id="0" name=""/>
        <dsp:cNvSpPr/>
      </dsp:nvSpPr>
      <dsp:spPr>
        <a:xfrm>
          <a:off x="0" y="2999954"/>
          <a:ext cx="9153939" cy="1178100"/>
        </a:xfrm>
        <a:prstGeom prst="rect">
          <a:avLst/>
        </a:prstGeom>
        <a:solidFill>
          <a:schemeClr val="lt1">
            <a:alpha val="90000"/>
            <a:hueOff val="0"/>
            <a:satOff val="0"/>
            <a:lumOff val="0"/>
            <a:alphaOff val="0"/>
          </a:schemeClr>
        </a:solidFill>
        <a:ln w="12700" cap="flat" cmpd="sng" algn="ctr">
          <a:solidFill>
            <a:schemeClr val="accent5">
              <a:hueOff val="-686515"/>
              <a:satOff val="-60920"/>
              <a:lumOff val="480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229108" rIns="710447"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Eli Miller joined Atorus as an Informatics Application Developer in March of 2020. He began his career after graduating from the University of Wisconsin at Madison with a BS in Economics-Math. He collaborates in several industry groups in PHUSE, CDISC, and PharmaR and works to solve problems of validation, visualization, standards development, acceptance of open-source tools, and many others. Eli took his first programming steps with Java and graduated to R and Python when he started exploring data science. He is also experienced in Continuous Integration, Continuous Deployment, and Docker Containers and has successfully deployed these tools at Atorus.</a:t>
          </a:r>
          <a:endParaRPr lang="en-US" sz="1100" kern="1200"/>
        </a:p>
      </dsp:txBody>
      <dsp:txXfrm>
        <a:off x="0" y="2999954"/>
        <a:ext cx="9153939" cy="1178100"/>
      </dsp:txXfrm>
    </dsp:sp>
    <dsp:sp modelId="{E6C955E6-52E1-4543-9F31-05EC4F8E9C64}">
      <dsp:nvSpPr>
        <dsp:cNvPr id="0" name=""/>
        <dsp:cNvSpPr/>
      </dsp:nvSpPr>
      <dsp:spPr>
        <a:xfrm>
          <a:off x="457696" y="2837594"/>
          <a:ext cx="6407757" cy="324720"/>
        </a:xfrm>
        <a:prstGeom prst="roundRect">
          <a:avLst/>
        </a:prstGeom>
        <a:solidFill>
          <a:schemeClr val="accent5">
            <a:hueOff val="-686515"/>
            <a:satOff val="-60920"/>
            <a:lumOff val="4804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488950">
            <a:lnSpc>
              <a:spcPct val="90000"/>
            </a:lnSpc>
            <a:spcBef>
              <a:spcPct val="0"/>
            </a:spcBef>
            <a:spcAft>
              <a:spcPct val="35000"/>
            </a:spcAft>
            <a:buNone/>
          </a:pPr>
          <a:r>
            <a:rPr lang="en-US" sz="1100" kern="1200"/>
            <a:t>Eli Miller</a:t>
          </a:r>
        </a:p>
      </dsp:txBody>
      <dsp:txXfrm>
        <a:off x="473548" y="2853446"/>
        <a:ext cx="6376053" cy="293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AC08B-0E0B-4061-B380-960D66B34FEB}">
      <dsp:nvSpPr>
        <dsp:cNvPr id="0" name=""/>
        <dsp:cNvSpPr/>
      </dsp:nvSpPr>
      <dsp:spPr>
        <a:xfrm>
          <a:off x="0" y="1402533"/>
          <a:ext cx="4511040"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0107" tIns="458216" rIns="35010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Only import libraries once</a:t>
          </a:r>
        </a:p>
        <a:p>
          <a:pPr marL="228600" lvl="1" indent="-228600" algn="l" defTabSz="977900">
            <a:lnSpc>
              <a:spcPct val="90000"/>
            </a:lnSpc>
            <a:spcBef>
              <a:spcPct val="0"/>
            </a:spcBef>
            <a:spcAft>
              <a:spcPct val="15000"/>
            </a:spcAft>
            <a:buChar char="•"/>
          </a:pPr>
          <a:r>
            <a:rPr lang="en-US" sz="2200" kern="1200"/>
            <a:t>Variables are persistent</a:t>
          </a:r>
        </a:p>
      </dsp:txBody>
      <dsp:txXfrm>
        <a:off x="0" y="1402533"/>
        <a:ext cx="4511040" cy="1247400"/>
      </dsp:txXfrm>
    </dsp:sp>
    <dsp:sp modelId="{10DE424C-7DB9-41A4-BC36-4F0320D9A92C}">
      <dsp:nvSpPr>
        <dsp:cNvPr id="0" name=""/>
        <dsp:cNvSpPr/>
      </dsp:nvSpPr>
      <dsp:spPr>
        <a:xfrm>
          <a:off x="225552" y="1077813"/>
          <a:ext cx="31577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355" tIns="0" rIns="119355" bIns="0" numCol="1" spcCol="1270" anchor="ctr" anchorCtr="0">
          <a:noAutofit/>
        </a:bodyPr>
        <a:lstStyle/>
        <a:p>
          <a:pPr marL="0" lvl="0" indent="0" algn="l" defTabSz="977900">
            <a:lnSpc>
              <a:spcPct val="90000"/>
            </a:lnSpc>
            <a:spcBef>
              <a:spcPct val="0"/>
            </a:spcBef>
            <a:spcAft>
              <a:spcPct val="35000"/>
            </a:spcAft>
            <a:buNone/>
          </a:pPr>
          <a:r>
            <a:rPr lang="en-US" sz="2200" b="1" kern="1200" dirty="0"/>
            <a:t>Your Python session stays open</a:t>
          </a:r>
          <a:endParaRPr lang="en-US" sz="2200" kern="1200" dirty="0"/>
        </a:p>
      </dsp:txBody>
      <dsp:txXfrm>
        <a:off x="257255" y="1109516"/>
        <a:ext cx="3094322" cy="586034"/>
      </dsp:txXfrm>
    </dsp:sp>
    <dsp:sp modelId="{1C75B355-E81D-47A1-8568-A29D6C4F7616}">
      <dsp:nvSpPr>
        <dsp:cNvPr id="0" name=""/>
        <dsp:cNvSpPr/>
      </dsp:nvSpPr>
      <dsp:spPr>
        <a:xfrm>
          <a:off x="0" y="3093453"/>
          <a:ext cx="4511040"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0107" tIns="458216" rIns="35010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Variables are stored in an environment named </a:t>
          </a:r>
          <a:r>
            <a:rPr lang="en-US" sz="2200" kern="1200">
              <a:latin typeface="Courier New" panose="02070309020205020404" pitchFamily="49" charset="0"/>
              <a:cs typeface="Courier New" panose="02070309020205020404" pitchFamily="49" charset="0"/>
            </a:rPr>
            <a:t>py</a:t>
          </a:r>
        </a:p>
      </dsp:txBody>
      <dsp:txXfrm>
        <a:off x="0" y="3093453"/>
        <a:ext cx="4511040" cy="1247400"/>
      </dsp:txXfrm>
    </dsp:sp>
    <dsp:sp modelId="{AFDE6994-E873-47BB-B5D7-D6BDE02AB987}">
      <dsp:nvSpPr>
        <dsp:cNvPr id="0" name=""/>
        <dsp:cNvSpPr/>
      </dsp:nvSpPr>
      <dsp:spPr>
        <a:xfrm>
          <a:off x="225552" y="2768733"/>
          <a:ext cx="31577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355" tIns="0" rIns="119355" bIns="0" numCol="1" spcCol="1270" anchor="ctr" anchorCtr="0">
          <a:noAutofit/>
        </a:bodyPr>
        <a:lstStyle/>
        <a:p>
          <a:pPr marL="0" lvl="0" indent="0" algn="l" defTabSz="977900">
            <a:lnSpc>
              <a:spcPct val="90000"/>
            </a:lnSpc>
            <a:spcBef>
              <a:spcPct val="0"/>
            </a:spcBef>
            <a:spcAft>
              <a:spcPct val="35000"/>
            </a:spcAft>
            <a:buNone/>
          </a:pPr>
          <a:r>
            <a:rPr lang="en-US" sz="2200" b="1" kern="1200"/>
            <a:t>You can access your Python variables in R</a:t>
          </a:r>
        </a:p>
      </dsp:txBody>
      <dsp:txXfrm>
        <a:off x="257255" y="2800436"/>
        <a:ext cx="3094322" cy="5860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93D75-04EA-4A88-B994-ACE85744791D}">
      <dsp:nvSpPr>
        <dsp:cNvPr id="0" name=""/>
        <dsp:cNvSpPr/>
      </dsp:nvSpPr>
      <dsp:spPr>
        <a:xfrm>
          <a:off x="0" y="548"/>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1C2BC-E6D0-4CB3-9CF4-9C259E03612A}">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5D68BE-87F2-4760-87DB-FA03C0237226}">
      <dsp:nvSpPr>
        <dsp:cNvPr id="0" name=""/>
        <dsp:cNvSpPr/>
      </dsp:nvSpPr>
      <dsp:spPr>
        <a:xfrm>
          <a:off x="1482370" y="548"/>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100000"/>
            </a:lnSpc>
            <a:spcBef>
              <a:spcPct val="0"/>
            </a:spcBef>
            <a:spcAft>
              <a:spcPct val="35000"/>
            </a:spcAft>
            <a:buNone/>
          </a:pPr>
          <a:r>
            <a:rPr lang="en-US" sz="2500" kern="1200"/>
            <a:t>The answer key</a:t>
          </a:r>
        </a:p>
      </dsp:txBody>
      <dsp:txXfrm>
        <a:off x="1482370" y="548"/>
        <a:ext cx="4142409" cy="1283437"/>
      </dsp:txXfrm>
    </dsp:sp>
    <dsp:sp modelId="{62635504-9BB1-4B99-8EAE-F18D2555BEE6}">
      <dsp:nvSpPr>
        <dsp:cNvPr id="0" name=""/>
        <dsp:cNvSpPr/>
      </dsp:nvSpPr>
      <dsp:spPr>
        <a:xfrm>
          <a:off x="5624779" y="548"/>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(Our) solutions to all sections</a:t>
          </a:r>
        </a:p>
        <a:p>
          <a:pPr marL="0" lvl="0" indent="0" algn="l" defTabSz="800100">
            <a:lnSpc>
              <a:spcPct val="100000"/>
            </a:lnSpc>
            <a:spcBef>
              <a:spcPct val="0"/>
            </a:spcBef>
            <a:spcAft>
              <a:spcPct val="35000"/>
            </a:spcAft>
            <a:buNone/>
          </a:pPr>
          <a:r>
            <a:rPr lang="en-US" sz="1800" kern="1200"/>
            <a:t>No Python experience? Learn some from here.</a:t>
          </a:r>
        </a:p>
      </dsp:txBody>
      <dsp:txXfrm>
        <a:off x="5624779" y="548"/>
        <a:ext cx="3580574" cy="1283437"/>
      </dsp:txXfrm>
    </dsp:sp>
    <dsp:sp modelId="{3B6ECEFD-CA66-4997-AB13-CBD8122E2731}">
      <dsp:nvSpPr>
        <dsp:cNvPr id="0" name=""/>
        <dsp:cNvSpPr/>
      </dsp:nvSpPr>
      <dsp:spPr>
        <a:xfrm>
          <a:off x="0" y="1604845"/>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6BD2F-097B-478F-B5AF-7D04BD5BC707}">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F15392-7316-42DB-A1D5-2C8E639FA836}">
      <dsp:nvSpPr>
        <dsp:cNvPr id="0" name=""/>
        <dsp:cNvSpPr/>
      </dsp:nvSpPr>
      <dsp:spPr>
        <a:xfrm>
          <a:off x="1482370" y="1604845"/>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100000"/>
            </a:lnSpc>
            <a:spcBef>
              <a:spcPct val="0"/>
            </a:spcBef>
            <a:spcAft>
              <a:spcPct val="35000"/>
            </a:spcAft>
            <a:buNone/>
          </a:pPr>
          <a:r>
            <a:rPr lang="en-US" sz="2500" kern="1200"/>
            <a:t>The guided document</a:t>
          </a:r>
        </a:p>
      </dsp:txBody>
      <dsp:txXfrm>
        <a:off x="1482370" y="1604845"/>
        <a:ext cx="4142409" cy="1283437"/>
      </dsp:txXfrm>
    </dsp:sp>
    <dsp:sp modelId="{3F13DA69-7D81-4B12-8BE8-2934C5B41734}">
      <dsp:nvSpPr>
        <dsp:cNvPr id="0" name=""/>
        <dsp:cNvSpPr/>
      </dsp:nvSpPr>
      <dsp:spPr>
        <a:xfrm>
          <a:off x="5624779" y="1604845"/>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Starter code and hints</a:t>
          </a:r>
        </a:p>
        <a:p>
          <a:pPr marL="0" lvl="0" indent="0" algn="l" defTabSz="800100">
            <a:lnSpc>
              <a:spcPct val="100000"/>
            </a:lnSpc>
            <a:spcBef>
              <a:spcPct val="0"/>
            </a:spcBef>
            <a:spcAft>
              <a:spcPct val="35000"/>
            </a:spcAft>
            <a:buNone/>
          </a:pPr>
          <a:r>
            <a:rPr lang="en-US" sz="1800" kern="1200"/>
            <a:t>Little Python experience? This will get you started</a:t>
          </a:r>
        </a:p>
      </dsp:txBody>
      <dsp:txXfrm>
        <a:off x="5624779" y="1604845"/>
        <a:ext cx="3580574" cy="1283437"/>
      </dsp:txXfrm>
    </dsp:sp>
    <dsp:sp modelId="{88DAA201-663E-4563-B349-ED238F2E8955}">
      <dsp:nvSpPr>
        <dsp:cNvPr id="0" name=""/>
        <dsp:cNvSpPr/>
      </dsp:nvSpPr>
      <dsp:spPr>
        <a:xfrm>
          <a:off x="0" y="3209142"/>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3744F-94E9-47FC-B659-30A2ABABC77F}">
      <dsp:nvSpPr>
        <dsp:cNvPr id="0" name=""/>
        <dsp:cNvSpPr/>
      </dsp:nvSpPr>
      <dsp:spPr>
        <a:xfrm>
          <a:off x="388239" y="3497916"/>
          <a:ext cx="705890" cy="70589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D8479-A24D-4BFF-8A63-93AB18C4F671}">
      <dsp:nvSpPr>
        <dsp:cNvPr id="0" name=""/>
        <dsp:cNvSpPr/>
      </dsp:nvSpPr>
      <dsp:spPr>
        <a:xfrm>
          <a:off x="1482370" y="3209142"/>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100000"/>
            </a:lnSpc>
            <a:spcBef>
              <a:spcPct val="0"/>
            </a:spcBef>
            <a:spcAft>
              <a:spcPct val="35000"/>
            </a:spcAft>
            <a:buNone/>
          </a:pPr>
          <a:r>
            <a:rPr lang="en-US" sz="2500" kern="1200"/>
            <a:t>The blank document</a:t>
          </a:r>
        </a:p>
      </dsp:txBody>
      <dsp:txXfrm>
        <a:off x="1482370" y="3209142"/>
        <a:ext cx="4142409" cy="1283437"/>
      </dsp:txXfrm>
    </dsp:sp>
    <dsp:sp modelId="{6D96DA15-7740-4284-83D7-E48EBB3EA67B}">
      <dsp:nvSpPr>
        <dsp:cNvPr id="0" name=""/>
        <dsp:cNvSpPr/>
      </dsp:nvSpPr>
      <dsp:spPr>
        <a:xfrm>
          <a:off x="5624779" y="3209142"/>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Template document</a:t>
          </a:r>
        </a:p>
        <a:p>
          <a:pPr marL="0" lvl="0" indent="0" algn="l" defTabSz="800100">
            <a:lnSpc>
              <a:spcPct val="100000"/>
            </a:lnSpc>
            <a:spcBef>
              <a:spcPct val="0"/>
            </a:spcBef>
            <a:spcAft>
              <a:spcPct val="35000"/>
            </a:spcAft>
            <a:buNone/>
          </a:pPr>
          <a:r>
            <a:rPr lang="en-US" sz="1800" kern="1200"/>
            <a:t>No starter code</a:t>
          </a:r>
        </a:p>
        <a:p>
          <a:pPr marL="0" lvl="0" indent="0" algn="l" defTabSz="800100">
            <a:lnSpc>
              <a:spcPct val="100000"/>
            </a:lnSpc>
            <a:spcBef>
              <a:spcPct val="0"/>
            </a:spcBef>
            <a:spcAft>
              <a:spcPct val="35000"/>
            </a:spcAft>
            <a:buNone/>
          </a:pPr>
          <a:r>
            <a:rPr lang="en-US" sz="1800" kern="1200"/>
            <a:t>Do things your own way!</a:t>
          </a:r>
        </a:p>
      </dsp:txBody>
      <dsp:txXfrm>
        <a:off x="5624779" y="3209142"/>
        <a:ext cx="3580574" cy="12834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686545" y="0"/>
          <a:ext cx="7780848" cy="3341296"/>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B5E13-5897-495C-BEBF-AAA2FE0E5BD7}">
      <dsp:nvSpPr>
        <dsp:cNvPr id="0" name=""/>
        <dsp:cNvSpPr/>
      </dsp:nvSpPr>
      <dsp:spPr>
        <a:xfrm>
          <a:off x="0" y="1002388"/>
          <a:ext cx="2746181" cy="13365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Report the run date/time and user </a:t>
          </a:r>
        </a:p>
        <a:p>
          <a:pPr marL="0" lvl="0" indent="0" algn="ctr" defTabSz="800100">
            <a:lnSpc>
              <a:spcPct val="90000"/>
            </a:lnSpc>
            <a:spcBef>
              <a:spcPct val="0"/>
            </a:spcBef>
            <a:spcAft>
              <a:spcPct val="35000"/>
            </a:spcAft>
            <a:buNone/>
          </a:pPr>
          <a:r>
            <a:rPr lang="en-US" sz="1800" kern="1200"/>
            <a:t>(R or Python – your preference)</a:t>
          </a:r>
        </a:p>
      </dsp:txBody>
      <dsp:txXfrm>
        <a:off x="65243" y="1067631"/>
        <a:ext cx="2615695" cy="1206032"/>
      </dsp:txXfrm>
    </dsp:sp>
    <dsp:sp modelId="{F218C679-785F-41D6-861C-CBEF783F7F2A}">
      <dsp:nvSpPr>
        <dsp:cNvPr id="0" name=""/>
        <dsp:cNvSpPr/>
      </dsp:nvSpPr>
      <dsp:spPr>
        <a:xfrm>
          <a:off x="3203878" y="1002388"/>
          <a:ext cx="2746181" cy="13365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Store the absolute paths to the programs, outputs, and metadata directories in Python</a:t>
          </a:r>
        </a:p>
      </dsp:txBody>
      <dsp:txXfrm>
        <a:off x="3269121" y="1067631"/>
        <a:ext cx="2615695" cy="1206032"/>
      </dsp:txXfrm>
    </dsp:sp>
    <dsp:sp modelId="{CD9CBB4F-4E5A-457C-BC3E-1E9CAF214B20}">
      <dsp:nvSpPr>
        <dsp:cNvPr id="0" name=""/>
        <dsp:cNvSpPr/>
      </dsp:nvSpPr>
      <dsp:spPr>
        <a:xfrm>
          <a:off x="6407757" y="1002388"/>
          <a:ext cx="2746181" cy="13365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Report each of these paths inline in bold markdown text</a:t>
          </a:r>
        </a:p>
      </dsp:txBody>
      <dsp:txXfrm>
        <a:off x="6473000" y="1067631"/>
        <a:ext cx="2615695" cy="12060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689C0-AD1E-411C-8E4A-A9EB49E320EA}">
      <dsp:nvSpPr>
        <dsp:cNvPr id="0" name=""/>
        <dsp:cNvSpPr/>
      </dsp:nvSpPr>
      <dsp:spPr>
        <a:xfrm>
          <a:off x="0" y="299504"/>
          <a:ext cx="9153939" cy="115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ctr" defTabSz="711200">
            <a:lnSpc>
              <a:spcPct val="90000"/>
            </a:lnSpc>
            <a:spcBef>
              <a:spcPct val="0"/>
            </a:spcBef>
            <a:spcAft>
              <a:spcPct val="15000"/>
            </a:spcAft>
            <a:buFontTx/>
            <a:buNone/>
          </a:pPr>
          <a:r>
            <a:rPr lang="en-US" sz="1600" kern="1200"/>
            <a:t>Highly flexible</a:t>
          </a:r>
        </a:p>
        <a:p>
          <a:pPr marL="171450" lvl="1" indent="-171450" algn="ctr" defTabSz="711200">
            <a:lnSpc>
              <a:spcPct val="90000"/>
            </a:lnSpc>
            <a:spcBef>
              <a:spcPct val="0"/>
            </a:spcBef>
            <a:spcAft>
              <a:spcPct val="15000"/>
            </a:spcAft>
            <a:buFontTx/>
            <a:buNone/>
          </a:pPr>
          <a:r>
            <a:rPr lang="en-US" sz="1600" kern="1200"/>
            <a:t>Highly capable</a:t>
          </a:r>
        </a:p>
        <a:p>
          <a:pPr marL="171450" lvl="1" indent="-171450" algn="ctr" defTabSz="711200">
            <a:lnSpc>
              <a:spcPct val="90000"/>
            </a:lnSpc>
            <a:spcBef>
              <a:spcPct val="0"/>
            </a:spcBef>
            <a:spcAft>
              <a:spcPct val="15000"/>
            </a:spcAft>
            <a:buFontTx/>
            <a:buNone/>
          </a:pPr>
          <a:r>
            <a:rPr lang="en-US" sz="1600" kern="1200"/>
            <a:t>System agnostic</a:t>
          </a:r>
        </a:p>
      </dsp:txBody>
      <dsp:txXfrm>
        <a:off x="0" y="299504"/>
        <a:ext cx="9153939" cy="1159200"/>
      </dsp:txXfrm>
    </dsp:sp>
    <dsp:sp modelId="{2B6EAC2C-0985-4355-9E10-56F3D9D12255}">
      <dsp:nvSpPr>
        <dsp:cNvPr id="0" name=""/>
        <dsp:cNvSpPr/>
      </dsp:nvSpPr>
      <dsp:spPr>
        <a:xfrm>
          <a:off x="457696" y="63344"/>
          <a:ext cx="6407757" cy="4723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Benefits of the Python  `</a:t>
          </a:r>
          <a:r>
            <a:rPr lang="en-US" sz="1600" kern="1200" err="1"/>
            <a:t>os`</a:t>
          </a:r>
          <a:r>
            <a:rPr lang="en-US" sz="1600" kern="1200"/>
            <a:t> module</a:t>
          </a:r>
        </a:p>
      </dsp:txBody>
      <dsp:txXfrm>
        <a:off x="480753" y="86401"/>
        <a:ext cx="6361643" cy="426206"/>
      </dsp:txXfrm>
    </dsp:sp>
    <dsp:sp modelId="{EC2DF956-F69C-4C48-B738-CC3A4D4B14BC}">
      <dsp:nvSpPr>
        <dsp:cNvPr id="0" name=""/>
        <dsp:cNvSpPr/>
      </dsp:nvSpPr>
      <dsp:spPr>
        <a:xfrm>
          <a:off x="0" y="1781264"/>
          <a:ext cx="9153939" cy="66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err="1">
              <a:latin typeface="Courier New" panose="02070309020205020404" pitchFamily="49" charset="0"/>
              <a:cs typeface="Courier New" panose="02070309020205020404" pitchFamily="49" charset="0"/>
            </a:rPr>
            <a:t>os.path.exists</a:t>
          </a:r>
          <a:r>
            <a:rPr lang="en-US" sz="1600" kern="1200">
              <a:latin typeface="Courier New" panose="02070309020205020404" pitchFamily="49" charset="0"/>
              <a:cs typeface="Courier New" panose="02070309020205020404" pitchFamily="49" charset="0"/>
            </a:rPr>
            <a:t>("&lt;file path&gt;")</a:t>
          </a:r>
        </a:p>
      </dsp:txBody>
      <dsp:txXfrm>
        <a:off x="0" y="1781264"/>
        <a:ext cx="9153939" cy="667800"/>
      </dsp:txXfrm>
    </dsp:sp>
    <dsp:sp modelId="{9D61A28C-40C4-49DB-AD07-5741B6194E25}">
      <dsp:nvSpPr>
        <dsp:cNvPr id="0" name=""/>
        <dsp:cNvSpPr/>
      </dsp:nvSpPr>
      <dsp:spPr>
        <a:xfrm>
          <a:off x="457696" y="1545104"/>
          <a:ext cx="6407757"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Check if a folder or file exists</a:t>
          </a:r>
        </a:p>
      </dsp:txBody>
      <dsp:txXfrm>
        <a:off x="480753" y="1568161"/>
        <a:ext cx="6361643" cy="426206"/>
      </dsp:txXfrm>
    </dsp:sp>
    <dsp:sp modelId="{5F75B309-EA02-4546-B708-FC7A122AE147}">
      <dsp:nvSpPr>
        <dsp:cNvPr id="0" name=""/>
        <dsp:cNvSpPr/>
      </dsp:nvSpPr>
      <dsp:spPr>
        <a:xfrm>
          <a:off x="0" y="2771624"/>
          <a:ext cx="9153939" cy="66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os.path.join</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("&lt;component one&gt;", "&lt;component two&gt;")</a:t>
          </a:r>
        </a:p>
      </dsp:txBody>
      <dsp:txXfrm>
        <a:off x="0" y="2771624"/>
        <a:ext cx="9153939" cy="667800"/>
      </dsp:txXfrm>
    </dsp:sp>
    <dsp:sp modelId="{9BB37042-53C9-4031-B780-B44430086121}">
      <dsp:nvSpPr>
        <dsp:cNvPr id="0" name=""/>
        <dsp:cNvSpPr/>
      </dsp:nvSpPr>
      <dsp:spPr>
        <a:xfrm>
          <a:off x="457696" y="2535464"/>
          <a:ext cx="6407757"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Append directory paths</a:t>
          </a:r>
        </a:p>
      </dsp:txBody>
      <dsp:txXfrm>
        <a:off x="480753" y="2558521"/>
        <a:ext cx="6361643" cy="426206"/>
      </dsp:txXfrm>
    </dsp:sp>
    <dsp:sp modelId="{CF4CDAC3-CE01-4041-B487-339E1CFDBB81}">
      <dsp:nvSpPr>
        <dsp:cNvPr id="0" name=""/>
        <dsp:cNvSpPr/>
      </dsp:nvSpPr>
      <dsp:spPr>
        <a:xfrm>
          <a:off x="0" y="3761984"/>
          <a:ext cx="9153939" cy="66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os.listdir</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("&lt;file path&gt;")</a:t>
          </a:r>
        </a:p>
      </dsp:txBody>
      <dsp:txXfrm>
        <a:off x="0" y="3761984"/>
        <a:ext cx="9153939" cy="667800"/>
      </dsp:txXfrm>
    </dsp:sp>
    <dsp:sp modelId="{86F1A542-2B16-4A0A-8D40-BD5EDA2B4F65}">
      <dsp:nvSpPr>
        <dsp:cNvPr id="0" name=""/>
        <dsp:cNvSpPr/>
      </dsp:nvSpPr>
      <dsp:spPr>
        <a:xfrm>
          <a:off x="457696" y="3525824"/>
          <a:ext cx="6407757"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List the files in a directory</a:t>
          </a:r>
        </a:p>
      </dsp:txBody>
      <dsp:txXfrm>
        <a:off x="480753" y="3548881"/>
        <a:ext cx="6361643" cy="4262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42DEE-878C-492D-B9EB-C7F92ECF1E9E}">
      <dsp:nvSpPr>
        <dsp:cNvPr id="0" name=""/>
        <dsp:cNvSpPr/>
      </dsp:nvSpPr>
      <dsp:spPr>
        <a:xfrm>
          <a:off x="0" y="548"/>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01BCE-C013-4CF4-BFB7-734A2A4D9CBA}">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77AAE-36E1-4F64-9EBA-AC60F34FF14D}">
      <dsp:nvSpPr>
        <dsp:cNvPr id="0" name=""/>
        <dsp:cNvSpPr/>
      </dsp:nvSpPr>
      <dsp:spPr>
        <a:xfrm>
          <a:off x="1482370" y="548"/>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Pandas has powerful data readers</a:t>
          </a:r>
        </a:p>
      </dsp:txBody>
      <dsp:txXfrm>
        <a:off x="1482370" y="548"/>
        <a:ext cx="4119272" cy="1283437"/>
      </dsp:txXfrm>
    </dsp:sp>
    <dsp:sp modelId="{FEEDD316-9DC5-44BF-99D7-9B1A08413426}">
      <dsp:nvSpPr>
        <dsp:cNvPr id="0" name=""/>
        <dsp:cNvSpPr/>
      </dsp:nvSpPr>
      <dsp:spPr>
        <a:xfrm>
          <a:off x="5601643" y="548"/>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90000"/>
            </a:lnSpc>
            <a:spcBef>
              <a:spcPct val="0"/>
            </a:spcBef>
            <a:spcAft>
              <a:spcPct val="35000"/>
            </a:spcAft>
            <a:buNone/>
          </a:pPr>
          <a:r>
            <a:rPr lang="en-US" sz="1800" kern="1200"/>
            <a:t>Very similar interface to R and `</a:t>
          </a:r>
          <a:r>
            <a:rPr lang="en-US" sz="1800" kern="1200" err="1"/>
            <a:t>readr</a:t>
          </a:r>
          <a:r>
            <a:rPr lang="en-US" sz="1800" kern="1200"/>
            <a:t>`</a:t>
          </a:r>
        </a:p>
        <a:p>
          <a:pPr marL="0" lvl="0" indent="0" algn="l" defTabSz="800100">
            <a:lnSpc>
              <a:spcPct val="90000"/>
            </a:lnSpc>
            <a:spcBef>
              <a:spcPct val="0"/>
            </a:spcBef>
            <a:spcAft>
              <a:spcPct val="35000"/>
            </a:spcAft>
            <a:buNone/>
          </a:pPr>
          <a:r>
            <a:rPr lang="en-US" sz="1800" kern="1200"/>
            <a:t>read_&lt;type&gt;</a:t>
          </a:r>
        </a:p>
      </dsp:txBody>
      <dsp:txXfrm>
        <a:off x="5601643" y="548"/>
        <a:ext cx="3552295" cy="1283437"/>
      </dsp:txXfrm>
    </dsp:sp>
    <dsp:sp modelId="{B414EF63-4C17-4F18-8BE4-CDD81A78CBC2}">
      <dsp:nvSpPr>
        <dsp:cNvPr id="0" name=""/>
        <dsp:cNvSpPr/>
      </dsp:nvSpPr>
      <dsp:spPr>
        <a:xfrm>
          <a:off x="0" y="1604845"/>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9D2F0-2F04-4C7F-8814-0DEAC1D26FD9}">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AF969-9C38-438A-A483-21D5B0FC2A4F}">
      <dsp:nvSpPr>
        <dsp:cNvPr id="0" name=""/>
        <dsp:cNvSpPr/>
      </dsp:nvSpPr>
      <dsp:spPr>
        <a:xfrm>
          <a:off x="1482370" y="1604845"/>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Able to interface with many different data types</a:t>
          </a:r>
        </a:p>
      </dsp:txBody>
      <dsp:txXfrm>
        <a:off x="1482370" y="1604845"/>
        <a:ext cx="4119272" cy="1283437"/>
      </dsp:txXfrm>
    </dsp:sp>
    <dsp:sp modelId="{DF3CB732-AB8B-449A-9292-EFB2440D9920}">
      <dsp:nvSpPr>
        <dsp:cNvPr id="0" name=""/>
        <dsp:cNvSpPr/>
      </dsp:nvSpPr>
      <dsp:spPr>
        <a:xfrm>
          <a:off x="5601643" y="1604845"/>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90000"/>
            </a:lnSpc>
            <a:spcBef>
              <a:spcPct val="0"/>
            </a:spcBef>
            <a:spcAft>
              <a:spcPct val="35000"/>
            </a:spcAft>
            <a:buNone/>
          </a:pPr>
          <a:r>
            <a:rPr lang="en-US" sz="1800" kern="1200"/>
            <a:t>Text based</a:t>
          </a:r>
        </a:p>
        <a:p>
          <a:pPr marL="0" lvl="0" indent="0" algn="l" defTabSz="800100">
            <a:lnSpc>
              <a:spcPct val="90000"/>
            </a:lnSpc>
            <a:spcBef>
              <a:spcPct val="0"/>
            </a:spcBef>
            <a:spcAft>
              <a:spcPct val="35000"/>
            </a:spcAft>
            <a:buNone/>
          </a:pPr>
          <a:r>
            <a:rPr lang="en-US" sz="1800" kern="1200"/>
            <a:t>Excel</a:t>
          </a:r>
        </a:p>
        <a:p>
          <a:pPr marL="0" lvl="0" indent="0" algn="l" defTabSz="800100">
            <a:lnSpc>
              <a:spcPct val="90000"/>
            </a:lnSpc>
            <a:spcBef>
              <a:spcPct val="0"/>
            </a:spcBef>
            <a:spcAft>
              <a:spcPct val="35000"/>
            </a:spcAft>
            <a:buNone/>
          </a:pPr>
          <a:r>
            <a:rPr lang="en-US" sz="1800" kern="1200"/>
            <a:t>Databases</a:t>
          </a:r>
        </a:p>
      </dsp:txBody>
      <dsp:txXfrm>
        <a:off x="5601643" y="1604845"/>
        <a:ext cx="3552295" cy="1283437"/>
      </dsp:txXfrm>
    </dsp:sp>
    <dsp:sp modelId="{5CB17A54-69DA-4ECC-B3BF-391092DC2F8D}">
      <dsp:nvSpPr>
        <dsp:cNvPr id="0" name=""/>
        <dsp:cNvSpPr/>
      </dsp:nvSpPr>
      <dsp:spPr>
        <a:xfrm>
          <a:off x="0" y="3209142"/>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F3CF2-E258-4F96-ACF6-AEEEB909C96C}">
      <dsp:nvSpPr>
        <dsp:cNvPr id="0" name=""/>
        <dsp:cNvSpPr/>
      </dsp:nvSpPr>
      <dsp:spPr>
        <a:xfrm>
          <a:off x="388239" y="3497916"/>
          <a:ext cx="705890" cy="705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6FB0BA-A0B9-4F69-8EBF-51E025666CE1}">
      <dsp:nvSpPr>
        <dsp:cNvPr id="0" name=""/>
        <dsp:cNvSpPr/>
      </dsp:nvSpPr>
      <dsp:spPr>
        <a:xfrm>
          <a:off x="1482370" y="3209142"/>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dirty="0"/>
            <a:t>Today we’ll use </a:t>
          </a:r>
          <a:r>
            <a:rPr lang="en-US" sz="2500" kern="1200" dirty="0" err="1"/>
            <a:t>read_csv</a:t>
          </a:r>
          <a:endParaRPr lang="en-US" sz="2500" kern="1200" dirty="0"/>
        </a:p>
      </dsp:txBody>
      <dsp:txXfrm>
        <a:off x="1482370" y="3209142"/>
        <a:ext cx="4119272" cy="1283437"/>
      </dsp:txXfrm>
    </dsp:sp>
    <dsp:sp modelId="{8918671F-C50E-4E7A-B729-A465D601A3E9}">
      <dsp:nvSpPr>
        <dsp:cNvPr id="0" name=""/>
        <dsp:cNvSpPr/>
      </dsp:nvSpPr>
      <dsp:spPr>
        <a:xfrm>
          <a:off x="5601643" y="3209142"/>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90000"/>
            </a:lnSpc>
            <a:spcBef>
              <a:spcPct val="0"/>
            </a:spcBef>
            <a:spcAft>
              <a:spcPct val="35000"/>
            </a:spcAft>
            <a:buNone/>
          </a:pPr>
          <a:r>
            <a:rPr lang="en-US" sz="1800" kern="1200" dirty="0" err="1">
              <a:latin typeface="Courier New" panose="02070309020205020404" pitchFamily="49" charset="0"/>
              <a:cs typeface="Courier New" panose="02070309020205020404" pitchFamily="49" charset="0"/>
            </a:rPr>
            <a:t>read_csv</a:t>
          </a:r>
          <a:r>
            <a:rPr lang="en-US" sz="1800" kern="1200" dirty="0">
              <a:latin typeface="Courier New" panose="02070309020205020404" pitchFamily="49" charset="0"/>
              <a:cs typeface="Courier New" panose="02070309020205020404" pitchFamily="49" charset="0"/>
            </a:rPr>
            <a:t>("&lt;</a:t>
          </a:r>
          <a:r>
            <a:rPr lang="en-US" sz="1800" kern="1200" dirty="0" err="1">
              <a:latin typeface="Courier New" panose="02070309020205020404" pitchFamily="49" charset="0"/>
              <a:cs typeface="Courier New" panose="02070309020205020404" pitchFamily="49" charset="0"/>
            </a:rPr>
            <a:t>file_path</a:t>
          </a:r>
          <a:r>
            <a:rPr lang="en-US" sz="1800" kern="1200" dirty="0">
              <a:latin typeface="Courier New" panose="02070309020205020404" pitchFamily="49" charset="0"/>
              <a:cs typeface="Courier New" panose="02070309020205020404" pitchFamily="49" charset="0"/>
            </a:rPr>
            <a:t>&gt;")</a:t>
          </a:r>
        </a:p>
      </dsp:txBody>
      <dsp:txXfrm>
        <a:off x="5601643" y="3209142"/>
        <a:ext cx="3552295" cy="128343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7A8A5-2DCD-4A3B-B026-2BC417901602}">
      <dsp:nvSpPr>
        <dsp:cNvPr id="0" name=""/>
        <dsp:cNvSpPr/>
      </dsp:nvSpPr>
      <dsp:spPr>
        <a:xfrm>
          <a:off x="0" y="273081"/>
          <a:ext cx="9205354" cy="1304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74904" rIns="71443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Abstraction of a for loop</a:t>
          </a:r>
        </a:p>
        <a:p>
          <a:pPr marL="171450" lvl="1" indent="-171450" algn="l" defTabSz="800100">
            <a:lnSpc>
              <a:spcPct val="90000"/>
            </a:lnSpc>
            <a:spcBef>
              <a:spcPct val="0"/>
            </a:spcBef>
            <a:spcAft>
              <a:spcPct val="15000"/>
            </a:spcAft>
            <a:buChar char="•"/>
          </a:pPr>
          <a:r>
            <a:rPr lang="en-US" sz="1800" kern="1200"/>
            <a:t>Carry out some action on an </a:t>
          </a:r>
          <a:r>
            <a:rPr lang="en-US" sz="1800" kern="1200" err="1"/>
            <a:t>iterable</a:t>
          </a:r>
          <a:endParaRPr lang="en-US" sz="1800" kern="1200"/>
        </a:p>
        <a:p>
          <a:pPr marL="171450" lvl="1" indent="-171450" algn="l" defTabSz="800100">
            <a:lnSpc>
              <a:spcPct val="90000"/>
            </a:lnSpc>
            <a:spcBef>
              <a:spcPct val="0"/>
            </a:spcBef>
            <a:spcAft>
              <a:spcPct val="15000"/>
            </a:spcAft>
            <a:buChar char="•"/>
          </a:pPr>
          <a:r>
            <a:rPr lang="en-US" sz="1800" kern="1200"/>
            <a:t>Return results as a list</a:t>
          </a:r>
        </a:p>
      </dsp:txBody>
      <dsp:txXfrm>
        <a:off x="0" y="273081"/>
        <a:ext cx="9205354" cy="1304100"/>
      </dsp:txXfrm>
    </dsp:sp>
    <dsp:sp modelId="{7E22F38A-FC8B-465C-AE7A-712853E6F682}">
      <dsp:nvSpPr>
        <dsp:cNvPr id="0" name=""/>
        <dsp:cNvSpPr/>
      </dsp:nvSpPr>
      <dsp:spPr>
        <a:xfrm>
          <a:off x="460267" y="7401"/>
          <a:ext cx="6443747"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00100">
            <a:lnSpc>
              <a:spcPct val="90000"/>
            </a:lnSpc>
            <a:spcBef>
              <a:spcPct val="0"/>
            </a:spcBef>
            <a:spcAft>
              <a:spcPct val="35000"/>
            </a:spcAft>
            <a:buNone/>
          </a:pPr>
          <a:r>
            <a:rPr lang="en-US" sz="1800" kern="1200"/>
            <a:t>Similar in concept to lapply()</a:t>
          </a:r>
        </a:p>
      </dsp:txBody>
      <dsp:txXfrm>
        <a:off x="486206" y="33340"/>
        <a:ext cx="6391869" cy="479482"/>
      </dsp:txXfrm>
    </dsp:sp>
    <dsp:sp modelId="{C55CDD1B-5C61-4832-B634-121834694971}">
      <dsp:nvSpPr>
        <dsp:cNvPr id="0" name=""/>
        <dsp:cNvSpPr/>
      </dsp:nvSpPr>
      <dsp:spPr>
        <a:xfrm>
          <a:off x="0" y="1940062"/>
          <a:ext cx="9205354" cy="1020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74904" rIns="71443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Object capable of returning one of its members at a time</a:t>
          </a:r>
        </a:p>
        <a:p>
          <a:pPr marL="171450" lvl="1" indent="-171450" algn="l" defTabSz="800100">
            <a:lnSpc>
              <a:spcPct val="90000"/>
            </a:lnSpc>
            <a:spcBef>
              <a:spcPct val="0"/>
            </a:spcBef>
            <a:spcAft>
              <a:spcPct val="15000"/>
            </a:spcAft>
            <a:buChar char="•"/>
          </a:pPr>
          <a:r>
            <a:rPr lang="en-US" sz="1800" kern="1200"/>
            <a:t>List, tuple, Pandas series, etc.</a:t>
          </a:r>
        </a:p>
      </dsp:txBody>
      <dsp:txXfrm>
        <a:off x="0" y="1940062"/>
        <a:ext cx="9205354" cy="1020600"/>
      </dsp:txXfrm>
    </dsp:sp>
    <dsp:sp modelId="{F81FB532-D9BB-414B-A5B7-C0FB3F191463}">
      <dsp:nvSpPr>
        <dsp:cNvPr id="0" name=""/>
        <dsp:cNvSpPr/>
      </dsp:nvSpPr>
      <dsp:spPr>
        <a:xfrm>
          <a:off x="460267" y="1674382"/>
          <a:ext cx="6443747"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00100">
            <a:lnSpc>
              <a:spcPct val="90000"/>
            </a:lnSpc>
            <a:spcBef>
              <a:spcPct val="0"/>
            </a:spcBef>
            <a:spcAft>
              <a:spcPct val="35000"/>
            </a:spcAft>
            <a:buNone/>
          </a:pPr>
          <a:r>
            <a:rPr lang="en-US" sz="1800" kern="1200"/>
            <a:t>What is an </a:t>
          </a:r>
          <a:r>
            <a:rPr lang="en-US" sz="1800" kern="1200" err="1"/>
            <a:t>iterable</a:t>
          </a:r>
          <a:r>
            <a:rPr lang="en-US" sz="1800" kern="1200"/>
            <a:t>?</a:t>
          </a:r>
        </a:p>
      </dsp:txBody>
      <dsp:txXfrm>
        <a:off x="486206" y="1700321"/>
        <a:ext cx="6391869" cy="47948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807368" y="0"/>
          <a:ext cx="9150177" cy="333571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D76FB-07B4-4D26-9754-B5AA4F69D990}">
      <dsp:nvSpPr>
        <dsp:cNvPr id="0" name=""/>
        <dsp:cNvSpPr/>
      </dsp:nvSpPr>
      <dsp:spPr>
        <a:xfrm>
          <a:off x="3664" y="1000713"/>
          <a:ext cx="255193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Gather names of files in the programs and outputs folders</a:t>
          </a:r>
        </a:p>
      </dsp:txBody>
      <dsp:txXfrm>
        <a:off x="68798" y="1065847"/>
        <a:ext cx="2421668" cy="1204016"/>
      </dsp:txXfrm>
    </dsp:sp>
    <dsp:sp modelId="{07477CB1-A4BA-41E7-B9E1-796777BB4226}">
      <dsp:nvSpPr>
        <dsp:cNvPr id="0" name=""/>
        <dsp:cNvSpPr/>
      </dsp:nvSpPr>
      <dsp:spPr>
        <a:xfrm>
          <a:off x="2683197" y="1000713"/>
          <a:ext cx="255193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Read in the metadata file metadata/metadata.csv</a:t>
          </a:r>
        </a:p>
        <a:p>
          <a:pPr marL="0" lvl="0" indent="0" algn="ctr" defTabSz="622300">
            <a:lnSpc>
              <a:spcPct val="90000"/>
            </a:lnSpc>
            <a:spcBef>
              <a:spcPct val="0"/>
            </a:spcBef>
            <a:spcAft>
              <a:spcPct val="35000"/>
            </a:spcAft>
            <a:buNone/>
          </a:pPr>
          <a:r>
            <a:rPr lang="en-US" sz="1400" kern="1200"/>
            <a:t>Review this file and familiarize yourself with its contents</a:t>
          </a:r>
        </a:p>
      </dsp:txBody>
      <dsp:txXfrm>
        <a:off x="2748331" y="1065847"/>
        <a:ext cx="2421668" cy="1204016"/>
      </dsp:txXfrm>
    </dsp:sp>
    <dsp:sp modelId="{EE3DCF85-D5F3-482A-9794-02B1B7F4B8C8}">
      <dsp:nvSpPr>
        <dsp:cNvPr id="0" name=""/>
        <dsp:cNvSpPr/>
      </dsp:nvSpPr>
      <dsp:spPr>
        <a:xfrm>
          <a:off x="5362731" y="1000713"/>
          <a:ext cx="255193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Bidirectionally check the  metadata and directories for programs and outputs</a:t>
          </a:r>
        </a:p>
      </dsp:txBody>
      <dsp:txXfrm>
        <a:off x="5427865" y="1065847"/>
        <a:ext cx="2421668" cy="1204016"/>
      </dsp:txXfrm>
    </dsp:sp>
    <dsp:sp modelId="{80279C7A-8B0D-42A5-8C8C-4F917DEA4F40}">
      <dsp:nvSpPr>
        <dsp:cNvPr id="0" name=""/>
        <dsp:cNvSpPr/>
      </dsp:nvSpPr>
      <dsp:spPr>
        <a:xfrm>
          <a:off x="8042264" y="1000713"/>
          <a:ext cx="271898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Create Boolean variables for</a:t>
          </a:r>
        </a:p>
        <a:p>
          <a:pPr marL="57150" lvl="1" indent="-57150" algn="l" defTabSz="488950">
            <a:lnSpc>
              <a:spcPct val="90000"/>
            </a:lnSpc>
            <a:spcBef>
              <a:spcPct val="0"/>
            </a:spcBef>
            <a:spcAft>
              <a:spcPct val="15000"/>
            </a:spcAft>
            <a:buChar char="•"/>
          </a:pPr>
          <a:r>
            <a:rPr lang="en-US" sz="1100" kern="1200"/>
            <a:t>Any programs missing?</a:t>
          </a:r>
        </a:p>
        <a:p>
          <a:pPr marL="57150" lvl="1" indent="-57150" algn="l" defTabSz="488950">
            <a:lnSpc>
              <a:spcPct val="90000"/>
            </a:lnSpc>
            <a:spcBef>
              <a:spcPct val="0"/>
            </a:spcBef>
            <a:spcAft>
              <a:spcPct val="15000"/>
            </a:spcAft>
            <a:buChar char="•"/>
          </a:pPr>
          <a:r>
            <a:rPr lang="en-US" sz="1100" kern="1200"/>
            <a:t>Programs in folder not in metadata?</a:t>
          </a:r>
        </a:p>
        <a:p>
          <a:pPr marL="57150" lvl="1" indent="-57150" algn="l" defTabSz="488950">
            <a:lnSpc>
              <a:spcPct val="90000"/>
            </a:lnSpc>
            <a:spcBef>
              <a:spcPct val="0"/>
            </a:spcBef>
            <a:spcAft>
              <a:spcPct val="15000"/>
            </a:spcAft>
            <a:buChar char="•"/>
          </a:pPr>
          <a:r>
            <a:rPr lang="en-US" sz="1100" kern="1200"/>
            <a:t>Any outputs missing?</a:t>
          </a:r>
        </a:p>
        <a:p>
          <a:pPr marL="57150" lvl="1" indent="-57150" algn="l" defTabSz="488950">
            <a:lnSpc>
              <a:spcPct val="90000"/>
            </a:lnSpc>
            <a:spcBef>
              <a:spcPct val="0"/>
            </a:spcBef>
            <a:spcAft>
              <a:spcPct val="15000"/>
            </a:spcAft>
            <a:buChar char="•"/>
          </a:pPr>
          <a:r>
            <a:rPr lang="en-US" sz="1100" kern="1200"/>
            <a:t>Outputs in folder not in metadata?</a:t>
          </a:r>
        </a:p>
        <a:p>
          <a:pPr marL="57150" lvl="1" indent="-57150" algn="l" defTabSz="488950">
            <a:lnSpc>
              <a:spcPct val="90000"/>
            </a:lnSpc>
            <a:spcBef>
              <a:spcPct val="0"/>
            </a:spcBef>
            <a:spcAft>
              <a:spcPct val="15000"/>
            </a:spcAft>
            <a:buChar char="•"/>
          </a:pPr>
          <a:endParaRPr lang="en-US" sz="1100" kern="1200"/>
        </a:p>
      </dsp:txBody>
      <dsp:txXfrm>
        <a:off x="8107398" y="1065847"/>
        <a:ext cx="2588718" cy="12040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7A8A5-2DCD-4A3B-B026-2BC417901602}">
      <dsp:nvSpPr>
        <dsp:cNvPr id="0" name=""/>
        <dsp:cNvSpPr/>
      </dsp:nvSpPr>
      <dsp:spPr>
        <a:xfrm>
          <a:off x="0" y="281631"/>
          <a:ext cx="9205354" cy="141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33248" rIns="71443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Takes True of False</a:t>
          </a:r>
        </a:p>
        <a:p>
          <a:pPr marL="171450" lvl="1" indent="-171450" algn="l" defTabSz="711200">
            <a:lnSpc>
              <a:spcPct val="90000"/>
            </a:lnSpc>
            <a:spcBef>
              <a:spcPct val="0"/>
            </a:spcBef>
            <a:spcAft>
              <a:spcPct val="15000"/>
            </a:spcAft>
            <a:buChar char="•"/>
          </a:pPr>
          <a:r>
            <a:rPr lang="en-US" sz="1600" kern="1200"/>
            <a:t>If False, the code block won't execute</a:t>
          </a:r>
        </a:p>
        <a:p>
          <a:pPr marL="171450" lvl="1" indent="-171450" algn="l" defTabSz="711200">
            <a:lnSpc>
              <a:spcPct val="90000"/>
            </a:lnSpc>
            <a:spcBef>
              <a:spcPct val="0"/>
            </a:spcBef>
            <a:spcAft>
              <a:spcPct val="15000"/>
            </a:spcAft>
            <a:buChar char="•"/>
          </a:pPr>
          <a:r>
            <a:rPr lang="en-US" sz="1600" kern="1200"/>
            <a:t>Can be used to display code that isn't executed</a:t>
          </a:r>
        </a:p>
        <a:p>
          <a:pPr marL="171450" lvl="1" indent="-171450" algn="l" defTabSz="711200">
            <a:lnSpc>
              <a:spcPct val="90000"/>
            </a:lnSpc>
            <a:spcBef>
              <a:spcPct val="0"/>
            </a:spcBef>
            <a:spcAft>
              <a:spcPct val="15000"/>
            </a:spcAft>
            <a:buChar char="•"/>
          </a:pPr>
          <a:r>
            <a:rPr lang="en-US" sz="1600" kern="1200"/>
            <a:t>Good for demonstration purposes</a:t>
          </a:r>
        </a:p>
      </dsp:txBody>
      <dsp:txXfrm>
        <a:off x="0" y="281631"/>
        <a:ext cx="9205354" cy="1411200"/>
      </dsp:txXfrm>
    </dsp:sp>
    <dsp:sp modelId="{7E22F38A-FC8B-465C-AE7A-712853E6F682}">
      <dsp:nvSpPr>
        <dsp:cNvPr id="0" name=""/>
        <dsp:cNvSpPr/>
      </dsp:nvSpPr>
      <dsp:spPr>
        <a:xfrm>
          <a:off x="460267" y="45471"/>
          <a:ext cx="6443747"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711200">
            <a:lnSpc>
              <a:spcPct val="90000"/>
            </a:lnSpc>
            <a:spcBef>
              <a:spcPct val="0"/>
            </a:spcBef>
            <a:spcAft>
              <a:spcPct val="35000"/>
            </a:spcAft>
            <a:buNone/>
          </a:pPr>
          <a:r>
            <a:rPr lang="en-US" sz="1600" kern="1200"/>
            <a:t>Code blocks have the `eval` option</a:t>
          </a:r>
        </a:p>
      </dsp:txBody>
      <dsp:txXfrm>
        <a:off x="483324" y="68528"/>
        <a:ext cx="6397633" cy="426206"/>
      </dsp:txXfrm>
    </dsp:sp>
    <dsp:sp modelId="{ED29827C-4594-4C0B-B9F1-79C511601098}">
      <dsp:nvSpPr>
        <dsp:cNvPr id="0" name=""/>
        <dsp:cNvSpPr/>
      </dsp:nvSpPr>
      <dsp:spPr>
        <a:xfrm>
          <a:off x="0" y="2015392"/>
          <a:ext cx="9205354" cy="90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33248" rIns="71443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Can take an existing variable or logic</a:t>
          </a:r>
        </a:p>
        <a:p>
          <a:pPr marL="171450" lvl="1" indent="-171450" algn="l" defTabSz="711200">
            <a:lnSpc>
              <a:spcPct val="90000"/>
            </a:lnSpc>
            <a:spcBef>
              <a:spcPct val="0"/>
            </a:spcBef>
            <a:spcAft>
              <a:spcPct val="15000"/>
            </a:spcAft>
            <a:buChar char="•"/>
          </a:pPr>
          <a:r>
            <a:rPr lang="en-US" sz="1600" kern="1200"/>
            <a:t>Display a table only if that table has data</a:t>
          </a:r>
        </a:p>
      </dsp:txBody>
      <dsp:txXfrm>
        <a:off x="0" y="2015392"/>
        <a:ext cx="9205354" cy="907200"/>
      </dsp:txXfrm>
    </dsp:sp>
    <dsp:sp modelId="{C04E3482-AE9E-454D-88E8-667EA8BD177A}">
      <dsp:nvSpPr>
        <dsp:cNvPr id="0" name=""/>
        <dsp:cNvSpPr/>
      </dsp:nvSpPr>
      <dsp:spPr>
        <a:xfrm>
          <a:off x="460267" y="1779232"/>
          <a:ext cx="6443747"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711200">
            <a:lnSpc>
              <a:spcPct val="90000"/>
            </a:lnSpc>
            <a:spcBef>
              <a:spcPct val="0"/>
            </a:spcBef>
            <a:spcAft>
              <a:spcPct val="35000"/>
            </a:spcAft>
            <a:buNone/>
          </a:pPr>
          <a:r>
            <a:rPr lang="en-US" sz="1600" kern="1200"/>
            <a:t>Alternate use</a:t>
          </a:r>
        </a:p>
      </dsp:txBody>
      <dsp:txXfrm>
        <a:off x="483324" y="1802289"/>
        <a:ext cx="6397633" cy="42620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807368" y="0"/>
          <a:ext cx="9150177" cy="333571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D76FB-07B4-4D26-9754-B5AA4F69D990}">
      <dsp:nvSpPr>
        <dsp:cNvPr id="0" name=""/>
        <dsp:cNvSpPr/>
      </dsp:nvSpPr>
      <dsp:spPr>
        <a:xfrm>
          <a:off x="1550741" y="1000713"/>
          <a:ext cx="3700439"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Use the 4 variables created earlier to output conditional markdown text</a:t>
          </a:r>
        </a:p>
        <a:p>
          <a:pPr marL="57150" lvl="1" indent="-57150" algn="l" defTabSz="488950">
            <a:lnSpc>
              <a:spcPct val="90000"/>
            </a:lnSpc>
            <a:spcBef>
              <a:spcPct val="0"/>
            </a:spcBef>
            <a:spcAft>
              <a:spcPct val="15000"/>
            </a:spcAft>
            <a:buChar char="•"/>
          </a:pPr>
          <a:r>
            <a:rPr lang="en-US" sz="1100" kern="1200"/>
            <a:t>Some/No programs missing</a:t>
          </a:r>
        </a:p>
        <a:p>
          <a:pPr marL="57150" lvl="1" indent="-57150" algn="l" defTabSz="488950">
            <a:lnSpc>
              <a:spcPct val="90000"/>
            </a:lnSpc>
            <a:spcBef>
              <a:spcPct val="0"/>
            </a:spcBef>
            <a:spcAft>
              <a:spcPct val="15000"/>
            </a:spcAft>
            <a:buChar char="•"/>
          </a:pPr>
          <a:r>
            <a:rPr lang="en-US" sz="1100" kern="1200"/>
            <a:t>Some/No programs present in folder not in metadata</a:t>
          </a:r>
        </a:p>
        <a:p>
          <a:pPr marL="57150" lvl="1" indent="-57150" algn="l" defTabSz="488950">
            <a:lnSpc>
              <a:spcPct val="90000"/>
            </a:lnSpc>
            <a:spcBef>
              <a:spcPct val="0"/>
            </a:spcBef>
            <a:spcAft>
              <a:spcPct val="15000"/>
            </a:spcAft>
            <a:buChar char="•"/>
          </a:pPr>
          <a:r>
            <a:rPr lang="en-US" sz="1100" kern="1200"/>
            <a:t>Some/No outputs missing</a:t>
          </a:r>
        </a:p>
        <a:p>
          <a:pPr marL="57150" lvl="1" indent="-57150" algn="l" defTabSz="488950">
            <a:lnSpc>
              <a:spcPct val="90000"/>
            </a:lnSpc>
            <a:spcBef>
              <a:spcPct val="0"/>
            </a:spcBef>
            <a:spcAft>
              <a:spcPct val="15000"/>
            </a:spcAft>
            <a:buChar char="•"/>
          </a:pPr>
          <a:r>
            <a:rPr lang="en-US" sz="1100" kern="1200"/>
            <a:t>Some/No outputs present in folder not in metadata</a:t>
          </a:r>
        </a:p>
      </dsp:txBody>
      <dsp:txXfrm>
        <a:off x="1615875" y="1065847"/>
        <a:ext cx="3570171" cy="1204016"/>
      </dsp:txXfrm>
    </dsp:sp>
    <dsp:sp modelId="{614D3E93-C4F6-4F3B-BA3F-18E498370529}">
      <dsp:nvSpPr>
        <dsp:cNvPr id="0" name=""/>
        <dsp:cNvSpPr/>
      </dsp:nvSpPr>
      <dsp:spPr>
        <a:xfrm>
          <a:off x="5513733" y="1000713"/>
          <a:ext cx="3700439"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Create code blocks to output the detailed issues in a nicely presented table</a:t>
          </a:r>
        </a:p>
      </dsp:txBody>
      <dsp:txXfrm>
        <a:off x="5578867" y="1065847"/>
        <a:ext cx="3570171" cy="120401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A7FE4-411A-4B76-BA5A-DB068F8A0073}">
      <dsp:nvSpPr>
        <dsp:cNvPr id="0" name=""/>
        <dsp:cNvSpPr/>
      </dsp:nvSpPr>
      <dsp:spPr>
        <a:xfrm rot="5400000">
          <a:off x="5347991" y="-1833347"/>
          <a:ext cx="1753373" cy="5858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Programs, text based outputs</a:t>
          </a:r>
        </a:p>
        <a:p>
          <a:pPr marL="228600" lvl="1" indent="-228600" algn="l" defTabSz="889000">
            <a:lnSpc>
              <a:spcPct val="90000"/>
            </a:lnSpc>
            <a:spcBef>
              <a:spcPct val="0"/>
            </a:spcBef>
            <a:spcAft>
              <a:spcPct val="15000"/>
            </a:spcAft>
            <a:buChar char="•"/>
          </a:pPr>
          <a:r>
            <a:rPr lang="en-US" sz="2000" kern="1200"/>
            <a:t>Doesn't have to be data</a:t>
          </a:r>
        </a:p>
      </dsp:txBody>
      <dsp:txXfrm rot="-5400000">
        <a:off x="3295418" y="304819"/>
        <a:ext cx="5772927" cy="1582187"/>
      </dsp:txXfrm>
    </dsp:sp>
    <dsp:sp modelId="{CD8164BE-7034-4355-B377-E099FF64F6A5}">
      <dsp:nvSpPr>
        <dsp:cNvPr id="0" name=""/>
        <dsp:cNvSpPr/>
      </dsp:nvSpPr>
      <dsp:spPr>
        <a:xfrm>
          <a:off x="0" y="54"/>
          <a:ext cx="3295418" cy="21917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Python can process text files</a:t>
          </a:r>
        </a:p>
      </dsp:txBody>
      <dsp:txXfrm>
        <a:off x="106991" y="107045"/>
        <a:ext cx="3081436" cy="1977734"/>
      </dsp:txXfrm>
    </dsp:sp>
    <dsp:sp modelId="{50D21617-B635-4537-83DE-38ADF2AD3769}">
      <dsp:nvSpPr>
        <dsp:cNvPr id="0" name=""/>
        <dsp:cNvSpPr/>
      </dsp:nvSpPr>
      <dsp:spPr>
        <a:xfrm rot="5400000">
          <a:off x="5347991" y="467955"/>
          <a:ext cx="1753373" cy="5858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`with` statement can manage the opening and closing of the file</a:t>
          </a:r>
        </a:p>
        <a:p>
          <a:pPr marL="171450" lvl="1" indent="-171450" algn="l" defTabSz="800100">
            <a:lnSpc>
              <a:spcPct val="90000"/>
            </a:lnSpc>
            <a:spcBef>
              <a:spcPct val="0"/>
            </a:spcBef>
            <a:spcAft>
              <a:spcPct val="15000"/>
            </a:spcAft>
            <a:buChar char="•"/>
          </a:pPr>
          <a:r>
            <a:rPr lang="en-US" sz="1800" kern="1200" dirty="0"/>
            <a:t>Don't have to worry about clean-up (i.e. closing the file, even on failure)</a:t>
          </a:r>
        </a:p>
      </dsp:txBody>
      <dsp:txXfrm rot="-5400000">
        <a:off x="3295418" y="2606122"/>
        <a:ext cx="5772927" cy="1582187"/>
      </dsp:txXfrm>
    </dsp:sp>
    <dsp:sp modelId="{23820EFC-FC23-460D-BBA8-F7738A84DEF6}">
      <dsp:nvSpPr>
        <dsp:cNvPr id="0" name=""/>
        <dsp:cNvSpPr/>
      </dsp:nvSpPr>
      <dsp:spPr>
        <a:xfrm>
          <a:off x="0" y="2301357"/>
          <a:ext cx="3295418" cy="21917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Context managers make things easier</a:t>
          </a:r>
        </a:p>
      </dsp:txBody>
      <dsp:txXfrm>
        <a:off x="106991" y="2408348"/>
        <a:ext cx="3081436" cy="1977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5FF80-48B1-4E2C-827F-B20C349EE912}">
      <dsp:nvSpPr>
        <dsp:cNvPr id="0" name=""/>
        <dsp:cNvSpPr/>
      </dsp:nvSpPr>
      <dsp:spPr>
        <a:xfrm rot="5400000">
          <a:off x="5879356" y="-2495634"/>
          <a:ext cx="690643" cy="5858520"/>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Getting set up</a:t>
          </a:r>
        </a:p>
        <a:p>
          <a:pPr marL="114300" lvl="1" indent="-114300" algn="l" defTabSz="577850">
            <a:lnSpc>
              <a:spcPct val="90000"/>
            </a:lnSpc>
            <a:spcBef>
              <a:spcPct val="0"/>
            </a:spcBef>
            <a:spcAft>
              <a:spcPct val="15000"/>
            </a:spcAft>
            <a:buChar char="•"/>
          </a:pPr>
          <a:r>
            <a:rPr lang="en-US" sz="1300" kern="1200" dirty="0"/>
            <a:t>Motivation of this workshop and structure</a:t>
          </a:r>
        </a:p>
        <a:p>
          <a:pPr marL="114300" lvl="1" indent="-114300" algn="l" defTabSz="577850">
            <a:lnSpc>
              <a:spcPct val="90000"/>
            </a:lnSpc>
            <a:spcBef>
              <a:spcPct val="0"/>
            </a:spcBef>
            <a:spcAft>
              <a:spcPct val="15000"/>
            </a:spcAft>
            <a:buChar char="•"/>
          </a:pPr>
          <a:r>
            <a:rPr lang="en-US" sz="1300" kern="1200" dirty="0"/>
            <a:t>Python Basics</a:t>
          </a:r>
        </a:p>
      </dsp:txBody>
      <dsp:txXfrm rot="-5400000">
        <a:off x="3295418" y="122018"/>
        <a:ext cx="5824806" cy="623215"/>
      </dsp:txXfrm>
    </dsp:sp>
    <dsp:sp modelId="{EC1F6B10-5E65-4575-945B-863DC0A7AFC2}">
      <dsp:nvSpPr>
        <dsp:cNvPr id="0" name=""/>
        <dsp:cNvSpPr/>
      </dsp:nvSpPr>
      <dsp:spPr>
        <a:xfrm>
          <a:off x="0" y="1974"/>
          <a:ext cx="3295418" cy="86330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Introduction</a:t>
          </a:r>
        </a:p>
      </dsp:txBody>
      <dsp:txXfrm>
        <a:off x="42143" y="44117"/>
        <a:ext cx="3211132" cy="779017"/>
      </dsp:txXfrm>
    </dsp:sp>
    <dsp:sp modelId="{9D4D2E4D-154C-4B86-9A4E-7BC61D94C8DE}">
      <dsp:nvSpPr>
        <dsp:cNvPr id="0" name=""/>
        <dsp:cNvSpPr/>
      </dsp:nvSpPr>
      <dsp:spPr>
        <a:xfrm rot="5400000">
          <a:off x="5879356" y="-1589165"/>
          <a:ext cx="690643" cy="5858520"/>
        </a:xfrm>
        <a:prstGeom prst="round2SameRect">
          <a:avLst/>
        </a:prstGeom>
        <a:solidFill>
          <a:schemeClr val="accent5">
            <a:tint val="40000"/>
            <a:alpha val="90000"/>
            <a:hueOff val="-287075"/>
            <a:satOff val="6491"/>
            <a:lumOff val="1953"/>
            <a:alphaOff val="0"/>
          </a:schemeClr>
        </a:solidFill>
        <a:ln w="12700" cap="flat" cmpd="sng" algn="ctr">
          <a:solidFill>
            <a:schemeClr val="accent5">
              <a:tint val="40000"/>
              <a:alpha val="90000"/>
              <a:hueOff val="-287075"/>
              <a:satOff val="6491"/>
              <a:lumOff val="19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Intro to reticulate and reticulate setup</a:t>
          </a:r>
        </a:p>
        <a:p>
          <a:pPr marL="114300" lvl="1" indent="-114300" algn="l" defTabSz="577850">
            <a:lnSpc>
              <a:spcPct val="90000"/>
            </a:lnSpc>
            <a:spcBef>
              <a:spcPct val="0"/>
            </a:spcBef>
            <a:spcAft>
              <a:spcPct val="15000"/>
            </a:spcAft>
            <a:buChar char="•"/>
          </a:pPr>
          <a:r>
            <a:rPr lang="en-US" sz="1300" kern="1200"/>
            <a:t>Capturing information in Python</a:t>
          </a:r>
        </a:p>
        <a:p>
          <a:pPr marL="114300" lvl="1" indent="-114300" algn="l" defTabSz="577850">
            <a:lnSpc>
              <a:spcPct val="90000"/>
            </a:lnSpc>
            <a:spcBef>
              <a:spcPct val="0"/>
            </a:spcBef>
            <a:spcAft>
              <a:spcPct val="15000"/>
            </a:spcAft>
            <a:buChar char="•"/>
          </a:pPr>
          <a:r>
            <a:rPr lang="en-US" sz="1300" kern="1200"/>
            <a:t>Accessing that information from R</a:t>
          </a:r>
        </a:p>
      </dsp:txBody>
      <dsp:txXfrm rot="-5400000">
        <a:off x="3295418" y="1028487"/>
        <a:ext cx="5824806" cy="623215"/>
      </dsp:txXfrm>
    </dsp:sp>
    <dsp:sp modelId="{8D7EFF00-CA6C-4450-A719-66836521667A}">
      <dsp:nvSpPr>
        <dsp:cNvPr id="0" name=""/>
        <dsp:cNvSpPr/>
      </dsp:nvSpPr>
      <dsp:spPr>
        <a:xfrm>
          <a:off x="0" y="908443"/>
          <a:ext cx="3295418" cy="863303"/>
        </a:xfrm>
        <a:prstGeom prst="roundRect">
          <a:avLst/>
        </a:prstGeom>
        <a:solidFill>
          <a:schemeClr val="accent5">
            <a:hueOff val="-171629"/>
            <a:satOff val="-15230"/>
            <a:lumOff val="1201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Section 1 </a:t>
          </a:r>
        </a:p>
      </dsp:txBody>
      <dsp:txXfrm>
        <a:off x="42143" y="950586"/>
        <a:ext cx="3211132" cy="779017"/>
      </dsp:txXfrm>
    </dsp:sp>
    <dsp:sp modelId="{D67D464F-9AF6-40C6-973A-583A44187887}">
      <dsp:nvSpPr>
        <dsp:cNvPr id="0" name=""/>
        <dsp:cNvSpPr/>
      </dsp:nvSpPr>
      <dsp:spPr>
        <a:xfrm rot="5400000">
          <a:off x="5879356" y="-682695"/>
          <a:ext cx="690643" cy="5858520"/>
        </a:xfrm>
        <a:prstGeom prst="round2SameRect">
          <a:avLst/>
        </a:prstGeom>
        <a:solidFill>
          <a:schemeClr val="accent5">
            <a:tint val="40000"/>
            <a:alpha val="90000"/>
            <a:hueOff val="-574151"/>
            <a:satOff val="12981"/>
            <a:lumOff val="3907"/>
            <a:alphaOff val="0"/>
          </a:schemeClr>
        </a:solidFill>
        <a:ln w="12700" cap="flat" cmpd="sng" algn="ctr">
          <a:solidFill>
            <a:schemeClr val="accent5">
              <a:tint val="40000"/>
              <a:alpha val="90000"/>
              <a:hueOff val="-574151"/>
              <a:satOff val="12981"/>
              <a:lumOff val="39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Reading data in Python</a:t>
          </a:r>
        </a:p>
        <a:p>
          <a:pPr marL="114300" lvl="1" indent="-114300" algn="l" defTabSz="577850">
            <a:lnSpc>
              <a:spcPct val="90000"/>
            </a:lnSpc>
            <a:spcBef>
              <a:spcPct val="0"/>
            </a:spcBef>
            <a:spcAft>
              <a:spcPct val="15000"/>
            </a:spcAft>
            <a:buChar char="•"/>
          </a:pPr>
          <a:r>
            <a:rPr lang="en-US" sz="1300" kern="1200"/>
            <a:t>List comprehensions</a:t>
          </a:r>
        </a:p>
      </dsp:txBody>
      <dsp:txXfrm rot="-5400000">
        <a:off x="3295418" y="1934957"/>
        <a:ext cx="5824806" cy="623215"/>
      </dsp:txXfrm>
    </dsp:sp>
    <dsp:sp modelId="{6082AED1-AA9A-43AF-A588-B28F4CA5EE91}">
      <dsp:nvSpPr>
        <dsp:cNvPr id="0" name=""/>
        <dsp:cNvSpPr/>
      </dsp:nvSpPr>
      <dsp:spPr>
        <a:xfrm>
          <a:off x="0" y="1814912"/>
          <a:ext cx="3295418" cy="863303"/>
        </a:xfrm>
        <a:prstGeom prst="roundRect">
          <a:avLst/>
        </a:prstGeom>
        <a:solidFill>
          <a:schemeClr val="accent5">
            <a:hueOff val="-343257"/>
            <a:satOff val="-30460"/>
            <a:lumOff val="2402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Section 2</a:t>
          </a:r>
        </a:p>
      </dsp:txBody>
      <dsp:txXfrm>
        <a:off x="42143" y="1857055"/>
        <a:ext cx="3211132" cy="779017"/>
      </dsp:txXfrm>
    </dsp:sp>
    <dsp:sp modelId="{EFE9323E-9E9E-4E4A-8C77-3EEA88E73EEE}">
      <dsp:nvSpPr>
        <dsp:cNvPr id="0" name=""/>
        <dsp:cNvSpPr/>
      </dsp:nvSpPr>
      <dsp:spPr>
        <a:xfrm rot="5400000">
          <a:off x="5879356" y="223773"/>
          <a:ext cx="690643" cy="5858520"/>
        </a:xfrm>
        <a:prstGeom prst="round2SameRect">
          <a:avLst/>
        </a:prstGeom>
        <a:solidFill>
          <a:schemeClr val="accent5">
            <a:tint val="40000"/>
            <a:alpha val="90000"/>
            <a:hueOff val="-861226"/>
            <a:satOff val="19472"/>
            <a:lumOff val="5860"/>
            <a:alphaOff val="0"/>
          </a:schemeClr>
        </a:solidFill>
        <a:ln w="12700" cap="flat" cmpd="sng" algn="ctr">
          <a:solidFill>
            <a:schemeClr val="accent5">
              <a:tint val="40000"/>
              <a:alpha val="90000"/>
              <a:hueOff val="-861226"/>
              <a:satOff val="19472"/>
              <a:lumOff val="58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Conditional markdown syntax</a:t>
          </a:r>
        </a:p>
        <a:p>
          <a:pPr marL="114300" lvl="1" indent="-114300" algn="l" defTabSz="577850">
            <a:lnSpc>
              <a:spcPct val="90000"/>
            </a:lnSpc>
            <a:spcBef>
              <a:spcPct val="0"/>
            </a:spcBef>
            <a:spcAft>
              <a:spcPct val="15000"/>
            </a:spcAft>
            <a:buChar char="•"/>
          </a:pPr>
          <a:r>
            <a:rPr lang="en-US" sz="1300" kern="1200"/>
            <a:t>Data frame handoff between Pandas and R</a:t>
          </a:r>
        </a:p>
      </dsp:txBody>
      <dsp:txXfrm rot="-5400000">
        <a:off x="3295418" y="2841425"/>
        <a:ext cx="5824806" cy="623215"/>
      </dsp:txXfrm>
    </dsp:sp>
    <dsp:sp modelId="{0BBFD75A-4033-4F14-88BC-334F69533918}">
      <dsp:nvSpPr>
        <dsp:cNvPr id="0" name=""/>
        <dsp:cNvSpPr/>
      </dsp:nvSpPr>
      <dsp:spPr>
        <a:xfrm>
          <a:off x="0" y="2721381"/>
          <a:ext cx="3295418" cy="863303"/>
        </a:xfrm>
        <a:prstGeom prst="roundRect">
          <a:avLst/>
        </a:prstGeom>
        <a:solidFill>
          <a:schemeClr val="accent5">
            <a:hueOff val="-514886"/>
            <a:satOff val="-45690"/>
            <a:lumOff val="3603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Section 3</a:t>
          </a:r>
        </a:p>
      </dsp:txBody>
      <dsp:txXfrm>
        <a:off x="42143" y="2763524"/>
        <a:ext cx="3211132" cy="779017"/>
      </dsp:txXfrm>
    </dsp:sp>
    <dsp:sp modelId="{EDCDE2F7-4447-43A2-9B1B-FF9793F859FA}">
      <dsp:nvSpPr>
        <dsp:cNvPr id="0" name=""/>
        <dsp:cNvSpPr/>
      </dsp:nvSpPr>
      <dsp:spPr>
        <a:xfrm rot="5400000">
          <a:off x="5879356" y="1130242"/>
          <a:ext cx="690643" cy="5858520"/>
        </a:xfrm>
        <a:prstGeom prst="round2SameRect">
          <a:avLst/>
        </a:prstGeom>
        <a:solidFill>
          <a:schemeClr val="accent5">
            <a:tint val="40000"/>
            <a:alpha val="90000"/>
            <a:hueOff val="-1148301"/>
            <a:satOff val="25963"/>
            <a:lumOff val="7813"/>
            <a:alphaOff val="0"/>
          </a:schemeClr>
        </a:solidFill>
        <a:ln w="12700" cap="flat" cmpd="sng" algn="ctr">
          <a:solidFill>
            <a:schemeClr val="accent5">
              <a:tint val="40000"/>
              <a:alpha val="90000"/>
              <a:hueOff val="-1148301"/>
              <a:satOff val="25963"/>
              <a:lumOff val="78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The `with` statement and context managers</a:t>
          </a:r>
        </a:p>
        <a:p>
          <a:pPr marL="114300" lvl="1" indent="-114300" algn="l" defTabSz="577850">
            <a:lnSpc>
              <a:spcPct val="90000"/>
            </a:lnSpc>
            <a:spcBef>
              <a:spcPct val="0"/>
            </a:spcBef>
            <a:spcAft>
              <a:spcPct val="15000"/>
            </a:spcAft>
            <a:buChar char="•"/>
          </a:pPr>
          <a:r>
            <a:rPr lang="en-US" sz="1300" kern="1200"/>
            <a:t>Parsing text files in Python</a:t>
          </a:r>
        </a:p>
      </dsp:txBody>
      <dsp:txXfrm rot="-5400000">
        <a:off x="3295418" y="3747894"/>
        <a:ext cx="5824806" cy="623215"/>
      </dsp:txXfrm>
    </dsp:sp>
    <dsp:sp modelId="{1ABF8C96-7A4C-4873-ACF3-F067592A2E67}">
      <dsp:nvSpPr>
        <dsp:cNvPr id="0" name=""/>
        <dsp:cNvSpPr/>
      </dsp:nvSpPr>
      <dsp:spPr>
        <a:xfrm>
          <a:off x="0" y="3627850"/>
          <a:ext cx="3295418" cy="863303"/>
        </a:xfrm>
        <a:prstGeom prst="roundRect">
          <a:avLst/>
        </a:prstGeom>
        <a:solidFill>
          <a:schemeClr val="accent5">
            <a:hueOff val="-686515"/>
            <a:satOff val="-60920"/>
            <a:lumOff val="4804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Section 4</a:t>
          </a:r>
        </a:p>
      </dsp:txBody>
      <dsp:txXfrm>
        <a:off x="42143" y="3669993"/>
        <a:ext cx="3211132" cy="77901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7D68A-2BA1-4D01-86CE-9CC1ACE9CE62}">
      <dsp:nvSpPr>
        <dsp:cNvPr id="0" name=""/>
        <dsp:cNvSpPr/>
      </dsp:nvSpPr>
      <dsp:spPr>
        <a:xfrm>
          <a:off x="2876" y="335044"/>
          <a:ext cx="2804756" cy="7916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Pass a logical within brackets</a:t>
          </a:r>
        </a:p>
      </dsp:txBody>
      <dsp:txXfrm>
        <a:off x="2876" y="335044"/>
        <a:ext cx="2804756" cy="791635"/>
      </dsp:txXfrm>
    </dsp:sp>
    <dsp:sp modelId="{8DEE7086-CC54-44FB-B36B-7851AB8CD1B9}">
      <dsp:nvSpPr>
        <dsp:cNvPr id="0" name=""/>
        <dsp:cNvSpPr/>
      </dsp:nvSpPr>
      <dsp:spPr>
        <a:xfrm>
          <a:off x="2876" y="1126679"/>
          <a:ext cx="2804756" cy="12311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df[</a:t>
          </a:r>
          <a:r>
            <a:rPr lang="en-US" sz="2300" kern="1200" err="1"/>
            <a:t>logical_vector</a:t>
          </a:r>
          <a:r>
            <a:rPr lang="en-US" sz="2300" kern="1200"/>
            <a:t>]</a:t>
          </a:r>
        </a:p>
      </dsp:txBody>
      <dsp:txXfrm>
        <a:off x="2876" y="1126679"/>
        <a:ext cx="2804756" cy="1231132"/>
      </dsp:txXfrm>
    </dsp:sp>
    <dsp:sp modelId="{0CF80AF5-F210-4A33-9748-6B93D565D5F3}">
      <dsp:nvSpPr>
        <dsp:cNvPr id="0" name=""/>
        <dsp:cNvSpPr/>
      </dsp:nvSpPr>
      <dsp:spPr>
        <a:xfrm>
          <a:off x="3200298" y="335044"/>
          <a:ext cx="2804756" cy="7916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That vector can be logic itself</a:t>
          </a:r>
        </a:p>
      </dsp:txBody>
      <dsp:txXfrm>
        <a:off x="3200298" y="335044"/>
        <a:ext cx="2804756" cy="791635"/>
      </dsp:txXfrm>
    </dsp:sp>
    <dsp:sp modelId="{D970F3C7-B3C6-4BA0-BC46-AFAAB6319BA1}">
      <dsp:nvSpPr>
        <dsp:cNvPr id="0" name=""/>
        <dsp:cNvSpPr/>
      </dsp:nvSpPr>
      <dsp:spPr>
        <a:xfrm>
          <a:off x="3200298" y="1126679"/>
          <a:ext cx="2804756" cy="12311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df[</a:t>
          </a:r>
          <a:r>
            <a:rPr lang="en-US" sz="2300" kern="1200" err="1"/>
            <a:t>df.x</a:t>
          </a:r>
          <a:r>
            <a:rPr lang="en-US" sz="2300" kern="1200"/>
            <a:t> &gt; 5]</a:t>
          </a:r>
        </a:p>
      </dsp:txBody>
      <dsp:txXfrm>
        <a:off x="3200298" y="1126679"/>
        <a:ext cx="2804756" cy="1231132"/>
      </dsp:txXfrm>
    </dsp:sp>
    <dsp:sp modelId="{8162F4BB-6021-4A65-B8A7-CBBB10A2E1BF}">
      <dsp:nvSpPr>
        <dsp:cNvPr id="0" name=""/>
        <dsp:cNvSpPr/>
      </dsp:nvSpPr>
      <dsp:spPr>
        <a:xfrm>
          <a:off x="6397721" y="335044"/>
          <a:ext cx="2804756" cy="7916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For 'or' use |, for 'and' use &amp;</a:t>
          </a:r>
        </a:p>
      </dsp:txBody>
      <dsp:txXfrm>
        <a:off x="6397721" y="335044"/>
        <a:ext cx="2804756" cy="791635"/>
      </dsp:txXfrm>
    </dsp:sp>
    <dsp:sp modelId="{73FDD52B-63F5-43FD-94EE-8871BACA501D}">
      <dsp:nvSpPr>
        <dsp:cNvPr id="0" name=""/>
        <dsp:cNvSpPr/>
      </dsp:nvSpPr>
      <dsp:spPr>
        <a:xfrm>
          <a:off x="6397721" y="1126679"/>
          <a:ext cx="2804756" cy="12311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Surround each condition in parentheses </a:t>
          </a:r>
        </a:p>
      </dsp:txBody>
      <dsp:txXfrm>
        <a:off x="6397721" y="1126679"/>
        <a:ext cx="2804756" cy="123113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922752" y="0"/>
          <a:ext cx="9150177" cy="333571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D76FB-07B4-4D26-9754-B5AA4F69D990}">
      <dsp:nvSpPr>
        <dsp:cNvPr id="0" name=""/>
        <dsp:cNvSpPr/>
      </dsp:nvSpPr>
      <dsp:spPr>
        <a:xfrm>
          <a:off x="5387"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Pass over the metadata data set from before and check if the source file name is in the output file</a:t>
          </a:r>
        </a:p>
      </dsp:txBody>
      <dsp:txXfrm>
        <a:off x="70521" y="1065847"/>
        <a:ext cx="2461090" cy="1204016"/>
      </dsp:txXfrm>
    </dsp:sp>
    <dsp:sp modelId="{08DCE105-24DC-4A11-9914-4D18EF34C687}">
      <dsp:nvSpPr>
        <dsp:cNvPr id="0" name=""/>
        <dsp:cNvSpPr/>
      </dsp:nvSpPr>
      <dsp:spPr>
        <a:xfrm>
          <a:off x="2726314"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Create a new data frame of just records where the output is in both the metadata and the outputs directory</a:t>
          </a:r>
        </a:p>
      </dsp:txBody>
      <dsp:txXfrm>
        <a:off x="2791448" y="1065847"/>
        <a:ext cx="2461090" cy="1204016"/>
      </dsp:txXfrm>
    </dsp:sp>
    <dsp:sp modelId="{569EE597-2295-4D0A-9BA2-C222C091B622}">
      <dsp:nvSpPr>
        <dsp:cNvPr id="0" name=""/>
        <dsp:cNvSpPr/>
      </dsp:nvSpPr>
      <dsp:spPr>
        <a:xfrm>
          <a:off x="5447241"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Create a variables that's True if all the source filenames are in their outputs, and false if not</a:t>
          </a:r>
        </a:p>
      </dsp:txBody>
      <dsp:txXfrm>
        <a:off x="5512375" y="1065847"/>
        <a:ext cx="2461090" cy="1204016"/>
      </dsp:txXfrm>
    </dsp:sp>
    <dsp:sp modelId="{DE10279B-A87B-4B32-9DEF-E70790026DE0}">
      <dsp:nvSpPr>
        <dsp:cNvPr id="0" name=""/>
        <dsp:cNvSpPr/>
      </dsp:nvSpPr>
      <dsp:spPr>
        <a:xfrm>
          <a:off x="8168168"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Create a section that dynamically tells us if something is wrong and outputs issues in a nicely presented data frame</a:t>
          </a:r>
        </a:p>
      </dsp:txBody>
      <dsp:txXfrm>
        <a:off x="8233302" y="1065847"/>
        <a:ext cx="2461090" cy="12040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C7779-CA15-4772-866C-D3F70648A245}">
      <dsp:nvSpPr>
        <dsp:cNvPr id="0" name=""/>
        <dsp:cNvSpPr/>
      </dsp:nvSpPr>
      <dsp:spPr>
        <a:xfrm>
          <a:off x="565235" y="1285224"/>
          <a:ext cx="914137" cy="9141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99987-8D12-40FC-9DF5-32B94EA03A11}">
      <dsp:nvSpPr>
        <dsp:cNvPr id="0" name=""/>
        <dsp:cNvSpPr/>
      </dsp:nvSpPr>
      <dsp:spPr>
        <a:xfrm>
          <a:off x="6595"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1"/>
              </a:solidFill>
            </a:rPr>
            <a:t>Python and R can play nice together</a:t>
          </a:r>
          <a:endParaRPr lang="en-US" sz="1600" kern="1200" dirty="0"/>
        </a:p>
      </dsp:txBody>
      <dsp:txXfrm>
        <a:off x="6595" y="2487904"/>
        <a:ext cx="2031417" cy="720000"/>
      </dsp:txXfrm>
    </dsp:sp>
    <dsp:sp modelId="{DCFB6A01-04C2-4B76-9006-DFAF5F2D6583}">
      <dsp:nvSpPr>
        <dsp:cNvPr id="0" name=""/>
        <dsp:cNvSpPr/>
      </dsp:nvSpPr>
      <dsp:spPr>
        <a:xfrm>
          <a:off x="2952150" y="1285224"/>
          <a:ext cx="914137" cy="9141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1B8554-A039-4E84-AC4B-0C74EF135539}">
      <dsp:nvSpPr>
        <dsp:cNvPr id="0" name=""/>
        <dsp:cNvSpPr/>
      </dsp:nvSpPr>
      <dsp:spPr>
        <a:xfrm>
          <a:off x="2393510"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1"/>
              </a:solidFill>
            </a:rPr>
            <a:t>Reticulate allows Python and R to talk</a:t>
          </a:r>
          <a:endParaRPr lang="en-US" sz="1600" kern="1200" dirty="0"/>
        </a:p>
      </dsp:txBody>
      <dsp:txXfrm>
        <a:off x="2393510" y="2487904"/>
        <a:ext cx="2031417" cy="720000"/>
      </dsp:txXfrm>
    </dsp:sp>
    <dsp:sp modelId="{E442B0F1-3C92-443C-A99B-BBA564C87192}">
      <dsp:nvSpPr>
        <dsp:cNvPr id="0" name=""/>
        <dsp:cNvSpPr/>
      </dsp:nvSpPr>
      <dsp:spPr>
        <a:xfrm>
          <a:off x="5339065" y="1285224"/>
          <a:ext cx="914137" cy="9141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83C2A1-A242-4699-8C0D-EC80258DF880}">
      <dsp:nvSpPr>
        <dsp:cNvPr id="0" name=""/>
        <dsp:cNvSpPr/>
      </dsp:nvSpPr>
      <dsp:spPr>
        <a:xfrm>
          <a:off x="4780426"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solidFill>
                <a:schemeClr val="bg1"/>
              </a:solidFill>
            </a:rPr>
            <a:t>Let programmers who favor either language work together</a:t>
          </a:r>
        </a:p>
      </dsp:txBody>
      <dsp:txXfrm>
        <a:off x="4780426" y="2487904"/>
        <a:ext cx="2031417" cy="720000"/>
      </dsp:txXfrm>
    </dsp:sp>
    <dsp:sp modelId="{EA6944DE-A0DF-4C14-8DA5-050BF717FE60}">
      <dsp:nvSpPr>
        <dsp:cNvPr id="0" name=""/>
        <dsp:cNvSpPr/>
      </dsp:nvSpPr>
      <dsp:spPr>
        <a:xfrm>
          <a:off x="7725981" y="1285224"/>
          <a:ext cx="914137" cy="9141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D76C8B-4336-4E02-AAAE-428F0BF8617C}">
      <dsp:nvSpPr>
        <dsp:cNvPr id="0" name=""/>
        <dsp:cNvSpPr/>
      </dsp:nvSpPr>
      <dsp:spPr>
        <a:xfrm>
          <a:off x="7167341"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1"/>
              </a:solidFill>
            </a:rPr>
            <a:t>Create awesome reports shockingly easily in R Markdown</a:t>
          </a:r>
        </a:p>
      </dsp:txBody>
      <dsp:txXfrm>
        <a:off x="7167341" y="2487904"/>
        <a:ext cx="203141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DA2F8-A1D0-425A-A36E-25A44CB73DA3}">
      <dsp:nvSpPr>
        <dsp:cNvPr id="0" name=""/>
        <dsp:cNvSpPr/>
      </dsp:nvSpPr>
      <dsp:spPr>
        <a:xfrm>
          <a:off x="0" y="1864"/>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18A6D-50F4-4667-B018-6F2E106CE120}">
      <dsp:nvSpPr>
        <dsp:cNvPr id="0" name=""/>
        <dsp:cNvSpPr/>
      </dsp:nvSpPr>
      <dsp:spPr>
        <a:xfrm>
          <a:off x="285903" y="214520"/>
          <a:ext cx="519825" cy="51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8CA236-2F57-4BCA-BF29-4A3F07F07E06}">
      <dsp:nvSpPr>
        <dsp:cNvPr id="0" name=""/>
        <dsp:cNvSpPr/>
      </dsp:nvSpPr>
      <dsp:spPr>
        <a:xfrm>
          <a:off x="1091632" y="1864"/>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A bit of Python</a:t>
          </a:r>
        </a:p>
      </dsp:txBody>
      <dsp:txXfrm>
        <a:off x="1091632" y="1864"/>
        <a:ext cx="8113721" cy="945136"/>
      </dsp:txXfrm>
    </dsp:sp>
    <dsp:sp modelId="{4A8A597B-1C43-4466-BB23-D446F9A0B3A3}">
      <dsp:nvSpPr>
        <dsp:cNvPr id="0" name=""/>
        <dsp:cNvSpPr/>
      </dsp:nvSpPr>
      <dsp:spPr>
        <a:xfrm>
          <a:off x="0" y="1183285"/>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1A54A-66CD-43F0-9CC2-C8CEEDB61DBE}">
      <dsp:nvSpPr>
        <dsp:cNvPr id="0" name=""/>
        <dsp:cNvSpPr/>
      </dsp:nvSpPr>
      <dsp:spPr>
        <a:xfrm>
          <a:off x="285903" y="1395941"/>
          <a:ext cx="519825" cy="51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6B2EA4-0CDE-4A91-8AFA-DD83822192E0}">
      <dsp:nvSpPr>
        <dsp:cNvPr id="0" name=""/>
        <dsp:cNvSpPr/>
      </dsp:nvSpPr>
      <dsp:spPr>
        <a:xfrm>
          <a:off x="1091632" y="1183285"/>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A bit of R</a:t>
          </a:r>
        </a:p>
      </dsp:txBody>
      <dsp:txXfrm>
        <a:off x="1091632" y="1183285"/>
        <a:ext cx="8113721" cy="945136"/>
      </dsp:txXfrm>
    </dsp:sp>
    <dsp:sp modelId="{8D040CA5-2865-4074-A6EA-2A1C52445586}">
      <dsp:nvSpPr>
        <dsp:cNvPr id="0" name=""/>
        <dsp:cNvSpPr/>
      </dsp:nvSpPr>
      <dsp:spPr>
        <a:xfrm>
          <a:off x="0" y="2364706"/>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F30E0-D390-40ED-9B4C-8189D1EEB54E}">
      <dsp:nvSpPr>
        <dsp:cNvPr id="0" name=""/>
        <dsp:cNvSpPr/>
      </dsp:nvSpPr>
      <dsp:spPr>
        <a:xfrm>
          <a:off x="285903" y="2577362"/>
          <a:ext cx="519825" cy="51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9B1CE3-2CE8-438F-AB0D-200C0C5BB97E}">
      <dsp:nvSpPr>
        <dsp:cNvPr id="0" name=""/>
        <dsp:cNvSpPr/>
      </dsp:nvSpPr>
      <dsp:spPr>
        <a:xfrm>
          <a:off x="1091632" y="2364706"/>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Setting up reticulate and using it in R Markdown</a:t>
          </a:r>
        </a:p>
      </dsp:txBody>
      <dsp:txXfrm>
        <a:off x="1091632" y="2364706"/>
        <a:ext cx="8113721" cy="945136"/>
      </dsp:txXfrm>
    </dsp:sp>
    <dsp:sp modelId="{AF190D13-AFE1-4FEF-A561-1681F3199623}">
      <dsp:nvSpPr>
        <dsp:cNvPr id="0" name=""/>
        <dsp:cNvSpPr/>
      </dsp:nvSpPr>
      <dsp:spPr>
        <a:xfrm>
          <a:off x="0" y="3546127"/>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04E824-9D20-4E49-A0D9-C9C5E8FB356E}">
      <dsp:nvSpPr>
        <dsp:cNvPr id="0" name=""/>
        <dsp:cNvSpPr/>
      </dsp:nvSpPr>
      <dsp:spPr>
        <a:xfrm>
          <a:off x="285903" y="3758783"/>
          <a:ext cx="519825" cy="5198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33C122-6E89-4C89-8E8E-A080269FC682}">
      <dsp:nvSpPr>
        <dsp:cNvPr id="0" name=""/>
        <dsp:cNvSpPr/>
      </dsp:nvSpPr>
      <dsp:spPr>
        <a:xfrm>
          <a:off x="1091632" y="3546127"/>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How to take this home and use it today</a:t>
          </a:r>
        </a:p>
      </dsp:txBody>
      <dsp:txXfrm>
        <a:off x="1091632" y="3546127"/>
        <a:ext cx="8113721" cy="945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736A6-C943-4763-8D18-F393DDB1357D}">
      <dsp:nvSpPr>
        <dsp:cNvPr id="0" name=""/>
        <dsp:cNvSpPr/>
      </dsp:nvSpPr>
      <dsp:spPr>
        <a:xfrm>
          <a:off x="2381" y="2129102"/>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Click ‘</a:t>
          </a:r>
          <a:r>
            <a:rPr lang="en-US" sz="1300" kern="1200" dirty="0" err="1"/>
            <a:t>MultilingualMarkdown</a:t>
          </a:r>
          <a:r>
            <a:rPr lang="en-US" sz="1300" kern="1200" dirty="0"/>
            <a:t>’</a:t>
          </a:r>
        </a:p>
      </dsp:txBody>
      <dsp:txXfrm>
        <a:off x="582612" y="2129102"/>
        <a:ext cx="1740694" cy="1160462"/>
      </dsp:txXfrm>
    </dsp:sp>
    <dsp:sp modelId="{1076458B-881C-4524-BF40-FE85A6618A90}">
      <dsp:nvSpPr>
        <dsp:cNvPr id="0" name=""/>
        <dsp:cNvSpPr/>
      </dsp:nvSpPr>
      <dsp:spPr>
        <a:xfrm>
          <a:off x="2613421" y="2129102"/>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a:t>On the ‘Git’ tab, click ‘Pull’</a:t>
          </a:r>
        </a:p>
        <a:p>
          <a:pPr marL="0" lvl="0" indent="0" algn="ctr" defTabSz="577850">
            <a:lnSpc>
              <a:spcPct val="90000"/>
            </a:lnSpc>
            <a:spcBef>
              <a:spcPct val="0"/>
            </a:spcBef>
            <a:spcAft>
              <a:spcPct val="35000"/>
            </a:spcAft>
            <a:buNone/>
          </a:pPr>
          <a:endParaRPr lang="en-US" sz="1300" kern="1200"/>
        </a:p>
      </dsp:txBody>
      <dsp:txXfrm>
        <a:off x="3193652" y="2129102"/>
        <a:ext cx="1740694" cy="1160462"/>
      </dsp:txXfrm>
    </dsp:sp>
    <dsp:sp modelId="{AFC9C014-770B-40DB-8723-9107D1D1705D}">
      <dsp:nvSpPr>
        <dsp:cNvPr id="0" name=""/>
        <dsp:cNvSpPr/>
      </dsp:nvSpPr>
      <dsp:spPr>
        <a:xfrm>
          <a:off x="5224462" y="2129102"/>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Open and source the file </a:t>
          </a:r>
          <a:r>
            <a:rPr lang="en-US" sz="1400" kern="1200" dirty="0" err="1"/>
            <a:t>installpkgs.R</a:t>
          </a:r>
          <a:endParaRPr lang="en-US" sz="1200" kern="1200" dirty="0">
            <a:latin typeface="Courier New" panose="02070309020205020404" pitchFamily="49" charset="0"/>
            <a:cs typeface="Courier New" panose="02070309020205020404" pitchFamily="49" charset="0"/>
          </a:endParaRPr>
        </a:p>
      </dsp:txBody>
      <dsp:txXfrm>
        <a:off x="5804693" y="2129102"/>
        <a:ext cx="1740694" cy="1160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1FE8D-8E00-4B6C-9D94-13E8C79E6EE7}">
      <dsp:nvSpPr>
        <dsp:cNvPr id="0" name=""/>
        <dsp:cNvSpPr/>
      </dsp:nvSpPr>
      <dsp:spPr>
        <a:xfrm>
          <a:off x="0" y="1864"/>
          <a:ext cx="9153939" cy="9451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77B1F-F5C8-410F-AFE1-ACB84D39BA02}">
      <dsp:nvSpPr>
        <dsp:cNvPr id="0" name=""/>
        <dsp:cNvSpPr/>
      </dsp:nvSpPr>
      <dsp:spPr>
        <a:xfrm>
          <a:off x="285903" y="214520"/>
          <a:ext cx="519825" cy="51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FC36E1-E3CF-45B7-988D-2BA5471B0CC1}">
      <dsp:nvSpPr>
        <dsp:cNvPr id="0" name=""/>
        <dsp:cNvSpPr/>
      </dsp:nvSpPr>
      <dsp:spPr>
        <a:xfrm>
          <a:off x="1091632" y="1864"/>
          <a:ext cx="8062306"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90000"/>
            </a:lnSpc>
            <a:spcBef>
              <a:spcPct val="0"/>
            </a:spcBef>
            <a:spcAft>
              <a:spcPct val="35000"/>
            </a:spcAft>
            <a:buNone/>
          </a:pPr>
          <a:r>
            <a:rPr lang="en-US" sz="2200" kern="1200"/>
            <a:t>Interpreted high-level general purpose programming language</a:t>
          </a:r>
        </a:p>
      </dsp:txBody>
      <dsp:txXfrm>
        <a:off x="1091632" y="1864"/>
        <a:ext cx="8062306" cy="945136"/>
      </dsp:txXfrm>
    </dsp:sp>
    <dsp:sp modelId="{0D2DBAB3-6539-4094-A99B-D7E938C680A1}">
      <dsp:nvSpPr>
        <dsp:cNvPr id="0" name=""/>
        <dsp:cNvSpPr/>
      </dsp:nvSpPr>
      <dsp:spPr>
        <a:xfrm>
          <a:off x="0" y="1183285"/>
          <a:ext cx="9153939" cy="9451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F5A4C0-DBDC-4C0A-819E-CC751792CFBC}">
      <dsp:nvSpPr>
        <dsp:cNvPr id="0" name=""/>
        <dsp:cNvSpPr/>
      </dsp:nvSpPr>
      <dsp:spPr>
        <a:xfrm>
          <a:off x="285903" y="1395941"/>
          <a:ext cx="519825" cy="51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F56D2F-214C-4AC5-9138-FB4C7BF2085F}">
      <dsp:nvSpPr>
        <dsp:cNvPr id="0" name=""/>
        <dsp:cNvSpPr/>
      </dsp:nvSpPr>
      <dsp:spPr>
        <a:xfrm>
          <a:off x="1091632" y="1183285"/>
          <a:ext cx="8062306"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90000"/>
            </a:lnSpc>
            <a:spcBef>
              <a:spcPct val="0"/>
            </a:spcBef>
            <a:spcAft>
              <a:spcPct val="35000"/>
            </a:spcAft>
            <a:buNone/>
          </a:pPr>
          <a:r>
            <a:rPr lang="en-US" sz="2200" kern="1200"/>
            <a:t>Focuses on code readability</a:t>
          </a:r>
        </a:p>
      </dsp:txBody>
      <dsp:txXfrm>
        <a:off x="1091632" y="1183285"/>
        <a:ext cx="8062306" cy="945136"/>
      </dsp:txXfrm>
    </dsp:sp>
    <dsp:sp modelId="{E3302EBF-5891-44C8-ACD2-FE424E72402D}">
      <dsp:nvSpPr>
        <dsp:cNvPr id="0" name=""/>
        <dsp:cNvSpPr/>
      </dsp:nvSpPr>
      <dsp:spPr>
        <a:xfrm>
          <a:off x="0" y="2364706"/>
          <a:ext cx="9153939" cy="9451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3AF24-55BC-4599-BEE5-4372C5F7A249}">
      <dsp:nvSpPr>
        <dsp:cNvPr id="0" name=""/>
        <dsp:cNvSpPr/>
      </dsp:nvSpPr>
      <dsp:spPr>
        <a:xfrm>
          <a:off x="285903" y="2577362"/>
          <a:ext cx="519825" cy="51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6A5421-50A3-4769-BFC2-0B3A92C4AE8B}">
      <dsp:nvSpPr>
        <dsp:cNvPr id="0" name=""/>
        <dsp:cNvSpPr/>
      </dsp:nvSpPr>
      <dsp:spPr>
        <a:xfrm>
          <a:off x="1091632" y="2364706"/>
          <a:ext cx="4119272"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90000"/>
            </a:lnSpc>
            <a:spcBef>
              <a:spcPct val="0"/>
            </a:spcBef>
            <a:spcAft>
              <a:spcPct val="35000"/>
            </a:spcAft>
            <a:buNone/>
          </a:pPr>
          <a:r>
            <a:rPr lang="en-US" sz="2200" kern="1200"/>
            <a:t>Supports multiple programming paradigms</a:t>
          </a:r>
        </a:p>
      </dsp:txBody>
      <dsp:txXfrm>
        <a:off x="1091632" y="2364706"/>
        <a:ext cx="4119272" cy="945136"/>
      </dsp:txXfrm>
    </dsp:sp>
    <dsp:sp modelId="{1C166C18-E97B-45FB-9037-7CE2819D7B20}">
      <dsp:nvSpPr>
        <dsp:cNvPr id="0" name=""/>
        <dsp:cNvSpPr/>
      </dsp:nvSpPr>
      <dsp:spPr>
        <a:xfrm>
          <a:off x="5210905" y="2364706"/>
          <a:ext cx="3943033"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666750">
            <a:lnSpc>
              <a:spcPct val="90000"/>
            </a:lnSpc>
            <a:spcBef>
              <a:spcPct val="0"/>
            </a:spcBef>
            <a:spcAft>
              <a:spcPct val="35000"/>
            </a:spcAft>
            <a:buNone/>
          </a:pPr>
          <a:r>
            <a:rPr lang="en-US" sz="1500" kern="1200"/>
            <a:t>Structured</a:t>
          </a:r>
        </a:p>
        <a:p>
          <a:pPr marL="0" lvl="0" indent="0" algn="l" defTabSz="666750">
            <a:lnSpc>
              <a:spcPct val="90000"/>
            </a:lnSpc>
            <a:spcBef>
              <a:spcPct val="0"/>
            </a:spcBef>
            <a:spcAft>
              <a:spcPct val="35000"/>
            </a:spcAft>
            <a:buNone/>
          </a:pPr>
          <a:r>
            <a:rPr lang="en-US" sz="1500" kern="1200"/>
            <a:t>Object oriented</a:t>
          </a:r>
        </a:p>
        <a:p>
          <a:pPr marL="0" lvl="0" indent="0" algn="l" defTabSz="666750">
            <a:lnSpc>
              <a:spcPct val="90000"/>
            </a:lnSpc>
            <a:spcBef>
              <a:spcPct val="0"/>
            </a:spcBef>
            <a:spcAft>
              <a:spcPct val="35000"/>
            </a:spcAft>
            <a:buNone/>
          </a:pPr>
          <a:r>
            <a:rPr lang="en-US" sz="1500" kern="1200"/>
            <a:t>Functional</a:t>
          </a:r>
        </a:p>
      </dsp:txBody>
      <dsp:txXfrm>
        <a:off x="5210905" y="2364706"/>
        <a:ext cx="3943033" cy="945136"/>
      </dsp:txXfrm>
    </dsp:sp>
    <dsp:sp modelId="{F588FB6A-DC46-4800-9B4B-23A0517EB38C}">
      <dsp:nvSpPr>
        <dsp:cNvPr id="0" name=""/>
        <dsp:cNvSpPr/>
      </dsp:nvSpPr>
      <dsp:spPr>
        <a:xfrm>
          <a:off x="0" y="3546127"/>
          <a:ext cx="9153939" cy="9451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A892D-5CFA-4C46-BD85-A034087E69DF}">
      <dsp:nvSpPr>
        <dsp:cNvPr id="0" name=""/>
        <dsp:cNvSpPr/>
      </dsp:nvSpPr>
      <dsp:spPr>
        <a:xfrm>
          <a:off x="285903" y="3758783"/>
          <a:ext cx="519825" cy="5198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2091E4-4508-4E9B-BA8D-A3D8327A6FAC}">
      <dsp:nvSpPr>
        <dsp:cNvPr id="0" name=""/>
        <dsp:cNvSpPr/>
      </dsp:nvSpPr>
      <dsp:spPr>
        <a:xfrm>
          <a:off x="1091632" y="3546127"/>
          <a:ext cx="8062306"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90000"/>
            </a:lnSpc>
            <a:spcBef>
              <a:spcPct val="0"/>
            </a:spcBef>
            <a:spcAft>
              <a:spcPct val="35000"/>
            </a:spcAft>
            <a:buNone/>
          </a:pPr>
          <a:r>
            <a:rPr lang="en-US" sz="2200" kern="1200"/>
            <a:t>Clear, logical code for small and large-scale projects</a:t>
          </a:r>
        </a:p>
      </dsp:txBody>
      <dsp:txXfrm>
        <a:off x="1091632" y="3546127"/>
        <a:ext cx="8062306" cy="9451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787F2-1F6D-4806-99CA-FFCA3EC9DF33}">
      <dsp:nvSpPr>
        <dsp:cNvPr id="0" name=""/>
        <dsp:cNvSpPr/>
      </dsp:nvSpPr>
      <dsp:spPr>
        <a:xfrm>
          <a:off x="0" y="548"/>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75B63-D655-4BC4-AAE3-05899DAD0576}">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0B609-1825-413F-8311-858BEC6CFC48}">
      <dsp:nvSpPr>
        <dsp:cNvPr id="0" name=""/>
        <dsp:cNvSpPr/>
      </dsp:nvSpPr>
      <dsp:spPr>
        <a:xfrm>
          <a:off x="1482370" y="548"/>
          <a:ext cx="7722983"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b="1" kern="1200"/>
            <a:t>Study close out compliance checks</a:t>
          </a:r>
        </a:p>
      </dsp:txBody>
      <dsp:txXfrm>
        <a:off x="1482370" y="548"/>
        <a:ext cx="7722983" cy="1283437"/>
      </dsp:txXfrm>
    </dsp:sp>
    <dsp:sp modelId="{A710C9A2-22A4-4AF5-84D2-AEF70815200D}">
      <dsp:nvSpPr>
        <dsp:cNvPr id="0" name=""/>
        <dsp:cNvSpPr/>
      </dsp:nvSpPr>
      <dsp:spPr>
        <a:xfrm>
          <a:off x="0" y="1604845"/>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26943-4265-4304-B20E-0A263B2B2E83}">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F1CF7-B2AC-4E3E-B472-2498196B19BB}">
      <dsp:nvSpPr>
        <dsp:cNvPr id="0" name=""/>
        <dsp:cNvSpPr/>
      </dsp:nvSpPr>
      <dsp:spPr>
        <a:xfrm>
          <a:off x="1482370" y="1604845"/>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Directory checks</a:t>
          </a:r>
        </a:p>
      </dsp:txBody>
      <dsp:txXfrm>
        <a:off x="1482370" y="1604845"/>
        <a:ext cx="4142409" cy="1283437"/>
      </dsp:txXfrm>
    </dsp:sp>
    <dsp:sp modelId="{93D185BB-5170-4255-8CD1-E96B8B1F1FA8}">
      <dsp:nvSpPr>
        <dsp:cNvPr id="0" name=""/>
        <dsp:cNvSpPr/>
      </dsp:nvSpPr>
      <dsp:spPr>
        <a:xfrm>
          <a:off x="5624779" y="1604845"/>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711200">
            <a:lnSpc>
              <a:spcPct val="90000"/>
            </a:lnSpc>
            <a:spcBef>
              <a:spcPct val="0"/>
            </a:spcBef>
            <a:spcAft>
              <a:spcPct val="35000"/>
            </a:spcAft>
            <a:buNone/>
          </a:pPr>
          <a:r>
            <a:rPr lang="en-US" sz="1600" kern="1200"/>
            <a:t>Do all programs exist that should?</a:t>
          </a:r>
        </a:p>
        <a:p>
          <a:pPr marL="0" lvl="0" indent="0" algn="l" defTabSz="711200">
            <a:lnSpc>
              <a:spcPct val="90000"/>
            </a:lnSpc>
            <a:spcBef>
              <a:spcPct val="0"/>
            </a:spcBef>
            <a:spcAft>
              <a:spcPct val="35000"/>
            </a:spcAft>
            <a:buNone/>
          </a:pPr>
          <a:r>
            <a:rPr lang="en-US" sz="1600" kern="1200"/>
            <a:t>Do all outputs exist that should?</a:t>
          </a:r>
        </a:p>
        <a:p>
          <a:pPr marL="0" lvl="0" indent="0" algn="l" defTabSz="711200">
            <a:lnSpc>
              <a:spcPct val="90000"/>
            </a:lnSpc>
            <a:spcBef>
              <a:spcPct val="0"/>
            </a:spcBef>
            <a:spcAft>
              <a:spcPct val="35000"/>
            </a:spcAft>
            <a:buNone/>
          </a:pPr>
          <a:r>
            <a:rPr lang="en-US" sz="1600" kern="1200"/>
            <a:t>Is there clean-up to be done?</a:t>
          </a:r>
        </a:p>
      </dsp:txBody>
      <dsp:txXfrm>
        <a:off x="5624779" y="1604845"/>
        <a:ext cx="3580574" cy="1283437"/>
      </dsp:txXfrm>
    </dsp:sp>
    <dsp:sp modelId="{6C1F591F-8D83-44F1-8447-C80F2F948323}">
      <dsp:nvSpPr>
        <dsp:cNvPr id="0" name=""/>
        <dsp:cNvSpPr/>
      </dsp:nvSpPr>
      <dsp:spPr>
        <a:xfrm>
          <a:off x="0" y="3209142"/>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8763D-17BE-4738-B6D3-E429CD94323D}">
      <dsp:nvSpPr>
        <dsp:cNvPr id="0" name=""/>
        <dsp:cNvSpPr/>
      </dsp:nvSpPr>
      <dsp:spPr>
        <a:xfrm>
          <a:off x="388239" y="3497916"/>
          <a:ext cx="705890" cy="705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991B63-F1FB-44AE-A1CA-545494CB5A0B}">
      <dsp:nvSpPr>
        <dsp:cNvPr id="0" name=""/>
        <dsp:cNvSpPr/>
      </dsp:nvSpPr>
      <dsp:spPr>
        <a:xfrm>
          <a:off x="1482370" y="3209142"/>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File checks</a:t>
          </a:r>
        </a:p>
      </dsp:txBody>
      <dsp:txXfrm>
        <a:off x="1482370" y="3209142"/>
        <a:ext cx="4142409" cy="1283437"/>
      </dsp:txXfrm>
    </dsp:sp>
    <dsp:sp modelId="{AF469389-D06B-48CB-AE4E-F31BD33FA46F}">
      <dsp:nvSpPr>
        <dsp:cNvPr id="0" name=""/>
        <dsp:cNvSpPr/>
      </dsp:nvSpPr>
      <dsp:spPr>
        <a:xfrm>
          <a:off x="5624779" y="3209142"/>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711200">
            <a:lnSpc>
              <a:spcPct val="90000"/>
            </a:lnSpc>
            <a:spcBef>
              <a:spcPct val="0"/>
            </a:spcBef>
            <a:spcAft>
              <a:spcPct val="35000"/>
            </a:spcAft>
            <a:buNone/>
          </a:pPr>
          <a:r>
            <a:rPr lang="en-US" sz="1600" kern="1200"/>
            <a:t>Is the source file line in the table output correct?</a:t>
          </a:r>
        </a:p>
      </dsp:txBody>
      <dsp:txXfrm>
        <a:off x="5624779" y="3209142"/>
        <a:ext cx="3580574" cy="12834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BB5BD-564C-4827-881F-2AB2E5C15649}">
      <dsp:nvSpPr>
        <dsp:cNvPr id="0" name=""/>
        <dsp:cNvSpPr/>
      </dsp:nvSpPr>
      <dsp:spPr>
        <a:xfrm>
          <a:off x="0" y="548"/>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254D31-544D-4B8E-BD6D-C1740A6788FD}">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27E9D-79BD-4E72-998E-C0E09EF8FEB8}">
      <dsp:nvSpPr>
        <dsp:cNvPr id="0" name=""/>
        <dsp:cNvSpPr/>
      </dsp:nvSpPr>
      <dsp:spPr>
        <a:xfrm>
          <a:off x="1482370" y="548"/>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066800">
            <a:lnSpc>
              <a:spcPct val="100000"/>
            </a:lnSpc>
            <a:spcBef>
              <a:spcPct val="0"/>
            </a:spcBef>
            <a:spcAft>
              <a:spcPct val="35000"/>
            </a:spcAft>
            <a:buNone/>
          </a:pPr>
          <a:r>
            <a:rPr lang="en-US" sz="2400" kern="1200"/>
            <a:t>Question 1</a:t>
          </a:r>
        </a:p>
      </dsp:txBody>
      <dsp:txXfrm>
        <a:off x="1482370" y="548"/>
        <a:ext cx="4119272" cy="1283437"/>
      </dsp:txXfrm>
    </dsp:sp>
    <dsp:sp modelId="{2E986861-D389-4178-B0BD-A0B32058B64A}">
      <dsp:nvSpPr>
        <dsp:cNvPr id="0" name=""/>
        <dsp:cNvSpPr/>
      </dsp:nvSpPr>
      <dsp:spPr>
        <a:xfrm>
          <a:off x="5601643" y="548"/>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622300">
            <a:lnSpc>
              <a:spcPct val="100000"/>
            </a:lnSpc>
            <a:spcBef>
              <a:spcPct val="0"/>
            </a:spcBef>
            <a:spcAft>
              <a:spcPct val="35000"/>
            </a:spcAft>
            <a:buNone/>
          </a:pPr>
          <a:r>
            <a:rPr lang="en-US" sz="1400" kern="1200"/>
            <a:t>Which versions of Python do you have?</a:t>
          </a:r>
        </a:p>
        <a:p>
          <a:pPr marL="0" lvl="0" indent="0" algn="l" defTabSz="622300">
            <a:lnSpc>
              <a:spcPct val="100000"/>
            </a:lnSpc>
            <a:spcBef>
              <a:spcPct val="0"/>
            </a:spcBef>
            <a:spcAft>
              <a:spcPct val="35000"/>
            </a:spcAft>
            <a:buNone/>
          </a:pPr>
          <a:r>
            <a:rPr lang="en-US" sz="1400" kern="1200"/>
            <a:t>Which Python do you want to use?</a:t>
          </a:r>
        </a:p>
      </dsp:txBody>
      <dsp:txXfrm>
        <a:off x="5601643" y="548"/>
        <a:ext cx="3552295" cy="1283437"/>
      </dsp:txXfrm>
    </dsp:sp>
    <dsp:sp modelId="{1F7C482F-4EC3-42E7-9E35-1EB904088A50}">
      <dsp:nvSpPr>
        <dsp:cNvPr id="0" name=""/>
        <dsp:cNvSpPr/>
      </dsp:nvSpPr>
      <dsp:spPr>
        <a:xfrm>
          <a:off x="0" y="1604845"/>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2165F-8FC5-421D-A2D8-423BE57CDA6B}">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55B957-F852-42A7-A1E9-093FBA770763}">
      <dsp:nvSpPr>
        <dsp:cNvPr id="0" name=""/>
        <dsp:cNvSpPr/>
      </dsp:nvSpPr>
      <dsp:spPr>
        <a:xfrm>
          <a:off x="1482370" y="1604845"/>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066800">
            <a:lnSpc>
              <a:spcPct val="100000"/>
            </a:lnSpc>
            <a:spcBef>
              <a:spcPct val="0"/>
            </a:spcBef>
            <a:spcAft>
              <a:spcPct val="35000"/>
            </a:spcAft>
            <a:buNone/>
          </a:pPr>
          <a:r>
            <a:rPr lang="en-US" sz="2400" kern="1200"/>
            <a:t>Question 2</a:t>
          </a:r>
        </a:p>
      </dsp:txBody>
      <dsp:txXfrm>
        <a:off x="1482370" y="1604845"/>
        <a:ext cx="4119272" cy="1283437"/>
      </dsp:txXfrm>
    </dsp:sp>
    <dsp:sp modelId="{922D21B2-1B84-4C47-BA7C-691CD5FE0B16}">
      <dsp:nvSpPr>
        <dsp:cNvPr id="0" name=""/>
        <dsp:cNvSpPr/>
      </dsp:nvSpPr>
      <dsp:spPr>
        <a:xfrm>
          <a:off x="5601643" y="1604845"/>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622300">
            <a:lnSpc>
              <a:spcPct val="100000"/>
            </a:lnSpc>
            <a:spcBef>
              <a:spcPct val="0"/>
            </a:spcBef>
            <a:spcAft>
              <a:spcPct val="35000"/>
            </a:spcAft>
            <a:buNone/>
          </a:pPr>
          <a:r>
            <a:rPr lang="en-US" sz="1400" kern="1200"/>
            <a:t>Which version of Python </a:t>
          </a:r>
          <a:r>
            <a:rPr lang="en-US" sz="1400" i="1" kern="1200"/>
            <a:t>should </a:t>
          </a:r>
          <a:r>
            <a:rPr lang="en-US" sz="1400" kern="1200"/>
            <a:t>you use?</a:t>
          </a:r>
        </a:p>
        <a:p>
          <a:pPr marL="0" lvl="0" indent="0" algn="l" defTabSz="622300">
            <a:lnSpc>
              <a:spcPct val="100000"/>
            </a:lnSpc>
            <a:spcBef>
              <a:spcPct val="0"/>
            </a:spcBef>
            <a:spcAft>
              <a:spcPct val="35000"/>
            </a:spcAft>
            <a:buNone/>
          </a:pPr>
          <a:r>
            <a:rPr lang="en-US" sz="1400" kern="1200"/>
            <a:t>Is it available system wide?</a:t>
          </a:r>
        </a:p>
        <a:p>
          <a:pPr marL="0" lvl="0" indent="0" algn="l" defTabSz="622300">
            <a:lnSpc>
              <a:spcPct val="100000"/>
            </a:lnSpc>
            <a:spcBef>
              <a:spcPct val="0"/>
            </a:spcBef>
            <a:spcAft>
              <a:spcPct val="35000"/>
            </a:spcAft>
            <a:buNone/>
          </a:pPr>
          <a:r>
            <a:rPr lang="en-US" sz="1400" kern="1200"/>
            <a:t>Can your IT group install a new distribution?</a:t>
          </a:r>
        </a:p>
      </dsp:txBody>
      <dsp:txXfrm>
        <a:off x="5601643" y="1604845"/>
        <a:ext cx="3552295" cy="1283437"/>
      </dsp:txXfrm>
    </dsp:sp>
    <dsp:sp modelId="{A4599AC9-7ACF-490D-BD56-0E8156D8349B}">
      <dsp:nvSpPr>
        <dsp:cNvPr id="0" name=""/>
        <dsp:cNvSpPr/>
      </dsp:nvSpPr>
      <dsp:spPr>
        <a:xfrm>
          <a:off x="0" y="3209142"/>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627B0-B692-441D-B92C-C280E89B333E}">
      <dsp:nvSpPr>
        <dsp:cNvPr id="0" name=""/>
        <dsp:cNvSpPr/>
      </dsp:nvSpPr>
      <dsp:spPr>
        <a:xfrm>
          <a:off x="388239" y="3497916"/>
          <a:ext cx="705890" cy="705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98AC2-2FF0-4A0A-B430-EB0CC11CEAC1}">
      <dsp:nvSpPr>
        <dsp:cNvPr id="0" name=""/>
        <dsp:cNvSpPr/>
      </dsp:nvSpPr>
      <dsp:spPr>
        <a:xfrm>
          <a:off x="1482370" y="3209142"/>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89000">
            <a:lnSpc>
              <a:spcPct val="100000"/>
            </a:lnSpc>
            <a:spcBef>
              <a:spcPct val="0"/>
            </a:spcBef>
            <a:spcAft>
              <a:spcPct val="35000"/>
            </a:spcAft>
            <a:buNone/>
          </a:pPr>
          <a:r>
            <a:rPr lang="en-US" sz="2000" kern="1200" dirty="0"/>
            <a:t>Are you stuck with </a:t>
          </a:r>
        </a:p>
        <a:p>
          <a:pPr marL="0" lvl="0" indent="0" algn="l" defTabSz="889000">
            <a:lnSpc>
              <a:spcPct val="100000"/>
            </a:lnSpc>
            <a:spcBef>
              <a:spcPct val="0"/>
            </a:spcBef>
            <a:spcAft>
              <a:spcPct val="35000"/>
            </a:spcAft>
            <a:buNone/>
          </a:pPr>
          <a:r>
            <a:rPr lang="en-US" sz="2000" kern="1200" dirty="0"/>
            <a:t>Python &lt;2.7?</a:t>
          </a:r>
        </a:p>
      </dsp:txBody>
      <dsp:txXfrm>
        <a:off x="1482370" y="3209142"/>
        <a:ext cx="4119272" cy="1283437"/>
      </dsp:txXfrm>
    </dsp:sp>
    <dsp:sp modelId="{848EA242-0238-436E-B7F8-EB9B16D32E95}">
      <dsp:nvSpPr>
        <dsp:cNvPr id="0" name=""/>
        <dsp:cNvSpPr/>
      </dsp:nvSpPr>
      <dsp:spPr>
        <a:xfrm>
          <a:off x="5601643" y="3209142"/>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I’m sorry </a:t>
          </a:r>
          <a:r>
            <a:rPr lang="en-US" sz="1800" kern="1200">
              <a:sym typeface="Wingdings" panose="05000000000000000000" pitchFamily="2" charset="2"/>
            </a:rPr>
            <a:t></a:t>
          </a:r>
          <a:endParaRPr lang="en-US" sz="1800" kern="1200"/>
        </a:p>
      </dsp:txBody>
      <dsp:txXfrm>
        <a:off x="5601643" y="3209142"/>
        <a:ext cx="3552295" cy="12834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2A933-FFB0-4E31-A4AF-663E7C2686B9}">
      <dsp:nvSpPr>
        <dsp:cNvPr id="0" name=""/>
        <dsp:cNvSpPr/>
      </dsp:nvSpPr>
      <dsp:spPr>
        <a:xfrm>
          <a:off x="0" y="601814"/>
          <a:ext cx="9205354"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416560" rIns="71443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ourier New" panose="02070309020205020404" pitchFamily="49" charset="0"/>
              <a:cs typeface="Courier New" panose="02070309020205020404" pitchFamily="49" charset="0"/>
            </a:rPr>
            <a:t>RETICULATE_PYTHON </a:t>
          </a:r>
          <a:r>
            <a:rPr lang="en-US" sz="2000" kern="1200" dirty="0"/>
            <a:t>environment variable</a:t>
          </a:r>
        </a:p>
        <a:p>
          <a:pPr marL="228600" lvl="1" indent="-228600" algn="l" defTabSz="889000">
            <a:lnSpc>
              <a:spcPct val="90000"/>
            </a:lnSpc>
            <a:spcBef>
              <a:spcPct val="0"/>
            </a:spcBef>
            <a:spcAft>
              <a:spcPct val="15000"/>
            </a:spcAft>
            <a:buChar char="•"/>
          </a:pPr>
          <a:r>
            <a:rPr lang="en-US" sz="2000" kern="1200" dirty="0">
              <a:latin typeface="Courier New" panose="02070309020205020404" pitchFamily="49" charset="0"/>
              <a:cs typeface="Courier New" panose="02070309020205020404" pitchFamily="49" charset="0"/>
            </a:rPr>
            <a:t>reticulate::</a:t>
          </a:r>
          <a:r>
            <a:rPr lang="en-US" sz="2000" kern="1200" dirty="0" err="1">
              <a:latin typeface="Courier New" panose="02070309020205020404" pitchFamily="49" charset="0"/>
              <a:cs typeface="Courier New" panose="02070309020205020404" pitchFamily="49" charset="0"/>
            </a:rPr>
            <a:t>use_python</a:t>
          </a:r>
          <a:r>
            <a:rPr lang="en-US" sz="2000" kern="1200" dirty="0">
              <a:latin typeface="Courier New" panose="02070309020205020404" pitchFamily="49" charset="0"/>
              <a:cs typeface="Courier New" panose="02070309020205020404" pitchFamily="49" charset="0"/>
            </a:rPr>
            <a:t>("path/to/executable")</a:t>
          </a:r>
        </a:p>
        <a:p>
          <a:pPr marL="228600" lvl="1" indent="-228600" algn="l" defTabSz="889000">
            <a:lnSpc>
              <a:spcPct val="90000"/>
            </a:lnSpc>
            <a:spcBef>
              <a:spcPct val="0"/>
            </a:spcBef>
            <a:spcAft>
              <a:spcPct val="15000"/>
            </a:spcAft>
            <a:buChar char="•"/>
          </a:pPr>
          <a:r>
            <a:rPr lang="en-US" sz="2000" kern="1200" dirty="0">
              <a:latin typeface="Courier New" panose="02070309020205020404" pitchFamily="49" charset="0"/>
              <a:cs typeface="Courier New" panose="02070309020205020404" pitchFamily="49" charset="0"/>
            </a:rPr>
            <a:t>reticulate::</a:t>
          </a:r>
          <a:r>
            <a:rPr lang="en-US" sz="2000" kern="1200" dirty="0" err="1">
              <a:latin typeface="Courier New" panose="02070309020205020404" pitchFamily="49" charset="0"/>
              <a:cs typeface="Courier New" panose="02070309020205020404" pitchFamily="49" charset="0"/>
            </a:rPr>
            <a:t>use_virtualenv</a:t>
          </a:r>
          <a:r>
            <a:rPr lang="en-US" sz="2000" kern="1200" dirty="0">
              <a:latin typeface="Courier New" panose="02070309020205020404" pitchFamily="49" charset="0"/>
              <a:cs typeface="Courier New" panose="02070309020205020404" pitchFamily="49" charset="0"/>
            </a:rPr>
            <a:t>("path/to/</a:t>
          </a:r>
          <a:r>
            <a:rPr lang="en-US" sz="2000" kern="1200" dirty="0" err="1">
              <a:latin typeface="Courier New" panose="02070309020205020404" pitchFamily="49" charset="0"/>
              <a:cs typeface="Courier New" panose="02070309020205020404" pitchFamily="49" charset="0"/>
            </a:rPr>
            <a:t>virtualenv</a:t>
          </a:r>
          <a:r>
            <a:rPr lang="en-US" sz="2000" kern="1200" dirty="0">
              <a:latin typeface="Courier New" panose="02070309020205020404" pitchFamily="49" charset="0"/>
              <a:cs typeface="Courier New" panose="02070309020205020404" pitchFamily="49" charset="0"/>
            </a:rPr>
            <a:t>")</a:t>
          </a:r>
        </a:p>
        <a:p>
          <a:pPr marL="228600" lvl="1" indent="-228600" algn="l" defTabSz="889000">
            <a:lnSpc>
              <a:spcPct val="90000"/>
            </a:lnSpc>
            <a:spcBef>
              <a:spcPct val="0"/>
            </a:spcBef>
            <a:spcAft>
              <a:spcPct val="15000"/>
            </a:spcAft>
            <a:buChar char="•"/>
          </a:pPr>
          <a:r>
            <a:rPr lang="en-US" sz="2000" kern="1200" dirty="0">
              <a:latin typeface="Courier New" panose="02070309020205020404" pitchFamily="49" charset="0"/>
              <a:cs typeface="Courier New" panose="02070309020205020404" pitchFamily="49" charset="0"/>
            </a:rPr>
            <a:t>reticulate::</a:t>
          </a:r>
          <a:r>
            <a:rPr lang="en-US" sz="2000" kern="1200" dirty="0" err="1">
              <a:latin typeface="Courier New" panose="02070309020205020404" pitchFamily="49" charset="0"/>
              <a:cs typeface="Courier New" panose="02070309020205020404" pitchFamily="49" charset="0"/>
            </a:rPr>
            <a:t>use_condaenv</a:t>
          </a:r>
          <a:r>
            <a:rPr lang="en-US" sz="2000" kern="1200" dirty="0">
              <a:latin typeface="Courier New" panose="02070309020205020404" pitchFamily="49" charset="0"/>
              <a:cs typeface="Courier New" panose="02070309020205020404" pitchFamily="49" charset="0"/>
            </a:rPr>
            <a:t>("path/to/</a:t>
          </a:r>
          <a:r>
            <a:rPr lang="en-US" sz="2000" kern="1200" dirty="0" err="1">
              <a:latin typeface="Courier New" panose="02070309020205020404" pitchFamily="49" charset="0"/>
              <a:cs typeface="Courier New" panose="02070309020205020404" pitchFamily="49" charset="0"/>
            </a:rPr>
            <a:t>condaenv</a:t>
          </a:r>
          <a:r>
            <a:rPr lang="en-US" sz="2000" kern="1200" dirty="0">
              <a:latin typeface="Courier New" panose="02070309020205020404" pitchFamily="49" charset="0"/>
              <a:cs typeface="Courier New" panose="02070309020205020404" pitchFamily="49" charset="0"/>
            </a:rPr>
            <a:t>")</a:t>
          </a:r>
        </a:p>
      </dsp:txBody>
      <dsp:txXfrm>
        <a:off x="0" y="601814"/>
        <a:ext cx="9205354" cy="1764000"/>
      </dsp:txXfrm>
    </dsp:sp>
    <dsp:sp modelId="{E8D77AAD-7EB2-414A-A92B-4AD6F60D51F1}">
      <dsp:nvSpPr>
        <dsp:cNvPr id="0" name=""/>
        <dsp:cNvSpPr/>
      </dsp:nvSpPr>
      <dsp:spPr>
        <a:xfrm>
          <a:off x="460267" y="306614"/>
          <a:ext cx="6443747"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89000">
            <a:lnSpc>
              <a:spcPct val="90000"/>
            </a:lnSpc>
            <a:spcBef>
              <a:spcPct val="0"/>
            </a:spcBef>
            <a:spcAft>
              <a:spcPct val="35000"/>
            </a:spcAft>
            <a:buNone/>
          </a:pPr>
          <a:r>
            <a:rPr lang="en-US" sz="2000" kern="1200"/>
            <a:t>Multiple options to point to Python</a:t>
          </a:r>
        </a:p>
      </dsp:txBody>
      <dsp:txXfrm>
        <a:off x="489088" y="335435"/>
        <a:ext cx="6386105" cy="532758"/>
      </dsp:txXfrm>
    </dsp:sp>
    <dsp:sp modelId="{749B3739-C80C-4295-9A27-9F9838EEE40A}">
      <dsp:nvSpPr>
        <dsp:cNvPr id="0" name=""/>
        <dsp:cNvSpPr/>
      </dsp:nvSpPr>
      <dsp:spPr>
        <a:xfrm>
          <a:off x="0" y="2769014"/>
          <a:ext cx="9205354" cy="1417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416560" rIns="71443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Reticulate plays nice with multiple system installations</a:t>
          </a:r>
        </a:p>
        <a:p>
          <a:pPr marL="228600" lvl="1" indent="-228600" algn="l" defTabSz="889000">
            <a:lnSpc>
              <a:spcPct val="90000"/>
            </a:lnSpc>
            <a:spcBef>
              <a:spcPct val="0"/>
            </a:spcBef>
            <a:spcAft>
              <a:spcPct val="15000"/>
            </a:spcAft>
            <a:buChar char="•"/>
          </a:pPr>
          <a:r>
            <a:rPr lang="en-US" sz="2000" kern="1200" dirty="0"/>
            <a:t>We’ll use the </a:t>
          </a:r>
          <a:r>
            <a:rPr lang="en-US" sz="2000" kern="1200" dirty="0" err="1"/>
            <a:t>miniconda</a:t>
          </a:r>
          <a:r>
            <a:rPr lang="en-US" sz="2000" kern="1200" dirty="0"/>
            <a:t> installation of Python 3.8 that the setup script installed</a:t>
          </a:r>
        </a:p>
      </dsp:txBody>
      <dsp:txXfrm>
        <a:off x="0" y="2769014"/>
        <a:ext cx="9205354" cy="1417500"/>
      </dsp:txXfrm>
    </dsp:sp>
    <dsp:sp modelId="{E4127A8D-AAEA-4E16-80DB-75735903CD02}">
      <dsp:nvSpPr>
        <dsp:cNvPr id="0" name=""/>
        <dsp:cNvSpPr/>
      </dsp:nvSpPr>
      <dsp:spPr>
        <a:xfrm>
          <a:off x="460267" y="2473814"/>
          <a:ext cx="6443747"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89000">
            <a:lnSpc>
              <a:spcPct val="90000"/>
            </a:lnSpc>
            <a:spcBef>
              <a:spcPct val="0"/>
            </a:spcBef>
            <a:spcAft>
              <a:spcPct val="35000"/>
            </a:spcAft>
            <a:buNone/>
          </a:pPr>
          <a:r>
            <a:rPr lang="en-US" sz="2000" kern="1200"/>
            <a:t>Note that</a:t>
          </a:r>
        </a:p>
      </dsp:txBody>
      <dsp:txXfrm>
        <a:off x="489088" y="2502635"/>
        <a:ext cx="6386105" cy="5327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06B3-97A2-437D-8174-0F2B72BF11D5}">
      <dsp:nvSpPr>
        <dsp:cNvPr id="0" name=""/>
        <dsp:cNvSpPr/>
      </dsp:nvSpPr>
      <dsp:spPr>
        <a:xfrm>
          <a:off x="999469" y="1094928"/>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33A19-5A24-4A5A-87B3-C97E99C9ED68}">
      <dsp:nvSpPr>
        <dsp:cNvPr id="0" name=""/>
        <dsp:cNvSpPr/>
      </dsp:nvSpPr>
      <dsp:spPr>
        <a:xfrm>
          <a:off x="504469" y="2250700"/>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First, set up reticulate in an R code block</a:t>
          </a:r>
        </a:p>
      </dsp:txBody>
      <dsp:txXfrm>
        <a:off x="504469" y="2250700"/>
        <a:ext cx="1800000" cy="1147500"/>
      </dsp:txXfrm>
    </dsp:sp>
    <dsp:sp modelId="{D822B895-A60C-4393-ACFD-856C1337DCA9}">
      <dsp:nvSpPr>
        <dsp:cNvPr id="0" name=""/>
        <dsp:cNvSpPr/>
      </dsp:nvSpPr>
      <dsp:spPr>
        <a:xfrm>
          <a:off x="3122091" y="1200896"/>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24229-22C0-4ED7-AE98-69C3F8CF6E0E}">
      <dsp:nvSpPr>
        <dsp:cNvPr id="0" name=""/>
        <dsp:cNvSpPr/>
      </dsp:nvSpPr>
      <dsp:spPr>
        <a:xfrm>
          <a:off x="2609317" y="2218026"/>
          <a:ext cx="1800000" cy="2275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Instead of starting code blocks with</a:t>
          </a:r>
          <a:br>
            <a:rPr lang="en-US" sz="1400" kern="1200"/>
          </a:br>
          <a:r>
            <a:rPr lang="en-US" sz="1400" kern="1200"/>
            <a:t> </a:t>
          </a:r>
          <a:r>
            <a:rPr lang="en-US" sz="1800" kern="1200">
              <a:latin typeface="Courier New" panose="02070309020205020404" pitchFamily="49" charset="0"/>
              <a:cs typeface="Courier New" panose="02070309020205020404" pitchFamily="49" charset="0"/>
            </a:rPr>
            <a:t>```{r} </a:t>
          </a:r>
          <a:br>
            <a:rPr lang="en-US" sz="1400" kern="1200"/>
          </a:br>
          <a:r>
            <a:rPr lang="en-US" sz="1400" kern="1200"/>
            <a:t>start them with</a:t>
          </a:r>
          <a:br>
            <a:rPr lang="en-US" sz="1400" kern="1200"/>
          </a:br>
          <a:r>
            <a:rPr lang="en-US" sz="1400" kern="1200">
              <a:latin typeface="Courier New" panose="02070309020205020404" pitchFamily="49" charset="0"/>
              <a:cs typeface="Courier New" panose="02070309020205020404" pitchFamily="49" charset="0"/>
            </a:rPr>
            <a:t> </a:t>
          </a:r>
          <a:r>
            <a:rPr lang="en-US" sz="1600" kern="1200">
              <a:latin typeface="Courier New" panose="02070309020205020404" pitchFamily="49" charset="0"/>
              <a:cs typeface="Courier New" panose="02070309020205020404" pitchFamily="49" charset="0"/>
            </a:rPr>
            <a:t>```{python}</a:t>
          </a:r>
          <a:endParaRPr lang="en-US" sz="1400" kern="1200">
            <a:latin typeface="Courier New" panose="02070309020205020404" pitchFamily="49" charset="0"/>
            <a:cs typeface="Courier New" panose="02070309020205020404" pitchFamily="49" charset="0"/>
          </a:endParaRPr>
        </a:p>
      </dsp:txBody>
      <dsp:txXfrm>
        <a:off x="2609317" y="2218026"/>
        <a:ext cx="1800000" cy="2275102"/>
      </dsp:txXfrm>
    </dsp:sp>
    <dsp:sp modelId="{387A7487-BBB6-492B-A895-21A39A3A441C}">
      <dsp:nvSpPr>
        <dsp:cNvPr id="0" name=""/>
        <dsp:cNvSpPr/>
      </dsp:nvSpPr>
      <dsp:spPr>
        <a:xfrm>
          <a:off x="5229469" y="109492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B5A60C-60EE-4E8B-AA34-B0CF8DA422ED}">
      <dsp:nvSpPr>
        <dsp:cNvPr id="0" name=""/>
        <dsp:cNvSpPr/>
      </dsp:nvSpPr>
      <dsp:spPr>
        <a:xfrm>
          <a:off x="4734469" y="2250700"/>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That’s it</a:t>
          </a:r>
        </a:p>
      </dsp:txBody>
      <dsp:txXfrm>
        <a:off x="4734469" y="2250700"/>
        <a:ext cx="1800000" cy="1147500"/>
      </dsp:txXfrm>
    </dsp:sp>
    <dsp:sp modelId="{28A311CB-475A-4284-89FB-8960AC80AD86}">
      <dsp:nvSpPr>
        <dsp:cNvPr id="0" name=""/>
        <dsp:cNvSpPr/>
      </dsp:nvSpPr>
      <dsp:spPr>
        <a:xfrm>
          <a:off x="7344469" y="109492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45338F-50C8-416E-8FC9-17E9A0F26036}">
      <dsp:nvSpPr>
        <dsp:cNvPr id="0" name=""/>
        <dsp:cNvSpPr/>
      </dsp:nvSpPr>
      <dsp:spPr>
        <a:xfrm>
          <a:off x="6849469" y="2250700"/>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We’re serious.</a:t>
          </a:r>
        </a:p>
      </dsp:txBody>
      <dsp:txXfrm>
        <a:off x="6849469" y="2250700"/>
        <a:ext cx="1800000" cy="1147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95EEF-FDEC-4E01-944F-8D552B4C3EE6}"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C9428-D3F2-4A4A-9D29-C393DCB22B34}" type="slidenum">
              <a:rPr lang="en-US" smtClean="0"/>
              <a:t>‹#›</a:t>
            </a:fld>
            <a:endParaRPr lang="en-US"/>
          </a:p>
        </p:txBody>
      </p:sp>
    </p:spTree>
    <p:extLst>
      <p:ext uri="{BB962C8B-B14F-4D97-AF65-F5344CB8AC3E}">
        <p14:creationId xmlns:p14="http://schemas.microsoft.com/office/powerpoint/2010/main" val="265093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t>Hop out of the slide and demonstrate how to find different Python distributions on the system</a:t>
            </a:r>
          </a:p>
        </p:txBody>
      </p:sp>
      <p:sp>
        <p:nvSpPr>
          <p:cNvPr id="4" name="Slide Number Placeholder 3"/>
          <p:cNvSpPr>
            <a:spLocks noGrp="1"/>
          </p:cNvSpPr>
          <p:nvPr>
            <p:ph type="sldNum" sz="quarter" idx="5"/>
          </p:nvPr>
        </p:nvSpPr>
        <p:spPr/>
        <p:txBody>
          <a:bodyPr/>
          <a:lstStyle/>
          <a:p>
            <a:fld id="{864C9428-D3F2-4A4A-9D29-C393DCB22B34}" type="slidenum">
              <a:rPr lang="en-US" smtClean="0"/>
              <a:t>28</a:t>
            </a:fld>
            <a:endParaRPr lang="en-US"/>
          </a:p>
        </p:txBody>
      </p:sp>
    </p:spTree>
    <p:extLst>
      <p:ext uri="{BB962C8B-B14F-4D97-AF65-F5344CB8AC3E}">
        <p14:creationId xmlns:p14="http://schemas.microsoft.com/office/powerpoint/2010/main" val="2872843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42</a:t>
            </a:fld>
            <a:endParaRPr lang="en-US"/>
          </a:p>
        </p:txBody>
      </p:sp>
    </p:spTree>
    <p:extLst>
      <p:ext uri="{BB962C8B-B14F-4D97-AF65-F5344CB8AC3E}">
        <p14:creationId xmlns:p14="http://schemas.microsoft.com/office/powerpoint/2010/main" val="2673325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46</a:t>
            </a:fld>
            <a:endParaRPr lang="en-US"/>
          </a:p>
        </p:txBody>
      </p:sp>
    </p:spTree>
    <p:extLst>
      <p:ext uri="{BB962C8B-B14F-4D97-AF65-F5344CB8AC3E}">
        <p14:creationId xmlns:p14="http://schemas.microsoft.com/office/powerpoint/2010/main" val="1458630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47</a:t>
            </a:fld>
            <a:endParaRPr lang="en-US"/>
          </a:p>
        </p:txBody>
      </p:sp>
    </p:spTree>
    <p:extLst>
      <p:ext uri="{BB962C8B-B14F-4D97-AF65-F5344CB8AC3E}">
        <p14:creationId xmlns:p14="http://schemas.microsoft.com/office/powerpoint/2010/main" val="3181659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48</a:t>
            </a:fld>
            <a:endParaRPr lang="en-US"/>
          </a:p>
        </p:txBody>
      </p:sp>
    </p:spTree>
    <p:extLst>
      <p:ext uri="{BB962C8B-B14F-4D97-AF65-F5344CB8AC3E}">
        <p14:creationId xmlns:p14="http://schemas.microsoft.com/office/powerpoint/2010/main" val="510064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4C9428-D3F2-4A4A-9D29-C393DCB22B34}" type="slidenum">
              <a:rPr lang="en-US" smtClean="0"/>
              <a:t>49</a:t>
            </a:fld>
            <a:endParaRPr lang="en-US"/>
          </a:p>
        </p:txBody>
      </p:sp>
    </p:spTree>
    <p:extLst>
      <p:ext uri="{BB962C8B-B14F-4D97-AF65-F5344CB8AC3E}">
        <p14:creationId xmlns:p14="http://schemas.microsoft.com/office/powerpoint/2010/main" val="20644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55</a:t>
            </a:fld>
            <a:endParaRPr lang="en-US"/>
          </a:p>
        </p:txBody>
      </p:sp>
    </p:spTree>
    <p:extLst>
      <p:ext uri="{BB962C8B-B14F-4D97-AF65-F5344CB8AC3E}">
        <p14:creationId xmlns:p14="http://schemas.microsoft.com/office/powerpoint/2010/main" val="2800674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will be Nathan talking</a:t>
            </a:r>
          </a:p>
        </p:txBody>
      </p:sp>
      <p:sp>
        <p:nvSpPr>
          <p:cNvPr id="4" name="Slide Number Placeholder 3"/>
          <p:cNvSpPr>
            <a:spLocks noGrp="1"/>
          </p:cNvSpPr>
          <p:nvPr>
            <p:ph type="sldNum" sz="quarter" idx="5"/>
          </p:nvPr>
        </p:nvSpPr>
        <p:spPr/>
        <p:txBody>
          <a:bodyPr/>
          <a:lstStyle/>
          <a:p>
            <a:fld id="{864C9428-D3F2-4A4A-9D29-C393DCB22B34}" type="slidenum">
              <a:rPr lang="en-US" smtClean="0"/>
              <a:t>29</a:t>
            </a:fld>
            <a:endParaRPr lang="en-US"/>
          </a:p>
        </p:txBody>
      </p:sp>
    </p:spTree>
    <p:extLst>
      <p:ext uri="{BB962C8B-B14F-4D97-AF65-F5344CB8AC3E}">
        <p14:creationId xmlns:p14="http://schemas.microsoft.com/office/powerpoint/2010/main" val="41873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30</a:t>
            </a:fld>
            <a:endParaRPr lang="en-US"/>
          </a:p>
        </p:txBody>
      </p:sp>
    </p:spTree>
    <p:extLst>
      <p:ext uri="{BB962C8B-B14F-4D97-AF65-F5344CB8AC3E}">
        <p14:creationId xmlns:p14="http://schemas.microsoft.com/office/powerpoint/2010/main" val="326352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31</a:t>
            </a:fld>
            <a:endParaRPr lang="en-US"/>
          </a:p>
        </p:txBody>
      </p:sp>
    </p:spTree>
    <p:extLst>
      <p:ext uri="{BB962C8B-B14F-4D97-AF65-F5344CB8AC3E}">
        <p14:creationId xmlns:p14="http://schemas.microsoft.com/office/powerpoint/2010/main" val="302366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37</a:t>
            </a:fld>
            <a:endParaRPr lang="en-US"/>
          </a:p>
        </p:txBody>
      </p:sp>
    </p:spTree>
    <p:extLst>
      <p:ext uri="{BB962C8B-B14F-4D97-AF65-F5344CB8AC3E}">
        <p14:creationId xmlns:p14="http://schemas.microsoft.com/office/powerpoint/2010/main" val="144310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38</a:t>
            </a:fld>
            <a:endParaRPr lang="en-US"/>
          </a:p>
        </p:txBody>
      </p:sp>
    </p:spTree>
    <p:extLst>
      <p:ext uri="{BB962C8B-B14F-4D97-AF65-F5344CB8AC3E}">
        <p14:creationId xmlns:p14="http://schemas.microsoft.com/office/powerpoint/2010/main" val="360357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4C9428-D3F2-4A4A-9D29-C393DCB22B34}" type="slidenum">
              <a:rPr lang="en-US" smtClean="0"/>
              <a:t>39</a:t>
            </a:fld>
            <a:endParaRPr lang="en-US"/>
          </a:p>
        </p:txBody>
      </p:sp>
    </p:spTree>
    <p:extLst>
      <p:ext uri="{BB962C8B-B14F-4D97-AF65-F5344CB8AC3E}">
        <p14:creationId xmlns:p14="http://schemas.microsoft.com/office/powerpoint/2010/main" val="90008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4C9428-D3F2-4A4A-9D29-C393DCB22B34}" type="slidenum">
              <a:rPr lang="en-US" smtClean="0"/>
              <a:t>40</a:t>
            </a:fld>
            <a:endParaRPr lang="en-US"/>
          </a:p>
        </p:txBody>
      </p:sp>
    </p:spTree>
    <p:extLst>
      <p:ext uri="{BB962C8B-B14F-4D97-AF65-F5344CB8AC3E}">
        <p14:creationId xmlns:p14="http://schemas.microsoft.com/office/powerpoint/2010/main" val="2086219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41</a:t>
            </a:fld>
            <a:endParaRPr lang="en-US"/>
          </a:p>
        </p:txBody>
      </p:sp>
    </p:spTree>
    <p:extLst>
      <p:ext uri="{BB962C8B-B14F-4D97-AF65-F5344CB8AC3E}">
        <p14:creationId xmlns:p14="http://schemas.microsoft.com/office/powerpoint/2010/main" val="2511093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943891"/>
            <a:ext cx="7885771" cy="2387600"/>
          </a:xfrm>
        </p:spPr>
        <p:txBody>
          <a:bodyPr anchor="b"/>
          <a:lstStyle>
            <a:lvl1pPr algn="l">
              <a:defRPr sz="60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F9E76A4-E114-C44B-AD7B-553B777A3923}"/>
              </a:ext>
            </a:extLst>
          </p:cNvPr>
          <p:cNvSpPr>
            <a:spLocks noGrp="1"/>
          </p:cNvSpPr>
          <p:nvPr>
            <p:ph type="subTitle" idx="1"/>
          </p:nvPr>
        </p:nvSpPr>
        <p:spPr>
          <a:xfrm>
            <a:off x="417422" y="3331492"/>
            <a:ext cx="788577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7DE2094E-8557-6248-A562-BA6EE048FED2}"/>
              </a:ext>
            </a:extLst>
          </p:cNvPr>
          <p:cNvSpPr>
            <a:spLocks noGrp="1"/>
          </p:cNvSpPr>
          <p:nvPr>
            <p:ph type="sldNum" sz="quarter" idx="12"/>
          </p:nvPr>
        </p:nvSpPr>
        <p:spPr>
          <a:xfrm>
            <a:off x="8150184" y="6356350"/>
            <a:ext cx="1727669"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238410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43E49-B933-F94F-BF9F-410462ADB5FA}"/>
              </a:ext>
            </a:extLst>
          </p:cNvPr>
          <p:cNvSpPr>
            <a:spLocks noGrp="1"/>
          </p:cNvSpPr>
          <p:nvPr>
            <p:ph type="dt" sz="half" idx="10"/>
          </p:nvPr>
        </p:nvSpPr>
        <p:spPr/>
        <p:txBody>
          <a:bodyPr/>
          <a:lstStyle/>
          <a:p>
            <a:fld id="{A53A8E38-8DA5-F54E-9848-04520064DA1A}" type="datetimeFigureOut">
              <a:rPr lang="en-US" smtClean="0"/>
              <a:t>1/6/2022</a:t>
            </a:fld>
            <a:endParaRPr lang="en-US"/>
          </a:p>
        </p:txBody>
      </p:sp>
      <p:sp>
        <p:nvSpPr>
          <p:cNvPr id="3" name="Footer Placeholder 2">
            <a:extLst>
              <a:ext uri="{FF2B5EF4-FFF2-40B4-BE49-F238E27FC236}">
                <a16:creationId xmlns:a16="http://schemas.microsoft.com/office/drawing/2014/main" id="{D21D1818-11DD-EF4C-A0C7-1894CCDF1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B054E-FA73-A941-B560-58C30015AB24}"/>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5" name="Rectangle 4">
            <a:extLst>
              <a:ext uri="{FF2B5EF4-FFF2-40B4-BE49-F238E27FC236}">
                <a16:creationId xmlns:a16="http://schemas.microsoft.com/office/drawing/2014/main" id="{03411F61-0B69-2245-A422-3FF7A8BE80A9}"/>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71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Idea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2DCB8D-37D4-364E-8614-0BFD671F5538}"/>
              </a:ext>
            </a:extLst>
          </p:cNvPr>
          <p:cNvSpPr>
            <a:spLocks noGrp="1"/>
          </p:cNvSpPr>
          <p:nvPr>
            <p:ph type="ctrTitle"/>
          </p:nvPr>
        </p:nvSpPr>
        <p:spPr>
          <a:xfrm>
            <a:off x="271119" y="275363"/>
            <a:ext cx="5032401" cy="2387600"/>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37D6847B-B879-154A-ADF4-1FC877B68E4C}"/>
              </a:ext>
            </a:extLst>
          </p:cNvPr>
          <p:cNvSpPr>
            <a:spLocks noGrp="1"/>
          </p:cNvSpPr>
          <p:nvPr>
            <p:ph type="subTitle" idx="1"/>
          </p:nvPr>
        </p:nvSpPr>
        <p:spPr>
          <a:xfrm>
            <a:off x="271118" y="2662964"/>
            <a:ext cx="503240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606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Slide-Pharm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C1B2E9-91E9-4E4A-9ACC-B3C8E29F4B97}"/>
              </a:ext>
            </a:extLst>
          </p:cNvPr>
          <p:cNvSpPr>
            <a:spLocks noGrp="1"/>
          </p:cNvSpPr>
          <p:nvPr>
            <p:ph type="ctrTitle"/>
          </p:nvPr>
        </p:nvSpPr>
        <p:spPr>
          <a:xfrm>
            <a:off x="271119" y="459231"/>
            <a:ext cx="5032401" cy="1661187"/>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2AD3EA5D-E588-DE49-84C4-9D7CCE087B79}"/>
              </a:ext>
            </a:extLst>
          </p:cNvPr>
          <p:cNvSpPr>
            <a:spLocks noGrp="1"/>
          </p:cNvSpPr>
          <p:nvPr>
            <p:ph type="subTitle" idx="1"/>
          </p:nvPr>
        </p:nvSpPr>
        <p:spPr>
          <a:xfrm>
            <a:off x="271118" y="2120420"/>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39854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Slide-Us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0FD854-6148-C240-A6DD-BFCDBB4360A1}"/>
              </a:ext>
            </a:extLst>
          </p:cNvPr>
          <p:cNvSpPr>
            <a:spLocks noGrp="1"/>
          </p:cNvSpPr>
          <p:nvPr>
            <p:ph type="ctrTitle"/>
          </p:nvPr>
        </p:nvSpPr>
        <p:spPr>
          <a:xfrm>
            <a:off x="271119" y="373887"/>
            <a:ext cx="5032401" cy="1661187"/>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7B16C8EF-17B5-AE4B-9FE8-A213D62C35D7}"/>
              </a:ext>
            </a:extLst>
          </p:cNvPr>
          <p:cNvSpPr>
            <a:spLocks noGrp="1"/>
          </p:cNvSpPr>
          <p:nvPr>
            <p:ph type="subTitle" idx="1"/>
          </p:nvPr>
        </p:nvSpPr>
        <p:spPr>
          <a:xfrm>
            <a:off x="271118" y="2035076"/>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409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2703235"/>
            <a:ext cx="7885771" cy="2387600"/>
          </a:xfrm>
        </p:spPr>
        <p:txBody>
          <a:bodyPr anchor="b"/>
          <a:lstStyle>
            <a:lvl1pPr algn="l">
              <a:defRPr sz="6000" b="1">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a:p>
        </p:txBody>
      </p:sp>
      <p:pic>
        <p:nvPicPr>
          <p:cNvPr id="8" name="Graphic 7">
            <a:extLst>
              <a:ext uri="{FF2B5EF4-FFF2-40B4-BE49-F238E27FC236}">
                <a16:creationId xmlns:a16="http://schemas.microsoft.com/office/drawing/2014/main" id="{D2D3AC6E-1CA3-A04D-8C9C-E10D1AC7FEE4}"/>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676" t="-844" r="-2449" b="507"/>
          <a:stretch/>
        </p:blipFill>
        <p:spPr>
          <a:xfrm>
            <a:off x="9470925" y="4313635"/>
            <a:ext cx="2304501" cy="2091483"/>
          </a:xfrm>
          <a:prstGeom prst="rect">
            <a:avLst/>
          </a:prstGeom>
        </p:spPr>
      </p:pic>
    </p:spTree>
    <p:extLst>
      <p:ext uri="{BB962C8B-B14F-4D97-AF65-F5344CB8AC3E}">
        <p14:creationId xmlns:p14="http://schemas.microsoft.com/office/powerpoint/2010/main" val="37164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Orang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76438"/>
            <a:ext cx="8962363" cy="2852737"/>
          </a:xfrm>
        </p:spPr>
        <p:txBody>
          <a:bodyPr anchor="b">
            <a:normAutofit/>
          </a:bodyP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29175"/>
            <a:ext cx="8962363" cy="88582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E8157-7C62-8D4D-9BD5-3377B6D2B7E0}"/>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1/6/2022</a:t>
            </a:fld>
            <a:endParaRPr lang="en-US"/>
          </a:p>
        </p:txBody>
      </p:sp>
      <p:sp>
        <p:nvSpPr>
          <p:cNvPr id="5" name="Footer Placeholder 4">
            <a:extLst>
              <a:ext uri="{FF2B5EF4-FFF2-40B4-BE49-F238E27FC236}">
                <a16:creationId xmlns:a16="http://schemas.microsoft.com/office/drawing/2014/main" id="{F1A351C4-24E6-614C-BA8F-4F228D876B79}"/>
              </a:ext>
            </a:extLst>
          </p:cNvPr>
          <p:cNvSpPr>
            <a:spLocks noGrp="1"/>
          </p:cNvSpPr>
          <p:nvPr>
            <p:ph type="ftr" sz="quarter" idx="11"/>
          </p:nvPr>
        </p:nvSpPr>
        <p:spPr>
          <a:xfrm>
            <a:off x="1679738" y="6356350"/>
            <a:ext cx="5747594" cy="365125"/>
          </a:xfrm>
        </p:spPr>
        <p:txBody>
          <a:bodyPr/>
          <a:lstStyle/>
          <a:p>
            <a:endParaRPr lang="en-US"/>
          </a:p>
        </p:txBody>
      </p:sp>
      <p:sp>
        <p:nvSpPr>
          <p:cNvPr id="6" name="Slide Number Placeholder 5">
            <a:extLst>
              <a:ext uri="{FF2B5EF4-FFF2-40B4-BE49-F238E27FC236}">
                <a16:creationId xmlns:a16="http://schemas.microsoft.com/office/drawing/2014/main" id="{8BE1874E-1FF7-E344-9DD4-A2E70BFD0AF5}"/>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27049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ellow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89931"/>
            <a:ext cx="8962363" cy="2852737"/>
          </a:xfrm>
        </p:spPr>
        <p:txBody>
          <a:bodyPr anchor="b">
            <a:normAutofit/>
          </a:bodyP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42668"/>
            <a:ext cx="8962363" cy="885825"/>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4EC52A-A788-D847-9953-202F9D9FFDD6}"/>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1/6/2022</a:t>
            </a:fld>
            <a:endParaRPr lang="en-US"/>
          </a:p>
        </p:txBody>
      </p:sp>
      <p:sp>
        <p:nvSpPr>
          <p:cNvPr id="9" name="Footer Placeholder 4">
            <a:extLst>
              <a:ext uri="{FF2B5EF4-FFF2-40B4-BE49-F238E27FC236}">
                <a16:creationId xmlns:a16="http://schemas.microsoft.com/office/drawing/2014/main" id="{8D6BC60C-C35A-0244-AE5C-827CCCA3224B}"/>
              </a:ext>
            </a:extLst>
          </p:cNvPr>
          <p:cNvSpPr>
            <a:spLocks noGrp="1"/>
          </p:cNvSpPr>
          <p:nvPr>
            <p:ph type="ftr" sz="quarter" idx="11"/>
          </p:nvPr>
        </p:nvSpPr>
        <p:spPr>
          <a:xfrm>
            <a:off x="1679738" y="6356350"/>
            <a:ext cx="5747594" cy="365125"/>
          </a:xfrm>
        </p:spPr>
        <p:txBody>
          <a:bodyPr/>
          <a:lstStyle/>
          <a:p>
            <a:endParaRPr lang="en-US"/>
          </a:p>
        </p:txBody>
      </p:sp>
      <p:sp>
        <p:nvSpPr>
          <p:cNvPr id="10" name="Slide Number Placeholder 5">
            <a:extLst>
              <a:ext uri="{FF2B5EF4-FFF2-40B4-BE49-F238E27FC236}">
                <a16:creationId xmlns:a16="http://schemas.microsoft.com/office/drawing/2014/main" id="{C2108B82-B726-6046-A995-C13BECFC295B}"/>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15177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838200" y="483000"/>
            <a:ext cx="9153939" cy="5283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838200" y="1683834"/>
            <a:ext cx="9153939" cy="4493129"/>
          </a:xfrm>
        </p:spPr>
        <p:txBody>
          <a:bodyPr/>
          <a:lstStyle>
            <a:lvl1pPr>
              <a:spcBef>
                <a:spcPts val="1600"/>
              </a:spcBef>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p:txBody>
          <a:bodyPr/>
          <a:lstStyle/>
          <a:p>
            <a:fld id="{A53A8E38-8DA5-F54E-9848-04520064DA1A}" type="datetimeFigureOut">
              <a:rPr lang="en-US" smtClean="0"/>
              <a:t>1/6/2022</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7" name="Rectangle 6">
            <a:extLst>
              <a:ext uri="{FF2B5EF4-FFF2-40B4-BE49-F238E27FC236}">
                <a16:creationId xmlns:a16="http://schemas.microsoft.com/office/drawing/2014/main" id="{FF8DB140-8C70-964C-A6A9-C18661C2892C}"/>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47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ark 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8A49CE-33EE-BF40-A45C-2082B7C9A7A9}"/>
              </a:ext>
            </a:extLst>
          </p:cNvPr>
          <p:cNvSpPr/>
          <p:nvPr userDrawn="1"/>
        </p:nvSpPr>
        <p:spPr>
          <a:xfrm>
            <a:off x="0" y="0"/>
            <a:ext cx="10058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415724" y="483000"/>
            <a:ext cx="9205354" cy="5283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415724" y="1683834"/>
            <a:ext cx="9205354" cy="4493129"/>
          </a:xfrm>
        </p:spPr>
        <p:txBody>
          <a:bodyPr/>
          <a:lstStyle>
            <a:lvl1pPr>
              <a:spcBef>
                <a:spcPts val="16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a:xfrm>
            <a:off x="415724" y="6356350"/>
            <a:ext cx="2743200" cy="365125"/>
          </a:xfrm>
        </p:spPr>
        <p:txBody>
          <a:bodyPr/>
          <a:lstStyle/>
          <a:p>
            <a:fld id="{A53A8E38-8DA5-F54E-9848-04520064DA1A}" type="datetimeFigureOut">
              <a:rPr lang="en-US" smtClean="0"/>
              <a:t>1/6/2022</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a:xfrm>
            <a:off x="3574648" y="6356350"/>
            <a:ext cx="5134454" cy="365125"/>
          </a:xfrm>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415724" y="1305540"/>
            <a:ext cx="9205354"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51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1/6/2022</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99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1/6/2022</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0C564E4D-CF84-D846-AB3F-7053D216DB23}"/>
              </a:ext>
            </a:extLst>
          </p:cNvPr>
          <p:cNvSpPr>
            <a:spLocks noGrp="1"/>
          </p:cNvSpPr>
          <p:nvPr>
            <p:ph type="body" idx="14"/>
          </p:nvPr>
        </p:nvSpPr>
        <p:spPr>
          <a:xfrm>
            <a:off x="839788" y="1681163"/>
            <a:ext cx="4079839"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B3E8A58B-EB75-6E41-9149-6B73C9EEC13B}"/>
              </a:ext>
            </a:extLst>
          </p:cNvPr>
          <p:cNvSpPr>
            <a:spLocks noGrp="1"/>
          </p:cNvSpPr>
          <p:nvPr>
            <p:ph type="body" sz="quarter" idx="3"/>
          </p:nvPr>
        </p:nvSpPr>
        <p:spPr>
          <a:xfrm>
            <a:off x="5778190" y="1681163"/>
            <a:ext cx="408142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58849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5D80-8217-5146-9C74-7BAB2BFD4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46DFD-A8A9-8541-8634-5D494E29435D}"/>
              </a:ext>
            </a:extLst>
          </p:cNvPr>
          <p:cNvSpPr>
            <a:spLocks noGrp="1"/>
          </p:cNvSpPr>
          <p:nvPr>
            <p:ph type="dt" sz="half" idx="10"/>
          </p:nvPr>
        </p:nvSpPr>
        <p:spPr/>
        <p:txBody>
          <a:bodyPr/>
          <a:lstStyle/>
          <a:p>
            <a:fld id="{A53A8E38-8DA5-F54E-9848-04520064DA1A}" type="datetimeFigureOut">
              <a:rPr lang="en-US" smtClean="0"/>
              <a:t>1/6/2022</a:t>
            </a:fld>
            <a:endParaRPr lang="en-US"/>
          </a:p>
        </p:txBody>
      </p:sp>
      <p:sp>
        <p:nvSpPr>
          <p:cNvPr id="4" name="Footer Placeholder 3">
            <a:extLst>
              <a:ext uri="{FF2B5EF4-FFF2-40B4-BE49-F238E27FC236}">
                <a16:creationId xmlns:a16="http://schemas.microsoft.com/office/drawing/2014/main" id="{CB32B3D9-1909-B64A-914C-80EF8E848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61DBAB-3891-0047-86F1-6FD5BA348B3F}"/>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6" name="Rectangle 5">
            <a:extLst>
              <a:ext uri="{FF2B5EF4-FFF2-40B4-BE49-F238E27FC236}">
                <a16:creationId xmlns:a16="http://schemas.microsoft.com/office/drawing/2014/main" id="{A44AF5B3-6DCB-CA46-98CE-F3FDB87CFB75}"/>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2DF3F1-16DD-044D-B131-5E3EA685CDB3}"/>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5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1/6/2022</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Picture Placeholder 9">
            <a:extLst>
              <a:ext uri="{FF2B5EF4-FFF2-40B4-BE49-F238E27FC236}">
                <a16:creationId xmlns:a16="http://schemas.microsoft.com/office/drawing/2014/main" id="{5C3CEF81-2125-2D47-B5D4-A82A386DC439}"/>
              </a:ext>
            </a:extLst>
          </p:cNvPr>
          <p:cNvSpPr>
            <a:spLocks noGrp="1"/>
          </p:cNvSpPr>
          <p:nvPr>
            <p:ph type="pic" sz="quarter" idx="14"/>
          </p:nvPr>
        </p:nvSpPr>
        <p:spPr>
          <a:xfrm>
            <a:off x="5511579" y="1695450"/>
            <a:ext cx="4480560" cy="4481513"/>
          </a:xfrm>
          <a:prstGeom prst="ellipse">
            <a:avLst/>
          </a:prstGeom>
        </p:spPr>
        <p:txBody>
          <a:bodyPr anchor="ctr" anchorCtr="0"/>
          <a:lstStyle>
            <a:lvl1pPr marL="0" indent="0" algn="ctr">
              <a:buNone/>
              <a:defRPr/>
            </a:lvl1pPr>
          </a:lstStyle>
          <a:p>
            <a:endParaRPr lang="en-US"/>
          </a:p>
        </p:txBody>
      </p:sp>
    </p:spTree>
    <p:extLst>
      <p:ext uri="{BB962C8B-B14F-4D97-AF65-F5344CB8AC3E}">
        <p14:creationId xmlns:p14="http://schemas.microsoft.com/office/powerpoint/2010/main" val="154845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3CB28-87B9-5841-818B-14C00405D6A0}"/>
              </a:ext>
            </a:extLst>
          </p:cNvPr>
          <p:cNvSpPr>
            <a:spLocks noGrp="1"/>
          </p:cNvSpPr>
          <p:nvPr>
            <p:ph type="title"/>
          </p:nvPr>
        </p:nvSpPr>
        <p:spPr>
          <a:xfrm>
            <a:off x="838200" y="483000"/>
            <a:ext cx="9021417" cy="5283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F2CA67-BB95-0947-BC6A-21164BE6CC74}"/>
              </a:ext>
            </a:extLst>
          </p:cNvPr>
          <p:cNvSpPr>
            <a:spLocks noGrp="1"/>
          </p:cNvSpPr>
          <p:nvPr>
            <p:ph type="body" idx="1"/>
          </p:nvPr>
        </p:nvSpPr>
        <p:spPr>
          <a:xfrm>
            <a:off x="838200" y="1683834"/>
            <a:ext cx="9021417" cy="44931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E47B7-6E35-4346-8993-CAF6F97FF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A8E38-8DA5-F54E-9848-04520064DA1A}" type="datetimeFigureOut">
              <a:rPr lang="en-US" smtClean="0"/>
              <a:t>1/6/2022</a:t>
            </a:fld>
            <a:endParaRPr lang="en-US"/>
          </a:p>
        </p:txBody>
      </p:sp>
      <p:sp>
        <p:nvSpPr>
          <p:cNvPr id="5" name="Footer Placeholder 4">
            <a:extLst>
              <a:ext uri="{FF2B5EF4-FFF2-40B4-BE49-F238E27FC236}">
                <a16:creationId xmlns:a16="http://schemas.microsoft.com/office/drawing/2014/main" id="{814BE539-C1AE-0442-A4CD-6113FB464917}"/>
              </a:ext>
            </a:extLst>
          </p:cNvPr>
          <p:cNvSpPr>
            <a:spLocks noGrp="1"/>
          </p:cNvSpPr>
          <p:nvPr>
            <p:ph type="ftr" sz="quarter" idx="3"/>
          </p:nvPr>
        </p:nvSpPr>
        <p:spPr>
          <a:xfrm>
            <a:off x="4038600" y="6356350"/>
            <a:ext cx="46705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E301EF-129A-3E4A-A582-22F1ABF12F46}"/>
              </a:ext>
            </a:extLst>
          </p:cNvPr>
          <p:cNvSpPr>
            <a:spLocks noGrp="1"/>
          </p:cNvSpPr>
          <p:nvPr>
            <p:ph type="sldNum" sz="quarter" idx="4"/>
          </p:nvPr>
        </p:nvSpPr>
        <p:spPr>
          <a:xfrm>
            <a:off x="9141254" y="6356350"/>
            <a:ext cx="71836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64B43-6D05-0946-B43E-8ECEAD62DD5F}" type="slidenum">
              <a:rPr lang="en-US" smtClean="0"/>
              <a:t>‹#›</a:t>
            </a:fld>
            <a:endParaRPr lang="en-US"/>
          </a:p>
        </p:txBody>
      </p:sp>
      <p:pic>
        <p:nvPicPr>
          <p:cNvPr id="10" name="Graphic 9">
            <a:extLst>
              <a:ext uri="{FF2B5EF4-FFF2-40B4-BE49-F238E27FC236}">
                <a16:creationId xmlns:a16="http://schemas.microsoft.com/office/drawing/2014/main" id="{C9DB3B0D-8D76-144F-A1EF-60CEEE6250D2}"/>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0439400" y="5245900"/>
            <a:ext cx="1445054" cy="1374091"/>
          </a:xfrm>
          <a:prstGeom prst="rect">
            <a:avLst/>
          </a:prstGeom>
        </p:spPr>
      </p:pic>
    </p:spTree>
    <p:extLst>
      <p:ext uri="{BB962C8B-B14F-4D97-AF65-F5344CB8AC3E}">
        <p14:creationId xmlns:p14="http://schemas.microsoft.com/office/powerpoint/2010/main" val="14528238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700" r:id="rId4"/>
    <p:sldLayoutId id="2147483656" r:id="rId5"/>
    <p:sldLayoutId id="2147483652" r:id="rId6"/>
    <p:sldLayoutId id="2147483702" r:id="rId7"/>
    <p:sldLayoutId id="2147483654" r:id="rId8"/>
    <p:sldLayoutId id="2147483703" r:id="rId9"/>
    <p:sldLayoutId id="2147483655" r:id="rId10"/>
    <p:sldLayoutId id="2147483658" r:id="rId11"/>
    <p:sldLayoutId id="2147483659" r:id="rId12"/>
    <p:sldLayoutId id="2147483660" r:id="rId13"/>
    <p:sldLayoutId id="2147483661" r:id="rId14"/>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600"/>
        </a:spcBef>
        <a:buClr>
          <a:schemeClr val="tx2"/>
        </a:buClr>
        <a:buFont typeface="Arial" panose="020B0604020202020204" pitchFamily="34" charset="0"/>
        <a:buChar char="•"/>
        <a:defRPr sz="2800" kern="1200">
          <a:solidFill>
            <a:schemeClr val="tx1"/>
          </a:solidFill>
          <a:latin typeface="+mn-lt"/>
          <a:ea typeface="+mn-ea"/>
          <a:cs typeface="+mn-cs"/>
        </a:defRPr>
      </a:lvl1pPr>
      <a:lvl2pPr marL="406400" indent="-203200" algn="l" defTabSz="914400" rtl="0" eaLnBrk="1" latinLnBrk="0" hangingPunct="1">
        <a:lnSpc>
          <a:spcPct val="100000"/>
        </a:lnSpc>
        <a:spcBef>
          <a:spcPts val="500"/>
        </a:spcBef>
        <a:buClr>
          <a:schemeClr val="accent1"/>
        </a:buClr>
        <a:buFont typeface="System Font Regular"/>
        <a:buChar char="–"/>
        <a:tabLst/>
        <a:defRPr sz="2400" kern="1200">
          <a:solidFill>
            <a:schemeClr val="tx1"/>
          </a:solidFill>
          <a:latin typeface="+mn-lt"/>
          <a:ea typeface="+mn-ea"/>
          <a:cs typeface="+mn-cs"/>
        </a:defRPr>
      </a:lvl2pPr>
      <a:lvl3pPr marL="628650" indent="-203200" algn="l" defTabSz="914400" rtl="0" eaLnBrk="1" latinLnBrk="0" hangingPunct="1">
        <a:lnSpc>
          <a:spcPct val="100000"/>
        </a:lnSpc>
        <a:spcBef>
          <a:spcPts val="500"/>
        </a:spcBef>
        <a:buClr>
          <a:schemeClr val="tx2"/>
        </a:buClr>
        <a:buFont typeface="Arial" panose="020B0604020202020204" pitchFamily="34" charset="0"/>
        <a:buChar char="•"/>
        <a:tabLst/>
        <a:defRPr sz="2000" kern="1200">
          <a:solidFill>
            <a:schemeClr val="tx1"/>
          </a:solidFill>
          <a:latin typeface="+mn-lt"/>
          <a:ea typeface="+mn-ea"/>
          <a:cs typeface="+mn-cs"/>
        </a:defRPr>
      </a:lvl3pPr>
      <a:lvl4pPr marL="863600" indent="-203200" algn="l" defTabSz="914400" rtl="0" eaLnBrk="1" latinLnBrk="0" hangingPunct="1">
        <a:lnSpc>
          <a:spcPct val="100000"/>
        </a:lnSpc>
        <a:spcBef>
          <a:spcPts val="500"/>
        </a:spcBef>
        <a:buClr>
          <a:schemeClr val="accent1"/>
        </a:buClr>
        <a:buFont typeface="System Font Regular"/>
        <a:buChar char="–"/>
        <a:tabLst/>
        <a:defRPr sz="1800" kern="1200">
          <a:solidFill>
            <a:schemeClr val="tx1"/>
          </a:solidFill>
          <a:latin typeface="+mn-lt"/>
          <a:ea typeface="+mn-ea"/>
          <a:cs typeface="+mn-cs"/>
        </a:defRPr>
      </a:lvl4pPr>
      <a:lvl5pPr marL="1085850" indent="-203200" algn="l" defTabSz="914400" rtl="0" eaLnBrk="1" latinLnBrk="0" hangingPunct="1">
        <a:lnSpc>
          <a:spcPct val="100000"/>
        </a:lnSpc>
        <a:spcBef>
          <a:spcPts val="500"/>
        </a:spcBef>
        <a:buClr>
          <a:schemeClr val="tx2"/>
        </a:buClr>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python/python_lambda.asp"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rstudio.cloud/spaces/181724/projects" TargetMode="External"/><Relationship Id="rId2" Type="http://schemas.openxmlformats.org/officeDocument/2006/relationships/hyperlink" Target="https://github.com/atorus-research/MultilingualMarkdown" TargetMode="Externa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4.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5.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5A71-6383-8B4B-BD75-63D64B67A070}"/>
              </a:ext>
            </a:extLst>
          </p:cNvPr>
          <p:cNvSpPr>
            <a:spLocks noGrp="1"/>
          </p:cNvSpPr>
          <p:nvPr>
            <p:ph type="ctrTitle"/>
          </p:nvPr>
        </p:nvSpPr>
        <p:spPr/>
        <p:txBody>
          <a:bodyPr>
            <a:normAutofit/>
          </a:bodyPr>
          <a:lstStyle/>
          <a:p>
            <a:r>
              <a:rPr lang="en-US" sz="4800"/>
              <a:t>Multilingual Markdown</a:t>
            </a:r>
          </a:p>
        </p:txBody>
      </p:sp>
      <p:sp>
        <p:nvSpPr>
          <p:cNvPr id="3" name="Text Placeholder 2">
            <a:extLst>
              <a:ext uri="{FF2B5EF4-FFF2-40B4-BE49-F238E27FC236}">
                <a16:creationId xmlns:a16="http://schemas.microsoft.com/office/drawing/2014/main" id="{94168FF0-B268-A746-9187-D4263E26F5A9}"/>
              </a:ext>
            </a:extLst>
          </p:cNvPr>
          <p:cNvSpPr>
            <a:spLocks noGrp="1"/>
          </p:cNvSpPr>
          <p:nvPr>
            <p:ph type="subTitle" idx="1"/>
          </p:nvPr>
        </p:nvSpPr>
        <p:spPr/>
        <p:txBody>
          <a:bodyPr/>
          <a:lstStyle/>
          <a:p>
            <a:r>
              <a:rPr lang="en-US"/>
              <a:t>with R and Python Using Reticulate</a:t>
            </a:r>
          </a:p>
        </p:txBody>
      </p:sp>
    </p:spTree>
    <p:extLst>
      <p:ext uri="{BB962C8B-B14F-4D97-AF65-F5344CB8AC3E}">
        <p14:creationId xmlns:p14="http://schemas.microsoft.com/office/powerpoint/2010/main" val="227566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7C4B-2207-462C-A001-DEB66DFB866A}"/>
              </a:ext>
            </a:extLst>
          </p:cNvPr>
          <p:cNvSpPr>
            <a:spLocks noGrp="1"/>
          </p:cNvSpPr>
          <p:nvPr>
            <p:ph type="title"/>
          </p:nvPr>
        </p:nvSpPr>
        <p:spPr>
          <a:xfrm>
            <a:off x="838200" y="483000"/>
            <a:ext cx="9153939" cy="528354"/>
          </a:xfrm>
        </p:spPr>
        <p:txBody>
          <a:bodyPr anchor="ctr">
            <a:normAutofit/>
          </a:bodyPr>
          <a:lstStyle/>
          <a:p>
            <a:r>
              <a:rPr lang="en-US" sz="3100"/>
              <a:t>Python</a:t>
            </a:r>
          </a:p>
        </p:txBody>
      </p:sp>
      <p:graphicFrame>
        <p:nvGraphicFramePr>
          <p:cNvPr id="5" name="Content Placeholder 2">
            <a:extLst>
              <a:ext uri="{FF2B5EF4-FFF2-40B4-BE49-F238E27FC236}">
                <a16:creationId xmlns:a16="http://schemas.microsoft.com/office/drawing/2014/main" id="{D38A96C7-B9B5-4CF2-9D09-663F1B553B12}"/>
              </a:ext>
            </a:extLst>
          </p:cNvPr>
          <p:cNvGraphicFramePr>
            <a:graphicFrameLocks noGrp="1"/>
          </p:cNvGraphicFramePr>
          <p:nvPr>
            <p:ph idx="1"/>
            <p:extLst>
              <p:ext uri="{D42A27DB-BD31-4B8C-83A1-F6EECF244321}">
                <p14:modId xmlns:p14="http://schemas.microsoft.com/office/powerpoint/2010/main" val="1817336734"/>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63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740969" y="2989159"/>
            <a:ext cx="8531157" cy="175432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 reticulate::</a:t>
            </a:r>
            <a:r>
              <a:rPr lang="en-US" b="1" dirty="0" err="1">
                <a:latin typeface="Courier New" panose="02070309020205020404" pitchFamily="49" charset="0"/>
                <a:cs typeface="Courier New" panose="02070309020205020404" pitchFamily="49" charset="0"/>
              </a:rPr>
              <a:t>repl_python</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Python 3.8.3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/local/anaconda3/bin/python)</a:t>
            </a:r>
          </a:p>
          <a:p>
            <a:r>
              <a:rPr lang="en-US" dirty="0">
                <a:latin typeface="Courier New" panose="02070309020205020404" pitchFamily="49" charset="0"/>
                <a:cs typeface="Courier New" panose="02070309020205020404" pitchFamily="49" charset="0"/>
              </a:rPr>
              <a:t>Reticulate 1.22 REPL -- A Python interpreter in R.</a:t>
            </a:r>
          </a:p>
          <a:p>
            <a:r>
              <a:rPr lang="en-US" dirty="0">
                <a:latin typeface="Courier New" panose="02070309020205020404" pitchFamily="49" charset="0"/>
                <a:cs typeface="Courier New" panose="02070309020205020404" pitchFamily="49" charset="0"/>
              </a:rPr>
              <a:t>Enter 'exit' or 'quit' to exit the REPL and return to R.</a:t>
            </a:r>
          </a:p>
          <a:p>
            <a:r>
              <a:rPr lang="en-US" b="1" dirty="0">
                <a:latin typeface="Courier New" panose="02070309020205020404" pitchFamily="49" charset="0"/>
                <a:cs typeface="Courier New" panose="02070309020205020404" pitchFamily="49" charset="0"/>
              </a:rPr>
              <a:t>&gt;&gt;&gt; print("Hello world")</a:t>
            </a:r>
          </a:p>
          <a:p>
            <a:r>
              <a:rPr lang="en-US" dirty="0">
                <a:latin typeface="Courier New" panose="02070309020205020404" pitchFamily="49" charset="0"/>
                <a:cs typeface="Courier New" panose="02070309020205020404" pitchFamily="49" charset="0"/>
              </a:rPr>
              <a:t>Hello world</a:t>
            </a:r>
          </a:p>
        </p:txBody>
      </p:sp>
      <p:sp>
        <p:nvSpPr>
          <p:cNvPr id="4" name="Title 3">
            <a:extLst>
              <a:ext uri="{FF2B5EF4-FFF2-40B4-BE49-F238E27FC236}">
                <a16:creationId xmlns:a16="http://schemas.microsoft.com/office/drawing/2014/main" id="{3ED7951D-C0DB-4114-B1B9-D5096A5B3305}"/>
              </a:ext>
            </a:extLst>
          </p:cNvPr>
          <p:cNvSpPr>
            <a:spLocks noGrp="1"/>
          </p:cNvSpPr>
          <p:nvPr>
            <p:ph type="title"/>
          </p:nvPr>
        </p:nvSpPr>
        <p:spPr/>
        <p:txBody>
          <a:bodyPr>
            <a:normAutofit fontScale="90000"/>
          </a:bodyPr>
          <a:lstStyle/>
          <a:p>
            <a:r>
              <a:rPr lang="en-US" dirty="0"/>
              <a:t>Python Basics</a:t>
            </a:r>
          </a:p>
        </p:txBody>
      </p:sp>
      <p:sp>
        <p:nvSpPr>
          <p:cNvPr id="3" name="Rectangle: Rounded Corners 2">
            <a:extLst>
              <a:ext uri="{FF2B5EF4-FFF2-40B4-BE49-F238E27FC236}">
                <a16:creationId xmlns:a16="http://schemas.microsoft.com/office/drawing/2014/main" id="{E9682A85-A476-48B3-B586-4623A08E0E14}"/>
              </a:ext>
            </a:extLst>
          </p:cNvPr>
          <p:cNvSpPr/>
          <p:nvPr/>
        </p:nvSpPr>
        <p:spPr>
          <a:xfrm>
            <a:off x="3932582" y="2057401"/>
            <a:ext cx="4326835" cy="785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Open the basics.py file</a:t>
            </a:r>
          </a:p>
        </p:txBody>
      </p:sp>
      <p:pic>
        <p:nvPicPr>
          <p:cNvPr id="6" name="Picture 5">
            <a:extLst>
              <a:ext uri="{FF2B5EF4-FFF2-40B4-BE49-F238E27FC236}">
                <a16:creationId xmlns:a16="http://schemas.microsoft.com/office/drawing/2014/main" id="{2CB6A208-1F69-43A0-B95F-035ECE6ED659}"/>
              </a:ext>
            </a:extLst>
          </p:cNvPr>
          <p:cNvPicPr>
            <a:picLocks noChangeAspect="1"/>
          </p:cNvPicPr>
          <p:nvPr/>
        </p:nvPicPr>
        <p:blipFill>
          <a:blip r:embed="rId2"/>
          <a:stretch>
            <a:fillRect/>
          </a:stretch>
        </p:blipFill>
        <p:spPr>
          <a:xfrm>
            <a:off x="6720508" y="2306989"/>
            <a:ext cx="1366509" cy="28601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5411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2551837"/>
            <a:ext cx="8531157" cy="147732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&gt;&gt;&gt; x = 1</a:t>
            </a:r>
          </a:p>
          <a:p>
            <a:r>
              <a:rPr lang="en-US" b="1" dirty="0">
                <a:latin typeface="Courier New" panose="02070309020205020404" pitchFamily="49" charset="0"/>
                <a:cs typeface="Courier New" panose="02070309020205020404" pitchFamily="49" charset="0"/>
              </a:rPr>
              <a:t>&gt;&gt;&gt; print(x)</a:t>
            </a:r>
          </a:p>
          <a:p>
            <a:r>
              <a:rPr lang="en-US" dirty="0">
                <a:latin typeface="Courier New" panose="02070309020205020404" pitchFamily="49" charset="0"/>
                <a:cs typeface="Courier New" panose="02070309020205020404" pitchFamily="49" charset="0"/>
              </a:rPr>
              <a:t>1</a:t>
            </a:r>
          </a:p>
          <a:p>
            <a:r>
              <a:rPr lang="en-US" b="1" dirty="0">
                <a:latin typeface="Courier New" panose="02070309020205020404" pitchFamily="49" charset="0"/>
                <a:cs typeface="Courier New" panose="02070309020205020404" pitchFamily="49" charset="0"/>
              </a:rPr>
              <a:t>&gt;&gt;&gt; print(x + 1)</a:t>
            </a:r>
          </a:p>
          <a:p>
            <a:r>
              <a:rPr lang="en-US" dirty="0">
                <a:latin typeface="Courier New" panose="02070309020205020404" pitchFamily="49" charset="0"/>
                <a:cs typeface="Courier New" panose="02070309020205020404" pitchFamily="49" charset="0"/>
              </a:rPr>
              <a:t>2</a:t>
            </a: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Python Basics</a:t>
            </a:r>
          </a:p>
        </p:txBody>
      </p:sp>
    </p:spTree>
    <p:extLst>
      <p:ext uri="{BB962C8B-B14F-4D97-AF65-F5344CB8AC3E}">
        <p14:creationId xmlns:p14="http://schemas.microsoft.com/office/powerpoint/2010/main" val="294179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2551837"/>
            <a:ext cx="8531157"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&gt;&gt;&gt; x[1]</a:t>
            </a:r>
          </a:p>
          <a:p>
            <a:r>
              <a:rPr lang="en-US" b="1" dirty="0" err="1">
                <a:latin typeface="Courier New" panose="02070309020205020404" pitchFamily="49" charset="0"/>
                <a:cs typeface="Courier New" panose="02070309020205020404" pitchFamily="49" charset="0"/>
              </a:rPr>
              <a:t>TypeError</a:t>
            </a:r>
            <a:r>
              <a:rPr lang="en-US" b="1" dirty="0">
                <a:latin typeface="Courier New" panose="02070309020205020404" pitchFamily="49" charset="0"/>
                <a:cs typeface="Courier New" panose="02070309020205020404" pitchFamily="49" charset="0"/>
              </a:rPr>
              <a:t>: 'int' object is not </a:t>
            </a:r>
            <a:r>
              <a:rPr lang="en-US" b="1" dirty="0" err="1">
                <a:latin typeface="Courier New" panose="02070309020205020404" pitchFamily="49" charset="0"/>
                <a:cs typeface="Courier New" panose="02070309020205020404" pitchFamily="49" charset="0"/>
              </a:rPr>
              <a:t>subscriptable</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type(x)</a:t>
            </a:r>
          </a:p>
          <a:p>
            <a:r>
              <a:rPr lang="en-US" b="1" dirty="0">
                <a:latin typeface="Courier New" panose="02070309020205020404" pitchFamily="49" charset="0"/>
                <a:cs typeface="Courier New" panose="02070309020205020404" pitchFamily="49" charset="0"/>
              </a:rPr>
              <a:t>&lt;class 'int'&gt;</a:t>
            </a:r>
            <a:endParaRPr lang="en-US" dirty="0">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Python Basics</a:t>
            </a:r>
          </a:p>
        </p:txBody>
      </p:sp>
    </p:spTree>
    <p:extLst>
      <p:ext uri="{BB962C8B-B14F-4D97-AF65-F5344CB8AC3E}">
        <p14:creationId xmlns:p14="http://schemas.microsoft.com/office/powerpoint/2010/main" val="207084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E82A-48BE-41DD-AF32-7FFEF7AE2316}"/>
              </a:ext>
            </a:extLst>
          </p:cNvPr>
          <p:cNvSpPr>
            <a:spLocks noGrp="1"/>
          </p:cNvSpPr>
          <p:nvPr>
            <p:ph type="title"/>
          </p:nvPr>
        </p:nvSpPr>
        <p:spPr/>
        <p:txBody>
          <a:bodyPr>
            <a:normAutofit fontScale="90000"/>
          </a:bodyPr>
          <a:lstStyle/>
          <a:p>
            <a:r>
              <a:rPr lang="en-US" dirty="0"/>
              <a:t>Python Data Types</a:t>
            </a:r>
          </a:p>
        </p:txBody>
      </p:sp>
      <p:sp>
        <p:nvSpPr>
          <p:cNvPr id="3" name="Content Placeholder 2">
            <a:extLst>
              <a:ext uri="{FF2B5EF4-FFF2-40B4-BE49-F238E27FC236}">
                <a16:creationId xmlns:a16="http://schemas.microsoft.com/office/drawing/2014/main" id="{5DF6F2DD-8D06-42E6-B752-380DCA1A6CE3}"/>
              </a:ext>
            </a:extLst>
          </p:cNvPr>
          <p:cNvSpPr>
            <a:spLocks noGrp="1"/>
          </p:cNvSpPr>
          <p:nvPr>
            <p:ph idx="1"/>
          </p:nvPr>
        </p:nvSpPr>
        <p:spPr/>
        <p:txBody>
          <a:bodyPr>
            <a:normAutofit lnSpcReduction="10000"/>
          </a:bodyPr>
          <a:lstStyle/>
          <a:p>
            <a:r>
              <a:rPr lang="en-US" dirty="0"/>
              <a:t>Numbers</a:t>
            </a:r>
          </a:p>
          <a:p>
            <a:r>
              <a:rPr lang="en-US" dirty="0"/>
              <a:t>Strings</a:t>
            </a:r>
          </a:p>
          <a:p>
            <a:r>
              <a:rPr lang="en-US" dirty="0"/>
              <a:t>Booleans</a:t>
            </a:r>
          </a:p>
          <a:p>
            <a:r>
              <a:rPr lang="en-US" dirty="0" err="1"/>
              <a:t>Iterables</a:t>
            </a:r>
            <a:endParaRPr lang="en-US" dirty="0"/>
          </a:p>
          <a:p>
            <a:pPr lvl="1"/>
            <a:r>
              <a:rPr lang="en-US" dirty="0"/>
              <a:t>Lists</a:t>
            </a:r>
          </a:p>
          <a:p>
            <a:pPr lvl="1"/>
            <a:r>
              <a:rPr lang="en-US" dirty="0"/>
              <a:t>Tuples</a:t>
            </a:r>
          </a:p>
          <a:p>
            <a:pPr lvl="1"/>
            <a:r>
              <a:rPr lang="en-US" dirty="0"/>
              <a:t>Dictionaries</a:t>
            </a:r>
          </a:p>
          <a:p>
            <a:r>
              <a:rPr lang="en-US" dirty="0"/>
              <a:t>Other types include: </a:t>
            </a:r>
          </a:p>
          <a:p>
            <a:pPr lvl="1"/>
            <a:r>
              <a:rPr lang="en-US" dirty="0"/>
              <a:t>Sets, None, Files</a:t>
            </a:r>
          </a:p>
        </p:txBody>
      </p:sp>
    </p:spTree>
    <p:extLst>
      <p:ext uri="{BB962C8B-B14F-4D97-AF65-F5344CB8AC3E}">
        <p14:creationId xmlns:p14="http://schemas.microsoft.com/office/powerpoint/2010/main" val="3119158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2551837"/>
            <a:ext cx="8531157"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&gt;&gt;&gt; for i in range(1,11):</a:t>
            </a:r>
          </a:p>
          <a:p>
            <a:r>
              <a:rPr lang="en-US" b="1" dirty="0">
                <a:latin typeface="Courier New" panose="02070309020205020404" pitchFamily="49" charset="0"/>
                <a:cs typeface="Courier New" panose="02070309020205020404" pitchFamily="49" charset="0"/>
              </a:rPr>
              <a:t>... print(i)</a:t>
            </a:r>
          </a:p>
          <a:p>
            <a:r>
              <a:rPr lang="en-US" b="1" dirty="0" err="1">
                <a:latin typeface="Courier New" panose="02070309020205020404" pitchFamily="49" charset="0"/>
                <a:cs typeface="Courier New" panose="02070309020205020404" pitchFamily="49" charset="0"/>
              </a:rPr>
              <a:t>SyntaxError</a:t>
            </a:r>
            <a:r>
              <a:rPr lang="en-US" b="1" dirty="0">
                <a:latin typeface="Courier New" panose="02070309020205020404" pitchFamily="49" charset="0"/>
                <a:cs typeface="Courier New" panose="02070309020205020404" pitchFamily="49" charset="0"/>
              </a:rPr>
              <a:t>: unexpected EOF while parsing (&lt;string&gt;, line 1)</a:t>
            </a:r>
          </a:p>
          <a:p>
            <a:r>
              <a:rPr lang="en-US" b="1" dirty="0" err="1">
                <a:latin typeface="Courier New" panose="02070309020205020404" pitchFamily="49" charset="0"/>
                <a:cs typeface="Courier New" panose="02070309020205020404" pitchFamily="49" charset="0"/>
              </a:rPr>
              <a:t>NameError</a:t>
            </a:r>
            <a:r>
              <a:rPr lang="en-US" b="1" dirty="0">
                <a:latin typeface="Courier New" panose="02070309020205020404" pitchFamily="49" charset="0"/>
                <a:cs typeface="Courier New" panose="02070309020205020404" pitchFamily="49" charset="0"/>
              </a:rPr>
              <a:t>: name 'i' is not defined</a:t>
            </a:r>
            <a:endParaRPr lang="en-US" dirty="0">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White Space is Important! </a:t>
            </a:r>
          </a:p>
        </p:txBody>
      </p:sp>
    </p:spTree>
    <p:extLst>
      <p:ext uri="{BB962C8B-B14F-4D97-AF65-F5344CB8AC3E}">
        <p14:creationId xmlns:p14="http://schemas.microsoft.com/office/powerpoint/2010/main" val="218934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1935610"/>
            <a:ext cx="8531157" cy="369331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&gt;&gt;&gt; for i in range(1,11):</a:t>
            </a:r>
          </a:p>
          <a:p>
            <a:r>
              <a:rPr lang="en-US" b="1" dirty="0">
                <a:latin typeface="Courier New" panose="02070309020205020404" pitchFamily="49" charset="0"/>
                <a:cs typeface="Courier New" panose="02070309020205020404" pitchFamily="49" charset="0"/>
              </a:rPr>
              <a:t>...     print(i)</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1</a:t>
            </a:r>
          </a:p>
          <a:p>
            <a:r>
              <a:rPr lang="en-US" b="1" dirty="0">
                <a:latin typeface="Courier New" panose="02070309020205020404" pitchFamily="49" charset="0"/>
                <a:cs typeface="Courier New" panose="02070309020205020404" pitchFamily="49" charset="0"/>
              </a:rPr>
              <a:t>2</a:t>
            </a:r>
          </a:p>
          <a:p>
            <a:r>
              <a:rPr lang="en-US" b="1" dirty="0">
                <a:latin typeface="Courier New" panose="02070309020205020404" pitchFamily="49" charset="0"/>
                <a:cs typeface="Courier New" panose="02070309020205020404" pitchFamily="49" charset="0"/>
              </a:rPr>
              <a:t>3</a:t>
            </a:r>
          </a:p>
          <a:p>
            <a:r>
              <a:rPr lang="en-US" b="1" dirty="0">
                <a:latin typeface="Courier New" panose="02070309020205020404" pitchFamily="49" charset="0"/>
                <a:cs typeface="Courier New" panose="02070309020205020404" pitchFamily="49" charset="0"/>
              </a:rPr>
              <a:t>4</a:t>
            </a:r>
          </a:p>
          <a:p>
            <a:r>
              <a:rPr lang="en-US" b="1" dirty="0">
                <a:latin typeface="Courier New" panose="02070309020205020404" pitchFamily="49" charset="0"/>
                <a:cs typeface="Courier New" panose="02070309020205020404" pitchFamily="49" charset="0"/>
              </a:rPr>
              <a:t>5</a:t>
            </a:r>
          </a:p>
          <a:p>
            <a:r>
              <a:rPr lang="en-US" b="1" dirty="0">
                <a:latin typeface="Courier New" panose="02070309020205020404" pitchFamily="49" charset="0"/>
                <a:cs typeface="Courier New" panose="02070309020205020404" pitchFamily="49" charset="0"/>
              </a:rPr>
              <a:t>6</a:t>
            </a:r>
          </a:p>
          <a:p>
            <a:r>
              <a:rPr lang="en-US" b="1" dirty="0">
                <a:latin typeface="Courier New" panose="02070309020205020404" pitchFamily="49" charset="0"/>
                <a:cs typeface="Courier New" panose="02070309020205020404" pitchFamily="49" charset="0"/>
              </a:rPr>
              <a:t>7</a:t>
            </a:r>
          </a:p>
          <a:p>
            <a:r>
              <a:rPr lang="en-US" b="1" dirty="0">
                <a:latin typeface="Courier New" panose="02070309020205020404" pitchFamily="49" charset="0"/>
                <a:cs typeface="Courier New" panose="02070309020205020404" pitchFamily="49" charset="0"/>
              </a:rPr>
              <a:t>8</a:t>
            </a:r>
          </a:p>
          <a:p>
            <a:r>
              <a:rPr lang="en-US" b="1" dirty="0">
                <a:latin typeface="Courier New" panose="02070309020205020404" pitchFamily="49" charset="0"/>
                <a:cs typeface="Courier New" panose="02070309020205020404" pitchFamily="49" charset="0"/>
              </a:rPr>
              <a:t>9</a:t>
            </a:r>
          </a:p>
          <a:p>
            <a:r>
              <a:rPr lang="en-US" b="1" dirty="0">
                <a:latin typeface="Courier New" panose="02070309020205020404" pitchFamily="49" charset="0"/>
                <a:cs typeface="Courier New" panose="02070309020205020404" pitchFamily="49" charset="0"/>
              </a:rPr>
              <a:t>10</a:t>
            </a: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White Space is Important! </a:t>
            </a:r>
          </a:p>
        </p:txBody>
      </p:sp>
    </p:spTree>
    <p:extLst>
      <p:ext uri="{BB962C8B-B14F-4D97-AF65-F5344CB8AC3E}">
        <p14:creationId xmlns:p14="http://schemas.microsoft.com/office/powerpoint/2010/main" val="171208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909934" y="4032767"/>
            <a:ext cx="8531157" cy="6463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&gt;&gt;&gt; for i in range(1,11):</a:t>
            </a:r>
          </a:p>
          <a:p>
            <a:r>
              <a:rPr lang="en-US" b="1" dirty="0">
                <a:latin typeface="Courier New" panose="02070309020205020404" pitchFamily="49" charset="0"/>
                <a:cs typeface="Courier New" panose="02070309020205020404" pitchFamily="49" charset="0"/>
              </a:rPr>
              <a:t>...     print(i)</a:t>
            </a: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For Loops</a:t>
            </a:r>
          </a:p>
        </p:txBody>
      </p:sp>
      <p:sp>
        <p:nvSpPr>
          <p:cNvPr id="4" name="TextBox 3">
            <a:extLst>
              <a:ext uri="{FF2B5EF4-FFF2-40B4-BE49-F238E27FC236}">
                <a16:creationId xmlns:a16="http://schemas.microsoft.com/office/drawing/2014/main" id="{3078C204-0EC9-46A4-8451-6EDE15CFBE6F}"/>
              </a:ext>
            </a:extLst>
          </p:cNvPr>
          <p:cNvSpPr txBox="1"/>
          <p:nvPr/>
        </p:nvSpPr>
        <p:spPr>
          <a:xfrm>
            <a:off x="1909933" y="2127767"/>
            <a:ext cx="8531157"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 for (i in 1:10) {</a:t>
            </a:r>
          </a:p>
          <a:p>
            <a:r>
              <a:rPr lang="en-US" b="1" dirty="0">
                <a:latin typeface="Courier New" panose="02070309020205020404" pitchFamily="49" charset="0"/>
                <a:cs typeface="Courier New" panose="02070309020205020404" pitchFamily="49" charset="0"/>
              </a:rPr>
              <a:t>+     print(i)</a:t>
            </a:r>
          </a:p>
          <a:p>
            <a:r>
              <a:rPr lang="en-US" b="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6425DE82-471B-4598-8F61-19A3D6F83BD3}"/>
              </a:ext>
            </a:extLst>
          </p:cNvPr>
          <p:cNvSpPr txBox="1"/>
          <p:nvPr/>
        </p:nvSpPr>
        <p:spPr>
          <a:xfrm>
            <a:off x="1909933" y="1717238"/>
            <a:ext cx="465519" cy="369332"/>
          </a:xfrm>
          <a:prstGeom prst="rect">
            <a:avLst/>
          </a:prstGeom>
          <a:noFill/>
        </p:spPr>
        <p:txBody>
          <a:bodyPr wrap="square" rtlCol="0">
            <a:spAutoFit/>
          </a:bodyPr>
          <a:lstStyle/>
          <a:p>
            <a:r>
              <a:rPr lang="en-US" b="1" dirty="0"/>
              <a:t>R</a:t>
            </a:r>
          </a:p>
        </p:txBody>
      </p:sp>
      <p:sp>
        <p:nvSpPr>
          <p:cNvPr id="8" name="TextBox 7">
            <a:extLst>
              <a:ext uri="{FF2B5EF4-FFF2-40B4-BE49-F238E27FC236}">
                <a16:creationId xmlns:a16="http://schemas.microsoft.com/office/drawing/2014/main" id="{CE4201FC-A314-4134-9C2D-DEA8F4891B8F}"/>
              </a:ext>
            </a:extLst>
          </p:cNvPr>
          <p:cNvSpPr txBox="1"/>
          <p:nvPr/>
        </p:nvSpPr>
        <p:spPr>
          <a:xfrm>
            <a:off x="1909933" y="3622238"/>
            <a:ext cx="1032050" cy="369332"/>
          </a:xfrm>
          <a:prstGeom prst="rect">
            <a:avLst/>
          </a:prstGeom>
          <a:noFill/>
        </p:spPr>
        <p:txBody>
          <a:bodyPr wrap="square" rtlCol="0">
            <a:spAutoFit/>
          </a:bodyPr>
          <a:lstStyle/>
          <a:p>
            <a:r>
              <a:rPr lang="en-US" b="1" dirty="0"/>
              <a:t>Python</a:t>
            </a:r>
          </a:p>
        </p:txBody>
      </p:sp>
    </p:spTree>
    <p:extLst>
      <p:ext uri="{BB962C8B-B14F-4D97-AF65-F5344CB8AC3E}">
        <p14:creationId xmlns:p14="http://schemas.microsoft.com/office/powerpoint/2010/main" val="1864646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1776584"/>
            <a:ext cx="8531157" cy="4524315"/>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&gt;&gt;&gt; for i in range(1,11):</a:t>
            </a:r>
          </a:p>
          <a:p>
            <a:r>
              <a:rPr lang="en-US" b="1" dirty="0">
                <a:latin typeface="Courier New" panose="02070309020205020404" pitchFamily="49" charset="0"/>
                <a:cs typeface="Courier New" panose="02070309020205020404" pitchFamily="49" charset="0"/>
              </a:rPr>
              <a:t>...     if i % 2 == 0:</a:t>
            </a:r>
          </a:p>
          <a:p>
            <a:r>
              <a:rPr lang="en-US" b="1" dirty="0">
                <a:latin typeface="Courier New" panose="02070309020205020404" pitchFamily="49" charset="0"/>
                <a:cs typeface="Courier New" panose="02070309020205020404" pitchFamily="49" charset="0"/>
              </a:rPr>
              <a:t>...         print('even')</a:t>
            </a:r>
          </a:p>
          <a:p>
            <a:r>
              <a:rPr lang="en-US" b="1" dirty="0">
                <a:latin typeface="Courier New" panose="02070309020205020404" pitchFamily="49" charset="0"/>
                <a:cs typeface="Courier New" panose="02070309020205020404" pitchFamily="49" charset="0"/>
              </a:rPr>
              <a:t>...     else:</a:t>
            </a:r>
          </a:p>
          <a:p>
            <a:r>
              <a:rPr lang="en-US" b="1" dirty="0">
                <a:latin typeface="Courier New" panose="02070309020205020404" pitchFamily="49" charset="0"/>
                <a:cs typeface="Courier New" panose="02070309020205020404" pitchFamily="49" charset="0"/>
              </a:rPr>
              <a:t>...         print('odd')</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odd</a:t>
            </a:r>
          </a:p>
          <a:p>
            <a:r>
              <a:rPr lang="en-US" b="1" dirty="0">
                <a:latin typeface="Courier New" panose="02070309020205020404" pitchFamily="49" charset="0"/>
                <a:cs typeface="Courier New" panose="02070309020205020404" pitchFamily="49" charset="0"/>
              </a:rPr>
              <a:t>even</a:t>
            </a:r>
          </a:p>
          <a:p>
            <a:r>
              <a:rPr lang="en-US" b="1" dirty="0">
                <a:latin typeface="Courier New" panose="02070309020205020404" pitchFamily="49" charset="0"/>
                <a:cs typeface="Courier New" panose="02070309020205020404" pitchFamily="49" charset="0"/>
              </a:rPr>
              <a:t>odd</a:t>
            </a:r>
          </a:p>
          <a:p>
            <a:r>
              <a:rPr lang="en-US" b="1" dirty="0">
                <a:latin typeface="Courier New" panose="02070309020205020404" pitchFamily="49" charset="0"/>
                <a:cs typeface="Courier New" panose="02070309020205020404" pitchFamily="49" charset="0"/>
              </a:rPr>
              <a:t>even</a:t>
            </a:r>
          </a:p>
          <a:p>
            <a:r>
              <a:rPr lang="en-US" b="1" dirty="0">
                <a:latin typeface="Courier New" panose="02070309020205020404" pitchFamily="49" charset="0"/>
                <a:cs typeface="Courier New" panose="02070309020205020404" pitchFamily="49" charset="0"/>
              </a:rPr>
              <a:t>odd</a:t>
            </a:r>
          </a:p>
          <a:p>
            <a:r>
              <a:rPr lang="en-US" b="1" dirty="0">
                <a:latin typeface="Courier New" panose="02070309020205020404" pitchFamily="49" charset="0"/>
                <a:cs typeface="Courier New" panose="02070309020205020404" pitchFamily="49" charset="0"/>
              </a:rPr>
              <a:t>even</a:t>
            </a:r>
          </a:p>
          <a:p>
            <a:r>
              <a:rPr lang="en-US" b="1" dirty="0">
                <a:latin typeface="Courier New" panose="02070309020205020404" pitchFamily="49" charset="0"/>
                <a:cs typeface="Courier New" panose="02070309020205020404" pitchFamily="49" charset="0"/>
              </a:rPr>
              <a:t>odd</a:t>
            </a:r>
          </a:p>
          <a:p>
            <a:r>
              <a:rPr lang="en-US" b="1" dirty="0">
                <a:latin typeface="Courier New" panose="02070309020205020404" pitchFamily="49" charset="0"/>
                <a:cs typeface="Courier New" panose="02070309020205020404" pitchFamily="49" charset="0"/>
              </a:rPr>
              <a:t>even</a:t>
            </a:r>
          </a:p>
          <a:p>
            <a:r>
              <a:rPr lang="en-US" b="1" dirty="0">
                <a:latin typeface="Courier New" panose="02070309020205020404" pitchFamily="49" charset="0"/>
                <a:cs typeface="Courier New" panose="02070309020205020404" pitchFamily="49" charset="0"/>
              </a:rPr>
              <a:t>odd</a:t>
            </a:r>
          </a:p>
          <a:p>
            <a:r>
              <a:rPr lang="en-US" b="1" dirty="0">
                <a:latin typeface="Courier New" panose="02070309020205020404" pitchFamily="49" charset="0"/>
                <a:cs typeface="Courier New" panose="02070309020205020404" pitchFamily="49" charset="0"/>
              </a:rPr>
              <a:t>even</a:t>
            </a: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Conditionals</a:t>
            </a:r>
          </a:p>
        </p:txBody>
      </p:sp>
    </p:spTree>
    <p:extLst>
      <p:ext uri="{BB962C8B-B14F-4D97-AF65-F5344CB8AC3E}">
        <p14:creationId xmlns:p14="http://schemas.microsoft.com/office/powerpoint/2010/main" val="571841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1498288"/>
            <a:ext cx="8531157" cy="5078313"/>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&gt;&gt;&gt; for i in range(1,11):</a:t>
            </a:r>
          </a:p>
          <a:p>
            <a:r>
              <a:rPr lang="en-US" b="1" dirty="0">
                <a:latin typeface="Courier New" panose="02070309020205020404" pitchFamily="49" charset="0"/>
                <a:cs typeface="Courier New" panose="02070309020205020404" pitchFamily="49" charset="0"/>
              </a:rPr>
              <a:t>...     if i % 2 == 0:</a:t>
            </a:r>
          </a:p>
          <a:p>
            <a:r>
              <a:rPr lang="en-US" b="1" dirty="0">
                <a:latin typeface="Courier New" panose="02070309020205020404" pitchFamily="49" charset="0"/>
                <a:cs typeface="Courier New" panose="02070309020205020404" pitchFamily="49" charset="0"/>
              </a:rPr>
              <a:t>...         print('even')</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 i == 5:</a:t>
            </a:r>
          </a:p>
          <a:p>
            <a:r>
              <a:rPr lang="en-US" b="1" dirty="0">
                <a:latin typeface="Courier New" panose="02070309020205020404" pitchFamily="49" charset="0"/>
                <a:cs typeface="Courier New" panose="02070309020205020404" pitchFamily="49" charset="0"/>
              </a:rPr>
              <a:t>...         print('FIVE!')</a:t>
            </a:r>
          </a:p>
          <a:p>
            <a:r>
              <a:rPr lang="en-US" b="1" dirty="0">
                <a:latin typeface="Courier New" panose="02070309020205020404" pitchFamily="49" charset="0"/>
                <a:cs typeface="Courier New" panose="02070309020205020404" pitchFamily="49" charset="0"/>
              </a:rPr>
              <a:t>...     else:</a:t>
            </a:r>
          </a:p>
          <a:p>
            <a:r>
              <a:rPr lang="en-US" b="1" dirty="0">
                <a:latin typeface="Courier New" panose="02070309020205020404" pitchFamily="49" charset="0"/>
                <a:cs typeface="Courier New" panose="02070309020205020404" pitchFamily="49" charset="0"/>
              </a:rPr>
              <a:t>...         print('odd')</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odd</a:t>
            </a:r>
          </a:p>
          <a:p>
            <a:r>
              <a:rPr lang="en-US" b="1" dirty="0">
                <a:latin typeface="Courier New" panose="02070309020205020404" pitchFamily="49" charset="0"/>
                <a:cs typeface="Courier New" panose="02070309020205020404" pitchFamily="49" charset="0"/>
              </a:rPr>
              <a:t>even</a:t>
            </a:r>
          </a:p>
          <a:p>
            <a:r>
              <a:rPr lang="en-US" b="1" dirty="0">
                <a:latin typeface="Courier New" panose="02070309020205020404" pitchFamily="49" charset="0"/>
                <a:cs typeface="Courier New" panose="02070309020205020404" pitchFamily="49" charset="0"/>
              </a:rPr>
              <a:t>odd</a:t>
            </a:r>
          </a:p>
          <a:p>
            <a:r>
              <a:rPr lang="en-US" b="1" dirty="0">
                <a:latin typeface="Courier New" panose="02070309020205020404" pitchFamily="49" charset="0"/>
                <a:cs typeface="Courier New" panose="02070309020205020404" pitchFamily="49" charset="0"/>
              </a:rPr>
              <a:t>even</a:t>
            </a:r>
          </a:p>
          <a:p>
            <a:r>
              <a:rPr lang="en-US" b="1" dirty="0">
                <a:latin typeface="Courier New" panose="02070309020205020404" pitchFamily="49" charset="0"/>
                <a:cs typeface="Courier New" panose="02070309020205020404" pitchFamily="49" charset="0"/>
              </a:rPr>
              <a:t>FIVE!</a:t>
            </a:r>
          </a:p>
          <a:p>
            <a:r>
              <a:rPr lang="en-US" b="1" dirty="0">
                <a:latin typeface="Courier New" panose="02070309020205020404" pitchFamily="49" charset="0"/>
                <a:cs typeface="Courier New" panose="02070309020205020404" pitchFamily="49" charset="0"/>
              </a:rPr>
              <a:t>even</a:t>
            </a:r>
          </a:p>
          <a:p>
            <a:r>
              <a:rPr lang="en-US" b="1" dirty="0">
                <a:latin typeface="Courier New" panose="02070309020205020404" pitchFamily="49" charset="0"/>
                <a:cs typeface="Courier New" panose="02070309020205020404" pitchFamily="49" charset="0"/>
              </a:rPr>
              <a:t>odd</a:t>
            </a:r>
          </a:p>
          <a:p>
            <a:r>
              <a:rPr lang="en-US" b="1" dirty="0">
                <a:latin typeface="Courier New" panose="02070309020205020404" pitchFamily="49" charset="0"/>
                <a:cs typeface="Courier New" panose="02070309020205020404" pitchFamily="49" charset="0"/>
              </a:rPr>
              <a:t>even</a:t>
            </a:r>
          </a:p>
          <a:p>
            <a:r>
              <a:rPr lang="en-US" b="1" dirty="0">
                <a:latin typeface="Courier New" panose="02070309020205020404" pitchFamily="49" charset="0"/>
                <a:cs typeface="Courier New" panose="02070309020205020404" pitchFamily="49" charset="0"/>
              </a:rPr>
              <a:t>odd</a:t>
            </a:r>
          </a:p>
          <a:p>
            <a:r>
              <a:rPr lang="en-US" b="1" dirty="0">
                <a:latin typeface="Courier New" panose="02070309020205020404" pitchFamily="49" charset="0"/>
                <a:cs typeface="Courier New" panose="02070309020205020404" pitchFamily="49" charset="0"/>
              </a:rPr>
              <a:t>even</a:t>
            </a: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Conditionals</a:t>
            </a:r>
          </a:p>
        </p:txBody>
      </p:sp>
    </p:spTree>
    <p:extLst>
      <p:ext uri="{BB962C8B-B14F-4D97-AF65-F5344CB8AC3E}">
        <p14:creationId xmlns:p14="http://schemas.microsoft.com/office/powerpoint/2010/main" val="411589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5A71-6383-8B4B-BD75-63D64B67A070}"/>
              </a:ext>
            </a:extLst>
          </p:cNvPr>
          <p:cNvSpPr>
            <a:spLocks noGrp="1"/>
          </p:cNvSpPr>
          <p:nvPr>
            <p:ph type="title"/>
          </p:nvPr>
        </p:nvSpPr>
        <p:spPr>
          <a:xfrm>
            <a:off x="838200" y="483000"/>
            <a:ext cx="9153939" cy="528354"/>
          </a:xfrm>
        </p:spPr>
        <p:txBody>
          <a:bodyPr anchor="ctr">
            <a:normAutofit/>
          </a:bodyPr>
          <a:lstStyle/>
          <a:p>
            <a:r>
              <a:rPr lang="en-US" sz="3100"/>
              <a:t>Multilingual Markdown</a:t>
            </a:r>
          </a:p>
        </p:txBody>
      </p:sp>
      <p:graphicFrame>
        <p:nvGraphicFramePr>
          <p:cNvPr id="5" name="Text Placeholder 2">
            <a:extLst>
              <a:ext uri="{FF2B5EF4-FFF2-40B4-BE49-F238E27FC236}">
                <a16:creationId xmlns:a16="http://schemas.microsoft.com/office/drawing/2014/main" id="{E846F269-D3B1-47D4-AC08-1F4F9B5ECCBF}"/>
              </a:ext>
            </a:extLst>
          </p:cNvPr>
          <p:cNvGraphicFramePr>
            <a:graphicFrameLocks noGrp="1"/>
          </p:cNvGraphicFramePr>
          <p:nvPr>
            <p:ph idx="1"/>
            <p:extLst>
              <p:ext uri="{D42A27DB-BD31-4B8C-83A1-F6EECF244321}">
                <p14:modId xmlns:p14="http://schemas.microsoft.com/office/powerpoint/2010/main" val="952987122"/>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89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1836218"/>
            <a:ext cx="8531157"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b="1">
                <a:latin typeface="Courier New" panose="02070309020205020404" pitchFamily="49" charset="0"/>
                <a:cs typeface="Courier New" panose="02070309020205020404" pitchFamily="49" charset="0"/>
              </a:rPr>
              <a:t>&gt;&gt;&gt; x = "Hello"</a:t>
            </a:r>
          </a:p>
          <a:p>
            <a:r>
              <a:rPr lang="es-ES" b="1">
                <a:latin typeface="Courier New" panose="02070309020205020404" pitchFamily="49" charset="0"/>
                <a:cs typeface="Courier New" panose="02070309020205020404" pitchFamily="49" charset="0"/>
              </a:rPr>
              <a:t>&gt;&gt;&gt; y = "Goodbye"</a:t>
            </a:r>
          </a:p>
          <a:p>
            <a:r>
              <a:rPr lang="es-ES" b="1">
                <a:latin typeface="Courier New" panose="02070309020205020404" pitchFamily="49" charset="0"/>
                <a:cs typeface="Courier New" panose="02070309020205020404" pitchFamily="49" charset="0"/>
              </a:rPr>
              <a:t>&gt;&gt;&gt; x + y</a:t>
            </a:r>
          </a:p>
          <a:p>
            <a:r>
              <a:rPr lang="es-ES" b="1">
                <a:latin typeface="Courier New" panose="02070309020205020404" pitchFamily="49" charset="0"/>
                <a:cs typeface="Courier New" panose="02070309020205020404" pitchFamily="49" charset="0"/>
              </a:rPr>
              <a:t>'HelloGoodbye'</a:t>
            </a:r>
            <a:endParaRPr lang="en-US" b="1" dirty="0">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String Things</a:t>
            </a:r>
          </a:p>
        </p:txBody>
      </p:sp>
      <p:sp>
        <p:nvSpPr>
          <p:cNvPr id="6" name="TextBox 5">
            <a:extLst>
              <a:ext uri="{FF2B5EF4-FFF2-40B4-BE49-F238E27FC236}">
                <a16:creationId xmlns:a16="http://schemas.microsoft.com/office/drawing/2014/main" id="{E2799437-4572-4149-BF74-23A74304285E}"/>
              </a:ext>
            </a:extLst>
          </p:cNvPr>
          <p:cNvSpPr txBox="1"/>
          <p:nvPr/>
        </p:nvSpPr>
        <p:spPr>
          <a:xfrm>
            <a:off x="1830421" y="3707152"/>
            <a:ext cx="8531157" cy="6463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b="1" dirty="0">
                <a:latin typeface="Courier New" panose="02070309020205020404" pitchFamily="49" charset="0"/>
                <a:cs typeface="Courier New" panose="02070309020205020404" pitchFamily="49" charset="0"/>
              </a:rPr>
              <a:t>&gt;&gt;&gt; 'el' in "</a:t>
            </a:r>
            <a:r>
              <a:rPr lang="es-ES" b="1" dirty="0" err="1">
                <a:latin typeface="Courier New" panose="02070309020205020404" pitchFamily="49" charset="0"/>
                <a:cs typeface="Courier New" panose="02070309020205020404" pitchFamily="49" charset="0"/>
              </a:rPr>
              <a:t>Hello</a:t>
            </a:r>
            <a:r>
              <a:rPr lang="es-ES" b="1" dirty="0">
                <a:latin typeface="Courier New" panose="02070309020205020404" pitchFamily="49" charset="0"/>
                <a:cs typeface="Courier New" panose="02070309020205020404" pitchFamily="49" charset="0"/>
              </a:rPr>
              <a:t>"</a:t>
            </a:r>
          </a:p>
          <a:p>
            <a:r>
              <a:rPr lang="es-ES" b="1" dirty="0">
                <a:latin typeface="Courier New" panose="02070309020205020404" pitchFamily="49" charset="0"/>
                <a:cs typeface="Courier New" panose="02070309020205020404" pitchFamily="49" charset="0"/>
              </a:rPr>
              <a:t>True</a:t>
            </a:r>
            <a:endParaRPr lang="en-US" b="1"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C9E4012E-B502-4EB3-BBD3-F8F983844A53}"/>
              </a:ext>
            </a:extLst>
          </p:cNvPr>
          <p:cNvSpPr txBox="1"/>
          <p:nvPr/>
        </p:nvSpPr>
        <p:spPr>
          <a:xfrm>
            <a:off x="1830420" y="4547010"/>
            <a:ext cx="8531157" cy="6463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b="1" dirty="0">
                <a:latin typeface="Courier New" panose="02070309020205020404" pitchFamily="49" charset="0"/>
                <a:cs typeface="Courier New" panose="02070309020205020404" pitchFamily="49" charset="0"/>
              </a:rPr>
              <a:t>&gt;&gt;&gt; '</a:t>
            </a:r>
            <a:r>
              <a:rPr lang="es-ES" b="1" dirty="0" err="1">
                <a:latin typeface="Courier New" panose="02070309020205020404" pitchFamily="49" charset="0"/>
                <a:cs typeface="Courier New" panose="02070309020205020404" pitchFamily="49" charset="0"/>
              </a:rPr>
              <a:t>Hello</a:t>
            </a:r>
            <a:r>
              <a:rPr lang="es-ES" b="1" dirty="0">
                <a:latin typeface="Courier New" panose="02070309020205020404" pitchFamily="49" charset="0"/>
                <a:cs typeface="Courier New" panose="02070309020205020404" pitchFamily="49" charset="0"/>
              </a:rPr>
              <a:t>'.</a:t>
            </a:r>
            <a:r>
              <a:rPr lang="es-ES" b="1" dirty="0" err="1">
                <a:latin typeface="Courier New" panose="02070309020205020404" pitchFamily="49" charset="0"/>
                <a:cs typeface="Courier New" panose="02070309020205020404" pitchFamily="49" charset="0"/>
              </a:rPr>
              <a:t>find</a:t>
            </a:r>
            <a:r>
              <a:rPr lang="es-ES" b="1" dirty="0">
                <a:latin typeface="Courier New" panose="02070309020205020404" pitchFamily="49" charset="0"/>
                <a:cs typeface="Courier New" panose="02070309020205020404" pitchFamily="49" charset="0"/>
              </a:rPr>
              <a:t>('el')</a:t>
            </a:r>
          </a:p>
          <a:p>
            <a:r>
              <a:rPr lang="es-ES"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2F38106-9509-4BFD-A154-DFB394684C57}"/>
              </a:ext>
            </a:extLst>
          </p:cNvPr>
          <p:cNvSpPr txBox="1"/>
          <p:nvPr/>
        </p:nvSpPr>
        <p:spPr>
          <a:xfrm>
            <a:off x="1830421" y="1373846"/>
            <a:ext cx="1976266" cy="369332"/>
          </a:xfrm>
          <a:prstGeom prst="rect">
            <a:avLst/>
          </a:prstGeom>
          <a:noFill/>
        </p:spPr>
        <p:txBody>
          <a:bodyPr wrap="square" rtlCol="0">
            <a:spAutoFit/>
          </a:bodyPr>
          <a:lstStyle/>
          <a:p>
            <a:r>
              <a:rPr lang="en-US" b="1" dirty="0"/>
              <a:t>Concatenation</a:t>
            </a:r>
          </a:p>
        </p:txBody>
      </p:sp>
      <p:sp>
        <p:nvSpPr>
          <p:cNvPr id="8" name="TextBox 7">
            <a:extLst>
              <a:ext uri="{FF2B5EF4-FFF2-40B4-BE49-F238E27FC236}">
                <a16:creationId xmlns:a16="http://schemas.microsoft.com/office/drawing/2014/main" id="{29A4F1A1-BD45-420B-9614-7E91D8BF4256}"/>
              </a:ext>
            </a:extLst>
          </p:cNvPr>
          <p:cNvSpPr txBox="1"/>
          <p:nvPr/>
        </p:nvSpPr>
        <p:spPr>
          <a:xfrm>
            <a:off x="1830421" y="3323313"/>
            <a:ext cx="1976266" cy="369332"/>
          </a:xfrm>
          <a:prstGeom prst="rect">
            <a:avLst/>
          </a:prstGeom>
          <a:noFill/>
        </p:spPr>
        <p:txBody>
          <a:bodyPr wrap="square" rtlCol="0">
            <a:spAutoFit/>
          </a:bodyPr>
          <a:lstStyle/>
          <a:p>
            <a:r>
              <a:rPr lang="en-US" b="1" dirty="0"/>
              <a:t>String matching</a:t>
            </a:r>
          </a:p>
        </p:txBody>
      </p:sp>
      <p:sp>
        <p:nvSpPr>
          <p:cNvPr id="10" name="TextBox 9">
            <a:extLst>
              <a:ext uri="{FF2B5EF4-FFF2-40B4-BE49-F238E27FC236}">
                <a16:creationId xmlns:a16="http://schemas.microsoft.com/office/drawing/2014/main" id="{F64FACB9-CFF6-4D1D-8191-0B1534432273}"/>
              </a:ext>
            </a:extLst>
          </p:cNvPr>
          <p:cNvSpPr txBox="1"/>
          <p:nvPr/>
        </p:nvSpPr>
        <p:spPr>
          <a:xfrm>
            <a:off x="1830419" y="5863946"/>
            <a:ext cx="8531157" cy="6463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b="1" dirty="0">
                <a:latin typeface="Courier New" panose="02070309020205020404" pitchFamily="49" charset="0"/>
                <a:cs typeface="Courier New" panose="02070309020205020404" pitchFamily="49" charset="0"/>
              </a:rPr>
              <a:t>&gt;&gt;&gt; "</a:t>
            </a:r>
            <a:r>
              <a:rPr lang="es-ES" b="1" dirty="0" err="1">
                <a:latin typeface="Courier New" panose="02070309020205020404" pitchFamily="49" charset="0"/>
                <a:cs typeface="Courier New" panose="02070309020205020404" pitchFamily="49" charset="0"/>
              </a:rPr>
              <a:t>Hello</a:t>
            </a:r>
            <a:r>
              <a:rPr lang="es-ES" b="1" dirty="0">
                <a:latin typeface="Courier New" panose="02070309020205020404" pitchFamily="49" charset="0"/>
                <a:cs typeface="Courier New" panose="02070309020205020404" pitchFamily="49" charset="0"/>
              </a:rPr>
              <a:t>"[2:4]</a:t>
            </a:r>
          </a:p>
          <a:p>
            <a:r>
              <a:rPr lang="es-ES" b="1" dirty="0">
                <a:latin typeface="Courier New" panose="02070309020205020404" pitchFamily="49" charset="0"/>
                <a:cs typeface="Courier New" panose="02070309020205020404" pitchFamily="49" charset="0"/>
              </a:rPr>
              <a:t>'ll'</a:t>
            </a:r>
            <a:endParaRPr lang="en-US" b="1"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C97926BA-3FB5-4680-86A9-904743C9226A}"/>
              </a:ext>
            </a:extLst>
          </p:cNvPr>
          <p:cNvSpPr txBox="1"/>
          <p:nvPr/>
        </p:nvSpPr>
        <p:spPr>
          <a:xfrm>
            <a:off x="1830419" y="5471459"/>
            <a:ext cx="1976266" cy="369332"/>
          </a:xfrm>
          <a:prstGeom prst="rect">
            <a:avLst/>
          </a:prstGeom>
          <a:noFill/>
        </p:spPr>
        <p:txBody>
          <a:bodyPr wrap="square" rtlCol="0">
            <a:spAutoFit/>
          </a:bodyPr>
          <a:lstStyle/>
          <a:p>
            <a:r>
              <a:rPr lang="en-US" b="1" dirty="0"/>
              <a:t>Substring-</a:t>
            </a:r>
            <a:r>
              <a:rPr lang="en-US" b="1" dirty="0" err="1"/>
              <a:t>ing</a:t>
            </a:r>
            <a:endParaRPr lang="en-US" b="1" dirty="0"/>
          </a:p>
        </p:txBody>
      </p:sp>
    </p:spTree>
    <p:extLst>
      <p:ext uri="{BB962C8B-B14F-4D97-AF65-F5344CB8AC3E}">
        <p14:creationId xmlns:p14="http://schemas.microsoft.com/office/powerpoint/2010/main" val="2074297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2967335"/>
            <a:ext cx="8531157"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b="1" dirty="0">
                <a:latin typeface="Courier New" panose="02070309020205020404" pitchFamily="49" charset="0"/>
                <a:cs typeface="Courier New" panose="02070309020205020404" pitchFamily="49" charset="0"/>
              </a:rPr>
              <a:t>&gt;&gt;&gt; x = [1, 2, 3, 4, 5]</a:t>
            </a:r>
          </a:p>
          <a:p>
            <a:r>
              <a:rPr lang="es-ES" b="1" dirty="0">
                <a:latin typeface="Courier New" panose="02070309020205020404" pitchFamily="49" charset="0"/>
                <a:cs typeface="Courier New" panose="02070309020205020404" pitchFamily="49" charset="0"/>
              </a:rPr>
              <a:t>&gt;&gt;&gt; x[2]</a:t>
            </a:r>
          </a:p>
          <a:p>
            <a:r>
              <a:rPr lang="es-ES" b="1" dirty="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Indexing</a:t>
            </a:r>
          </a:p>
        </p:txBody>
      </p:sp>
    </p:spTree>
    <p:extLst>
      <p:ext uri="{BB962C8B-B14F-4D97-AF65-F5344CB8AC3E}">
        <p14:creationId xmlns:p14="http://schemas.microsoft.com/office/powerpoint/2010/main" val="1456106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2967335"/>
            <a:ext cx="8531157"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b="1" dirty="0">
                <a:latin typeface="Courier New" panose="02070309020205020404" pitchFamily="49" charset="0"/>
                <a:cs typeface="Courier New" panose="02070309020205020404" pitchFamily="49" charset="0"/>
              </a:rPr>
              <a:t>&gt;&gt;&gt; x = [1, 2, 3, 4, 5]</a:t>
            </a:r>
          </a:p>
          <a:p>
            <a:r>
              <a:rPr lang="es-ES" b="1" dirty="0">
                <a:latin typeface="Courier New" panose="02070309020205020404" pitchFamily="49" charset="0"/>
                <a:cs typeface="Courier New" panose="02070309020205020404" pitchFamily="49" charset="0"/>
              </a:rPr>
              <a:t>&gt;&gt;&gt; x[2]</a:t>
            </a:r>
          </a:p>
          <a:p>
            <a:r>
              <a:rPr lang="es-ES" b="1" dirty="0">
                <a:solidFill>
                  <a:srgbClr val="FF0000"/>
                </a:solidFill>
                <a:latin typeface="Courier New" panose="02070309020205020404" pitchFamily="49" charset="0"/>
                <a:cs typeface="Courier New" panose="02070309020205020404" pitchFamily="49" charset="0"/>
              </a:rPr>
              <a:t>3</a:t>
            </a:r>
          </a:p>
        </p:txBody>
      </p:sp>
      <p:sp>
        <p:nvSpPr>
          <p:cNvPr id="5" name="Title 4">
            <a:extLst>
              <a:ext uri="{FF2B5EF4-FFF2-40B4-BE49-F238E27FC236}">
                <a16:creationId xmlns:a16="http://schemas.microsoft.com/office/drawing/2014/main" id="{6A2CB568-1ACD-40B7-8E91-B55FD702E486}"/>
              </a:ext>
            </a:extLst>
          </p:cNvPr>
          <p:cNvSpPr>
            <a:spLocks noGrp="1"/>
          </p:cNvSpPr>
          <p:nvPr>
            <p:ph type="title"/>
          </p:nvPr>
        </p:nvSpPr>
        <p:spPr/>
        <p:txBody>
          <a:bodyPr>
            <a:normAutofit fontScale="90000"/>
          </a:bodyPr>
          <a:lstStyle/>
          <a:p>
            <a:r>
              <a:rPr lang="en-US" dirty="0"/>
              <a:t>Indexing</a:t>
            </a:r>
          </a:p>
        </p:txBody>
      </p:sp>
      <p:sp>
        <p:nvSpPr>
          <p:cNvPr id="3" name="TextBox 2">
            <a:extLst>
              <a:ext uri="{FF2B5EF4-FFF2-40B4-BE49-F238E27FC236}">
                <a16:creationId xmlns:a16="http://schemas.microsoft.com/office/drawing/2014/main" id="{F0CD47C0-8DDE-49D4-81DF-B764D55E9535}"/>
              </a:ext>
            </a:extLst>
          </p:cNvPr>
          <p:cNvSpPr txBox="1"/>
          <p:nvPr/>
        </p:nvSpPr>
        <p:spPr>
          <a:xfrm>
            <a:off x="1830421" y="2530297"/>
            <a:ext cx="3955773" cy="369332"/>
          </a:xfrm>
          <a:prstGeom prst="rect">
            <a:avLst/>
          </a:prstGeom>
          <a:noFill/>
        </p:spPr>
        <p:txBody>
          <a:bodyPr wrap="square" rtlCol="0">
            <a:spAutoFit/>
          </a:bodyPr>
          <a:lstStyle/>
          <a:p>
            <a:r>
              <a:rPr lang="en-US" b="1" dirty="0"/>
              <a:t>Python uses 0 based indexing!</a:t>
            </a:r>
          </a:p>
        </p:txBody>
      </p:sp>
      <p:sp>
        <p:nvSpPr>
          <p:cNvPr id="6" name="TextBox 5">
            <a:extLst>
              <a:ext uri="{FF2B5EF4-FFF2-40B4-BE49-F238E27FC236}">
                <a16:creationId xmlns:a16="http://schemas.microsoft.com/office/drawing/2014/main" id="{F512A899-C0D8-4818-81CE-FC417E846052}"/>
              </a:ext>
            </a:extLst>
          </p:cNvPr>
          <p:cNvSpPr txBox="1"/>
          <p:nvPr/>
        </p:nvSpPr>
        <p:spPr>
          <a:xfrm>
            <a:off x="1830420" y="4143466"/>
            <a:ext cx="8531157"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b="1" dirty="0">
                <a:latin typeface="Courier New" panose="02070309020205020404" pitchFamily="49" charset="0"/>
                <a:cs typeface="Courier New" panose="02070309020205020404" pitchFamily="49" charset="0"/>
              </a:rPr>
              <a:t>&gt;&gt;&gt; x = [1, 2, 3, 4, 5]</a:t>
            </a:r>
          </a:p>
          <a:p>
            <a:r>
              <a:rPr lang="es-ES" b="1" dirty="0">
                <a:latin typeface="Courier New" panose="02070309020205020404" pitchFamily="49" charset="0"/>
                <a:cs typeface="Courier New" panose="02070309020205020404" pitchFamily="49" charset="0"/>
              </a:rPr>
              <a:t>&gt;&gt;&gt; x[</a:t>
            </a:r>
            <a:r>
              <a:rPr lang="es-ES" b="1" dirty="0">
                <a:solidFill>
                  <a:srgbClr val="FF0000"/>
                </a:solidFill>
                <a:latin typeface="Courier New" panose="02070309020205020404" pitchFamily="49" charset="0"/>
                <a:cs typeface="Courier New" panose="02070309020205020404" pitchFamily="49" charset="0"/>
              </a:rPr>
              <a:t>0</a:t>
            </a:r>
            <a:r>
              <a:rPr lang="es-ES" b="1" dirty="0">
                <a:latin typeface="Courier New" panose="02070309020205020404" pitchFamily="49" charset="0"/>
                <a:cs typeface="Courier New" panose="02070309020205020404" pitchFamily="49" charset="0"/>
              </a:rPr>
              <a:t>]</a:t>
            </a:r>
          </a:p>
          <a:p>
            <a:r>
              <a:rPr lang="es-ES" b="1" dirty="0">
                <a:solidFill>
                  <a:srgbClr val="FF0000"/>
                </a:solidFill>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16453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FC743-0680-4BCA-ADF3-72ED65922965}"/>
              </a:ext>
            </a:extLst>
          </p:cNvPr>
          <p:cNvSpPr txBox="1"/>
          <p:nvPr/>
        </p:nvSpPr>
        <p:spPr>
          <a:xfrm>
            <a:off x="1830421" y="2551837"/>
            <a:ext cx="8531157" cy="175432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latin typeface="Courier New" panose="02070309020205020404" pitchFamily="49" charset="0"/>
                <a:cs typeface="Courier New" panose="02070309020205020404" pitchFamily="49" charset="0"/>
              </a:rPr>
              <a:t>&gt; reticulate::</a:t>
            </a:r>
            <a:r>
              <a:rPr lang="en-US" b="1" dirty="0" err="1">
                <a:latin typeface="Courier New" panose="02070309020205020404" pitchFamily="49" charset="0"/>
                <a:cs typeface="Courier New" panose="02070309020205020404" pitchFamily="49" charset="0"/>
              </a:rPr>
              <a:t>repl_python</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Python 3.8.3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/local/anaconda3/bin/python)</a:t>
            </a:r>
          </a:p>
          <a:p>
            <a:r>
              <a:rPr lang="en-US" dirty="0">
                <a:latin typeface="Courier New" panose="02070309020205020404" pitchFamily="49" charset="0"/>
                <a:cs typeface="Courier New" panose="02070309020205020404" pitchFamily="49" charset="0"/>
              </a:rPr>
              <a:t>Reticulate 1.22 REPL -- A Python interpreter in R.</a:t>
            </a:r>
          </a:p>
          <a:p>
            <a:r>
              <a:rPr lang="en-US" dirty="0">
                <a:latin typeface="Courier New" panose="02070309020205020404" pitchFamily="49" charset="0"/>
                <a:cs typeface="Courier New" panose="02070309020205020404" pitchFamily="49" charset="0"/>
              </a:rPr>
              <a:t>Enter 'exit' or 'quit' to exit the REPL and return to R.</a:t>
            </a:r>
          </a:p>
          <a:p>
            <a:r>
              <a:rPr lang="en-US" b="1" dirty="0">
                <a:latin typeface="Courier New" panose="02070309020205020404" pitchFamily="49" charset="0"/>
                <a:cs typeface="Courier New" panose="02070309020205020404" pitchFamily="49" charset="0"/>
              </a:rPr>
              <a:t>&gt;&gt;&gt; print("Hello world")</a:t>
            </a:r>
          </a:p>
          <a:p>
            <a:r>
              <a:rPr lang="en-US" dirty="0">
                <a:latin typeface="Courier New" panose="02070309020205020404" pitchFamily="49" charset="0"/>
                <a:cs typeface="Courier New" panose="02070309020205020404" pitchFamily="49" charset="0"/>
              </a:rPr>
              <a:t>Hello world</a:t>
            </a:r>
          </a:p>
        </p:txBody>
      </p:sp>
      <p:sp>
        <p:nvSpPr>
          <p:cNvPr id="4" name="Title 3">
            <a:extLst>
              <a:ext uri="{FF2B5EF4-FFF2-40B4-BE49-F238E27FC236}">
                <a16:creationId xmlns:a16="http://schemas.microsoft.com/office/drawing/2014/main" id="{3ED7951D-C0DB-4114-B1B9-D5096A5B3305}"/>
              </a:ext>
            </a:extLst>
          </p:cNvPr>
          <p:cNvSpPr>
            <a:spLocks noGrp="1"/>
          </p:cNvSpPr>
          <p:nvPr>
            <p:ph type="title"/>
          </p:nvPr>
        </p:nvSpPr>
        <p:spPr/>
        <p:txBody>
          <a:bodyPr>
            <a:normAutofit fontScale="90000"/>
          </a:bodyPr>
          <a:lstStyle/>
          <a:p>
            <a:r>
              <a:rPr lang="en-US" dirty="0"/>
              <a:t>Practice On Your Own</a:t>
            </a:r>
          </a:p>
        </p:txBody>
      </p:sp>
    </p:spTree>
    <p:extLst>
      <p:ext uri="{BB962C8B-B14F-4D97-AF65-F5344CB8AC3E}">
        <p14:creationId xmlns:p14="http://schemas.microsoft.com/office/powerpoint/2010/main" val="1399815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05BF-12D5-45F5-B24E-27800DF15086}"/>
              </a:ext>
            </a:extLst>
          </p:cNvPr>
          <p:cNvSpPr>
            <a:spLocks noGrp="1"/>
          </p:cNvSpPr>
          <p:nvPr>
            <p:ph type="ctrTitle"/>
          </p:nvPr>
        </p:nvSpPr>
        <p:spPr/>
        <p:txBody>
          <a:bodyPr/>
          <a:lstStyle/>
          <a:p>
            <a:r>
              <a:rPr lang="en-US" dirty="0"/>
              <a:t>Intro Breakout</a:t>
            </a:r>
          </a:p>
        </p:txBody>
      </p:sp>
      <p:sp>
        <p:nvSpPr>
          <p:cNvPr id="3" name="Subtitle 2">
            <a:extLst>
              <a:ext uri="{FF2B5EF4-FFF2-40B4-BE49-F238E27FC236}">
                <a16:creationId xmlns:a16="http://schemas.microsoft.com/office/drawing/2014/main" id="{09769886-B197-45F3-AC12-D5CE20B1F81B}"/>
              </a:ext>
            </a:extLst>
          </p:cNvPr>
          <p:cNvSpPr>
            <a:spLocks noGrp="1"/>
          </p:cNvSpPr>
          <p:nvPr>
            <p:ph type="subTitle" idx="1"/>
          </p:nvPr>
        </p:nvSpPr>
        <p:spPr/>
        <p:txBody>
          <a:bodyPr/>
          <a:lstStyle/>
          <a:p>
            <a:r>
              <a:rPr lang="en-US" dirty="0"/>
              <a:t>10 minutes</a:t>
            </a:r>
          </a:p>
          <a:p>
            <a:r>
              <a:rPr lang="en-US" b="1" dirty="0">
                <a:latin typeface="Courier New" panose="02070309020205020404" pitchFamily="49" charset="0"/>
                <a:cs typeface="Courier New" panose="02070309020205020404" pitchFamily="49" charset="0"/>
              </a:rPr>
              <a:t>reticulate::</a:t>
            </a:r>
            <a:r>
              <a:rPr lang="en-US" b="1" dirty="0" err="1">
                <a:latin typeface="Courier New" panose="02070309020205020404" pitchFamily="49" charset="0"/>
                <a:cs typeface="Courier New" panose="02070309020205020404" pitchFamily="49" charset="0"/>
              </a:rPr>
              <a:t>repl_python</a:t>
            </a:r>
            <a:r>
              <a:rPr lang="en-US" b="1"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67242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5E79-CB71-4C6A-ABEF-568F68EBAE2E}"/>
              </a:ext>
            </a:extLst>
          </p:cNvPr>
          <p:cNvSpPr>
            <a:spLocks noGrp="1"/>
          </p:cNvSpPr>
          <p:nvPr>
            <p:ph type="ctrTitle"/>
          </p:nvPr>
        </p:nvSpPr>
        <p:spPr/>
        <p:txBody>
          <a:bodyPr/>
          <a:lstStyle/>
          <a:p>
            <a:r>
              <a:rPr lang="en-US"/>
              <a:t>Section 1</a:t>
            </a:r>
          </a:p>
        </p:txBody>
      </p:sp>
      <p:sp>
        <p:nvSpPr>
          <p:cNvPr id="3" name="Subtitle 2">
            <a:extLst>
              <a:ext uri="{FF2B5EF4-FFF2-40B4-BE49-F238E27FC236}">
                <a16:creationId xmlns:a16="http://schemas.microsoft.com/office/drawing/2014/main" id="{8957C4F1-6EE0-4044-A417-A1A14FB54361}"/>
              </a:ext>
            </a:extLst>
          </p:cNvPr>
          <p:cNvSpPr>
            <a:spLocks noGrp="1"/>
          </p:cNvSpPr>
          <p:nvPr>
            <p:ph type="subTitle" idx="1"/>
          </p:nvPr>
        </p:nvSpPr>
        <p:spPr/>
        <p:txBody>
          <a:bodyPr/>
          <a:lstStyle/>
          <a:p>
            <a:r>
              <a:rPr lang="en-US"/>
              <a:t>Use Case :: Setup :: Basics </a:t>
            </a:r>
          </a:p>
        </p:txBody>
      </p:sp>
    </p:spTree>
    <p:extLst>
      <p:ext uri="{BB962C8B-B14F-4D97-AF65-F5344CB8AC3E}">
        <p14:creationId xmlns:p14="http://schemas.microsoft.com/office/powerpoint/2010/main" val="3215045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7F33-9E75-44D5-9EB7-B02AC210DE44}"/>
              </a:ext>
            </a:extLst>
          </p:cNvPr>
          <p:cNvSpPr>
            <a:spLocks noGrp="1"/>
          </p:cNvSpPr>
          <p:nvPr>
            <p:ph type="title"/>
          </p:nvPr>
        </p:nvSpPr>
        <p:spPr>
          <a:xfrm>
            <a:off x="415724" y="483000"/>
            <a:ext cx="9205354" cy="528354"/>
          </a:xfrm>
        </p:spPr>
        <p:txBody>
          <a:bodyPr anchor="ctr">
            <a:normAutofit/>
          </a:bodyPr>
          <a:lstStyle/>
          <a:p>
            <a:r>
              <a:rPr lang="en-US" sz="3100"/>
              <a:t>Objective</a:t>
            </a:r>
          </a:p>
        </p:txBody>
      </p:sp>
      <p:graphicFrame>
        <p:nvGraphicFramePr>
          <p:cNvPr id="5" name="Content Placeholder 2">
            <a:extLst>
              <a:ext uri="{FF2B5EF4-FFF2-40B4-BE49-F238E27FC236}">
                <a16:creationId xmlns:a16="http://schemas.microsoft.com/office/drawing/2014/main" id="{E2D6A270-53C8-4481-8ED8-A3B2A5162655}"/>
              </a:ext>
            </a:extLst>
          </p:cNvPr>
          <p:cNvGraphicFramePr>
            <a:graphicFrameLocks noGrp="1"/>
          </p:cNvGraphicFramePr>
          <p:nvPr>
            <p:ph idx="1"/>
            <p:extLst>
              <p:ext uri="{D42A27DB-BD31-4B8C-83A1-F6EECF244321}">
                <p14:modId xmlns:p14="http://schemas.microsoft.com/office/powerpoint/2010/main" val="3746275959"/>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108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4338-44FD-4DCA-AEC5-339ED7702F52}"/>
              </a:ext>
            </a:extLst>
          </p:cNvPr>
          <p:cNvSpPr>
            <a:spLocks noGrp="1"/>
          </p:cNvSpPr>
          <p:nvPr>
            <p:ph type="title"/>
          </p:nvPr>
        </p:nvSpPr>
        <p:spPr/>
        <p:txBody>
          <a:bodyPr>
            <a:normAutofit fontScale="90000"/>
          </a:bodyPr>
          <a:lstStyle/>
          <a:p>
            <a:r>
              <a:rPr lang="en-US"/>
              <a:t>Python libraries we’ll be using today</a:t>
            </a:r>
          </a:p>
        </p:txBody>
      </p:sp>
      <p:graphicFrame>
        <p:nvGraphicFramePr>
          <p:cNvPr id="4" name="Table 4">
            <a:extLst>
              <a:ext uri="{FF2B5EF4-FFF2-40B4-BE49-F238E27FC236}">
                <a16:creationId xmlns:a16="http://schemas.microsoft.com/office/drawing/2014/main" id="{D1059A16-B5DF-47A8-813C-CE6560D9D27E}"/>
              </a:ext>
            </a:extLst>
          </p:cNvPr>
          <p:cNvGraphicFramePr>
            <a:graphicFrameLocks noGrp="1"/>
          </p:cNvGraphicFramePr>
          <p:nvPr>
            <p:extLst>
              <p:ext uri="{D42A27DB-BD31-4B8C-83A1-F6EECF244321}">
                <p14:modId xmlns:p14="http://schemas.microsoft.com/office/powerpoint/2010/main" val="3754128643"/>
              </p:ext>
            </p:extLst>
          </p:nvPr>
        </p:nvGraphicFramePr>
        <p:xfrm>
          <a:off x="2032000" y="1863090"/>
          <a:ext cx="8128000" cy="313181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08362016"/>
                    </a:ext>
                  </a:extLst>
                </a:gridCol>
                <a:gridCol w="4064000">
                  <a:extLst>
                    <a:ext uri="{9D8B030D-6E8A-4147-A177-3AD203B41FA5}">
                      <a16:colId xmlns:a16="http://schemas.microsoft.com/office/drawing/2014/main" val="178073186"/>
                    </a:ext>
                  </a:extLst>
                </a:gridCol>
              </a:tblGrid>
              <a:tr h="408985">
                <a:tc>
                  <a:txBody>
                    <a:bodyPr/>
                    <a:lstStyle/>
                    <a:p>
                      <a:pPr algn="ctr"/>
                      <a:r>
                        <a:rPr lang="en-US" b="1"/>
                        <a:t>Library</a:t>
                      </a:r>
                    </a:p>
                  </a:txBody>
                  <a:tcPr/>
                </a:tc>
                <a:tc>
                  <a:txBody>
                    <a:bodyPr/>
                    <a:lstStyle/>
                    <a:p>
                      <a:pPr algn="ctr"/>
                      <a:r>
                        <a:rPr lang="en-US" b="1"/>
                        <a:t>Description</a:t>
                      </a:r>
                    </a:p>
                  </a:txBody>
                  <a:tcPr/>
                </a:tc>
                <a:extLst>
                  <a:ext uri="{0D108BD9-81ED-4DB2-BD59-A6C34878D82A}">
                    <a16:rowId xmlns:a16="http://schemas.microsoft.com/office/drawing/2014/main" val="971545050"/>
                  </a:ext>
                </a:extLst>
              </a:tr>
              <a:tr h="705920">
                <a:tc>
                  <a:txBody>
                    <a:bodyPr/>
                    <a:lstStyle/>
                    <a:p>
                      <a:pPr algn="ctr"/>
                      <a:r>
                        <a:rPr lang="en-US" sz="2800" b="1" dirty="0" err="1"/>
                        <a:t>os</a:t>
                      </a:r>
                      <a:endParaRPr lang="en-US" sz="2800" b="1" dirty="0"/>
                    </a:p>
                  </a:txBody>
                  <a:tcPr anchor="ctr"/>
                </a:tc>
                <a:tc>
                  <a:txBody>
                    <a:bodyPr/>
                    <a:lstStyle/>
                    <a:p>
                      <a:r>
                        <a:rPr lang="en-US"/>
                        <a:t>Operating System level interaction. Used to interact with directories</a:t>
                      </a:r>
                    </a:p>
                  </a:txBody>
                  <a:tcPr/>
                </a:tc>
                <a:extLst>
                  <a:ext uri="{0D108BD9-81ED-4DB2-BD59-A6C34878D82A}">
                    <a16:rowId xmlns:a16="http://schemas.microsoft.com/office/drawing/2014/main" val="3947163646"/>
                  </a:ext>
                </a:extLst>
              </a:tr>
              <a:tr h="705920">
                <a:tc>
                  <a:txBody>
                    <a:bodyPr/>
                    <a:lstStyle/>
                    <a:p>
                      <a:pPr algn="ctr"/>
                      <a:r>
                        <a:rPr lang="en-US" sz="2800" b="1" dirty="0"/>
                        <a:t>re</a:t>
                      </a:r>
                    </a:p>
                  </a:txBody>
                  <a:tcPr anchor="ctr"/>
                </a:tc>
                <a:tc>
                  <a:txBody>
                    <a:bodyPr/>
                    <a:lstStyle/>
                    <a:p>
                      <a:r>
                        <a:rPr lang="en-US"/>
                        <a:t>Regular expressions. Used to run simple searches for substrings</a:t>
                      </a:r>
                    </a:p>
                  </a:txBody>
                  <a:tcPr/>
                </a:tc>
                <a:extLst>
                  <a:ext uri="{0D108BD9-81ED-4DB2-BD59-A6C34878D82A}">
                    <a16:rowId xmlns:a16="http://schemas.microsoft.com/office/drawing/2014/main" val="533272884"/>
                  </a:ext>
                </a:extLst>
              </a:tr>
              <a:tr h="1310994">
                <a:tc>
                  <a:txBody>
                    <a:bodyPr/>
                    <a:lstStyle/>
                    <a:p>
                      <a:pPr algn="ctr"/>
                      <a:r>
                        <a:rPr lang="en-US" sz="2800" b="1" dirty="0"/>
                        <a:t>pandas</a:t>
                      </a:r>
                    </a:p>
                  </a:txBody>
                  <a:tcPr anchor="ctr"/>
                </a:tc>
                <a:tc>
                  <a:txBody>
                    <a:bodyPr/>
                    <a:lstStyle/>
                    <a:p>
                      <a:r>
                        <a:rPr lang="en-US" dirty="0"/>
                        <a:t>Data frames in Python. Used to read a metadata file, iterate operations over rows and columns of that file, and collect new data</a:t>
                      </a:r>
                    </a:p>
                  </a:txBody>
                  <a:tcPr/>
                </a:tc>
                <a:extLst>
                  <a:ext uri="{0D108BD9-81ED-4DB2-BD59-A6C34878D82A}">
                    <a16:rowId xmlns:a16="http://schemas.microsoft.com/office/drawing/2014/main" val="2912042681"/>
                  </a:ext>
                </a:extLst>
              </a:tr>
            </a:tbl>
          </a:graphicData>
        </a:graphic>
      </p:graphicFrame>
    </p:spTree>
    <p:extLst>
      <p:ext uri="{BB962C8B-B14F-4D97-AF65-F5344CB8AC3E}">
        <p14:creationId xmlns:p14="http://schemas.microsoft.com/office/powerpoint/2010/main" val="3060940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CFAD5A-52B8-4CC9-9144-F1D195CAF7A7}"/>
              </a:ext>
            </a:extLst>
          </p:cNvPr>
          <p:cNvSpPr>
            <a:spLocks noGrp="1"/>
          </p:cNvSpPr>
          <p:nvPr>
            <p:ph type="title"/>
          </p:nvPr>
        </p:nvSpPr>
        <p:spPr>
          <a:xfrm>
            <a:off x="838200" y="483000"/>
            <a:ext cx="9153939" cy="528354"/>
          </a:xfrm>
        </p:spPr>
        <p:txBody>
          <a:bodyPr anchor="ctr">
            <a:normAutofit/>
          </a:bodyPr>
          <a:lstStyle/>
          <a:p>
            <a:r>
              <a:rPr lang="en-US" sz="3100"/>
              <a:t>Where’s My Python?</a:t>
            </a:r>
          </a:p>
        </p:txBody>
      </p:sp>
      <p:graphicFrame>
        <p:nvGraphicFramePr>
          <p:cNvPr id="7" name="Content Placeholder 4">
            <a:extLst>
              <a:ext uri="{FF2B5EF4-FFF2-40B4-BE49-F238E27FC236}">
                <a16:creationId xmlns:a16="http://schemas.microsoft.com/office/drawing/2014/main" id="{37203414-3FBD-4287-86CE-6651E0D7103F}"/>
              </a:ext>
            </a:extLst>
          </p:cNvPr>
          <p:cNvGraphicFramePr>
            <a:graphicFrameLocks noGrp="1"/>
          </p:cNvGraphicFramePr>
          <p:nvPr>
            <p:ph idx="1"/>
            <p:extLst>
              <p:ext uri="{D42A27DB-BD31-4B8C-83A1-F6EECF244321}">
                <p14:modId xmlns:p14="http://schemas.microsoft.com/office/powerpoint/2010/main" val="2979846693"/>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165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EAC8-9E55-489F-AEFC-F694C7E0A514}"/>
              </a:ext>
            </a:extLst>
          </p:cNvPr>
          <p:cNvSpPr>
            <a:spLocks noGrp="1"/>
          </p:cNvSpPr>
          <p:nvPr>
            <p:ph type="title"/>
          </p:nvPr>
        </p:nvSpPr>
        <p:spPr>
          <a:xfrm>
            <a:off x="415724" y="483000"/>
            <a:ext cx="9205354" cy="528354"/>
          </a:xfrm>
        </p:spPr>
        <p:txBody>
          <a:bodyPr anchor="ctr">
            <a:normAutofit/>
          </a:bodyPr>
          <a:lstStyle/>
          <a:p>
            <a:r>
              <a:rPr lang="en-US" sz="3100"/>
              <a:t>Set up reticulate</a:t>
            </a:r>
          </a:p>
        </p:txBody>
      </p:sp>
      <p:graphicFrame>
        <p:nvGraphicFramePr>
          <p:cNvPr id="5" name="Content Placeholder 2">
            <a:extLst>
              <a:ext uri="{FF2B5EF4-FFF2-40B4-BE49-F238E27FC236}">
                <a16:creationId xmlns:a16="http://schemas.microsoft.com/office/drawing/2014/main" id="{F966BFC0-53EC-4581-8B57-DB5A061C8A49}"/>
              </a:ext>
            </a:extLst>
          </p:cNvPr>
          <p:cNvGraphicFramePr>
            <a:graphicFrameLocks noGrp="1"/>
          </p:cNvGraphicFramePr>
          <p:nvPr>
            <p:ph idx="1"/>
            <p:extLst>
              <p:ext uri="{D42A27DB-BD31-4B8C-83A1-F6EECF244321}">
                <p14:modId xmlns:p14="http://schemas.microsoft.com/office/powerpoint/2010/main" val="3846916861"/>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336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12170-718F-43C2-B6D6-116EA9700C47}"/>
              </a:ext>
            </a:extLst>
          </p:cNvPr>
          <p:cNvSpPr>
            <a:spLocks noGrp="1"/>
          </p:cNvSpPr>
          <p:nvPr>
            <p:ph type="title"/>
          </p:nvPr>
        </p:nvSpPr>
        <p:spPr>
          <a:xfrm>
            <a:off x="838200" y="483000"/>
            <a:ext cx="9153939" cy="528354"/>
          </a:xfrm>
        </p:spPr>
        <p:txBody>
          <a:bodyPr anchor="ctr">
            <a:normAutofit/>
          </a:bodyPr>
          <a:lstStyle/>
          <a:p>
            <a:r>
              <a:rPr lang="en-US" sz="3100"/>
              <a:t>Agenda</a:t>
            </a:r>
          </a:p>
        </p:txBody>
      </p:sp>
      <p:graphicFrame>
        <p:nvGraphicFramePr>
          <p:cNvPr id="7" name="Content Placeholder 4">
            <a:extLst>
              <a:ext uri="{FF2B5EF4-FFF2-40B4-BE49-F238E27FC236}">
                <a16:creationId xmlns:a16="http://schemas.microsoft.com/office/drawing/2014/main" id="{842CE9EE-0E51-4456-93B8-B75B54CC4925}"/>
              </a:ext>
            </a:extLst>
          </p:cNvPr>
          <p:cNvGraphicFramePr>
            <a:graphicFrameLocks noGrp="1"/>
          </p:cNvGraphicFramePr>
          <p:nvPr>
            <p:ph idx="1"/>
            <p:extLst>
              <p:ext uri="{D42A27DB-BD31-4B8C-83A1-F6EECF244321}">
                <p14:modId xmlns:p14="http://schemas.microsoft.com/office/powerpoint/2010/main" val="2421943861"/>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5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EAC8-9E55-489F-AEFC-F694C7E0A514}"/>
              </a:ext>
            </a:extLst>
          </p:cNvPr>
          <p:cNvSpPr>
            <a:spLocks noGrp="1"/>
          </p:cNvSpPr>
          <p:nvPr>
            <p:ph type="title"/>
          </p:nvPr>
        </p:nvSpPr>
        <p:spPr>
          <a:xfrm>
            <a:off x="838200" y="483000"/>
            <a:ext cx="9153939" cy="528354"/>
          </a:xfrm>
        </p:spPr>
        <p:txBody>
          <a:bodyPr anchor="ctr">
            <a:normAutofit/>
          </a:bodyPr>
          <a:lstStyle/>
          <a:p>
            <a:r>
              <a:rPr lang="en-US" sz="3100"/>
              <a:t>Writing a Python Code Block</a:t>
            </a:r>
          </a:p>
        </p:txBody>
      </p:sp>
      <p:graphicFrame>
        <p:nvGraphicFramePr>
          <p:cNvPr id="5" name="Content Placeholder 2">
            <a:extLst>
              <a:ext uri="{FF2B5EF4-FFF2-40B4-BE49-F238E27FC236}">
                <a16:creationId xmlns:a16="http://schemas.microsoft.com/office/drawing/2014/main" id="{EBE0ABE1-DA79-4908-BAE8-A5BE6C1D7A52}"/>
              </a:ext>
            </a:extLst>
          </p:cNvPr>
          <p:cNvGraphicFramePr>
            <a:graphicFrameLocks noGrp="1"/>
          </p:cNvGraphicFramePr>
          <p:nvPr>
            <p:ph idx="1"/>
            <p:extLst>
              <p:ext uri="{D42A27DB-BD31-4B8C-83A1-F6EECF244321}">
                <p14:modId xmlns:p14="http://schemas.microsoft.com/office/powerpoint/2010/main" val="2921154085"/>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026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690E-DB69-4817-9D9C-AADA3071EADD}"/>
              </a:ext>
            </a:extLst>
          </p:cNvPr>
          <p:cNvSpPr>
            <a:spLocks noGrp="1"/>
          </p:cNvSpPr>
          <p:nvPr>
            <p:ph type="title"/>
          </p:nvPr>
        </p:nvSpPr>
        <p:spPr>
          <a:xfrm>
            <a:off x="838200" y="483000"/>
            <a:ext cx="9021417" cy="528354"/>
          </a:xfrm>
        </p:spPr>
        <p:txBody>
          <a:bodyPr anchor="ctr">
            <a:normAutofit/>
          </a:bodyPr>
          <a:lstStyle/>
          <a:p>
            <a:r>
              <a:rPr lang="en-US" sz="3100"/>
              <a:t>Notes About Python and Reticulate</a:t>
            </a:r>
          </a:p>
        </p:txBody>
      </p:sp>
      <p:graphicFrame>
        <p:nvGraphicFramePr>
          <p:cNvPr id="6" name="Diagram 5">
            <a:extLst>
              <a:ext uri="{FF2B5EF4-FFF2-40B4-BE49-F238E27FC236}">
                <a16:creationId xmlns:a16="http://schemas.microsoft.com/office/drawing/2014/main" id="{5CC89525-2461-4377-82A7-1167C4B29B12}"/>
              </a:ext>
            </a:extLst>
          </p:cNvPr>
          <p:cNvGraphicFramePr/>
          <p:nvPr>
            <p:extLst>
              <p:ext uri="{D42A27DB-BD31-4B8C-83A1-F6EECF244321}">
                <p14:modId xmlns:p14="http://schemas.microsoft.com/office/powerpoint/2010/main" val="1461170145"/>
              </p:ext>
            </p:extLst>
          </p:nvPr>
        </p:nvGraphicFramePr>
        <p:xfrm>
          <a:off x="837868" y="1011354"/>
          <a:ext cx="451104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F9ACB871-6A15-405F-A0B4-72BAD13384FD}"/>
              </a:ext>
            </a:extLst>
          </p:cNvPr>
          <p:cNvSpPr/>
          <p:nvPr/>
        </p:nvSpPr>
        <p:spPr>
          <a:xfrm>
            <a:off x="6096000" y="1688687"/>
            <a:ext cx="4185920" cy="4064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indent="0">
              <a:buNone/>
            </a:pPr>
            <a:r>
              <a:rPr lang="en-US" sz="1800">
                <a:latin typeface="Courier New" panose="02070309020205020404" pitchFamily="49" charset="0"/>
                <a:cs typeface="Courier New" panose="02070309020205020404" pitchFamily="49" charset="0"/>
              </a:rPr>
              <a:t>```{python}</a:t>
            </a:r>
          </a:p>
          <a:p>
            <a:pPr marL="0" indent="0">
              <a:buNone/>
            </a:pPr>
            <a:r>
              <a:rPr lang="en-US" sz="1800" err="1">
                <a:latin typeface="Courier New" panose="02070309020205020404" pitchFamily="49" charset="0"/>
                <a:cs typeface="Courier New" panose="02070309020205020404" pitchFamily="49" charset="0"/>
              </a:rPr>
              <a:t>my_var</a:t>
            </a:r>
            <a:r>
              <a:rPr lang="en-US" sz="1800">
                <a:latin typeface="Courier New" panose="02070309020205020404" pitchFamily="49" charset="0"/>
                <a:cs typeface="Courier New" panose="02070309020205020404" pitchFamily="49" charset="0"/>
              </a:rPr>
              <a:t> = "Hello world!"</a:t>
            </a:r>
          </a:p>
          <a:p>
            <a:pPr marL="0" indent="0">
              <a:buNone/>
            </a:pPr>
            <a:r>
              <a:rPr lang="en-US" sz="1800">
                <a:latin typeface="Courier New" panose="02070309020205020404" pitchFamily="49" charset="0"/>
                <a:cs typeface="Courier New" panose="02070309020205020404" pitchFamily="49" charset="0"/>
              </a:rPr>
              <a:t>```</a:t>
            </a:r>
          </a:p>
          <a:p>
            <a:pPr marL="0" indent="0">
              <a:buNone/>
            </a:pPr>
            <a:endParaRPr lang="en-US" sz="18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```{r}</a:t>
            </a:r>
          </a:p>
          <a:p>
            <a:pPr marL="0" indent="0">
              <a:buNone/>
            </a:pPr>
            <a:r>
              <a:rPr lang="en-US" sz="1800">
                <a:latin typeface="Courier New" panose="02070309020205020404" pitchFamily="49" charset="0"/>
                <a:cs typeface="Courier New" panose="02070309020205020404" pitchFamily="49" charset="0"/>
              </a:rPr>
              <a:t>print(</a:t>
            </a:r>
            <a:r>
              <a:rPr lang="en-US" sz="1800" err="1">
                <a:latin typeface="Courier New" panose="02070309020205020404" pitchFamily="49" charset="0"/>
                <a:cs typeface="Courier New" panose="02070309020205020404" pitchFamily="49" charset="0"/>
              </a:rPr>
              <a:t>py</a:t>
            </a:r>
            <a:r>
              <a:rPr lang="en-US" sz="1800">
                <a:latin typeface="Courier New" panose="02070309020205020404" pitchFamily="49" charset="0"/>
                <a:cs typeface="Courier New" panose="02070309020205020404" pitchFamily="49" charset="0"/>
              </a:rPr>
              <a:t>$my_var)</a:t>
            </a:r>
          </a:p>
          <a:p>
            <a:pPr marL="0" indent="0">
              <a:buNone/>
            </a:pPr>
            <a:r>
              <a:rPr lang="en-US" sz="1800">
                <a:latin typeface="Courier New" panose="02070309020205020404" pitchFamily="49" charset="0"/>
                <a:cs typeface="Courier New" panose="02070309020205020404" pitchFamily="49" charset="0"/>
              </a:rPr>
              <a:t>```</a:t>
            </a:r>
          </a:p>
          <a:p>
            <a:pPr marL="0" indent="0">
              <a:buNone/>
            </a:pPr>
            <a:endParaRPr lang="en-US" sz="18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[1] "Hello world!"</a:t>
            </a:r>
          </a:p>
          <a:p>
            <a:pPr algn="ctr"/>
            <a:endParaRPr lang="en-US"/>
          </a:p>
        </p:txBody>
      </p:sp>
    </p:spTree>
    <p:extLst>
      <p:ext uri="{BB962C8B-B14F-4D97-AF65-F5344CB8AC3E}">
        <p14:creationId xmlns:p14="http://schemas.microsoft.com/office/powerpoint/2010/main" val="228888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080C-9245-4084-B4AC-373B8A8C3606}"/>
              </a:ext>
            </a:extLst>
          </p:cNvPr>
          <p:cNvSpPr>
            <a:spLocks noGrp="1"/>
          </p:cNvSpPr>
          <p:nvPr>
            <p:ph type="title"/>
          </p:nvPr>
        </p:nvSpPr>
        <p:spPr>
          <a:xfrm>
            <a:off x="415724" y="483000"/>
            <a:ext cx="9205354" cy="528354"/>
          </a:xfrm>
        </p:spPr>
        <p:txBody>
          <a:bodyPr anchor="ctr">
            <a:normAutofit/>
          </a:bodyPr>
          <a:lstStyle/>
          <a:p>
            <a:r>
              <a:rPr lang="en-US" sz="3100"/>
              <a:t>Before Breakout 1</a:t>
            </a:r>
          </a:p>
        </p:txBody>
      </p:sp>
      <p:graphicFrame>
        <p:nvGraphicFramePr>
          <p:cNvPr id="5" name="Content Placeholder 2">
            <a:extLst>
              <a:ext uri="{FF2B5EF4-FFF2-40B4-BE49-F238E27FC236}">
                <a16:creationId xmlns:a16="http://schemas.microsoft.com/office/drawing/2014/main" id="{5802A29F-1A4D-4DB7-9BC6-F9BC62322A82}"/>
              </a:ext>
            </a:extLst>
          </p:cNvPr>
          <p:cNvGraphicFramePr>
            <a:graphicFrameLocks noGrp="1"/>
          </p:cNvGraphicFramePr>
          <p:nvPr>
            <p:ph idx="1"/>
            <p:extLst>
              <p:ext uri="{D42A27DB-BD31-4B8C-83A1-F6EECF244321}">
                <p14:modId xmlns:p14="http://schemas.microsoft.com/office/powerpoint/2010/main" val="212599335"/>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14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8B02409-42C1-444E-BC65-192C81FE9E95}"/>
              </a:ext>
            </a:extLst>
          </p:cNvPr>
          <p:cNvSpPr/>
          <p:nvPr/>
        </p:nvSpPr>
        <p:spPr>
          <a:xfrm>
            <a:off x="1953208" y="2241295"/>
            <a:ext cx="8285584" cy="237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There's a lot of ways to do things</a:t>
            </a:r>
          </a:p>
          <a:p>
            <a:pPr algn="ctr"/>
            <a:endParaRPr lang="en-US" sz="2800"/>
          </a:p>
          <a:p>
            <a:pPr algn="ctr"/>
            <a:r>
              <a:rPr lang="en-US" sz="2800" i="1">
                <a:solidFill>
                  <a:schemeClr val="accent5"/>
                </a:solidFill>
              </a:rPr>
              <a:t>We're trying to demonstrate different concepts</a:t>
            </a:r>
          </a:p>
        </p:txBody>
      </p:sp>
    </p:spTree>
    <p:extLst>
      <p:ext uri="{BB962C8B-B14F-4D97-AF65-F5344CB8AC3E}">
        <p14:creationId xmlns:p14="http://schemas.microsoft.com/office/powerpoint/2010/main" val="2864556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1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896766166"/>
              </p:ext>
            </p:extLst>
          </p:nvPr>
        </p:nvGraphicFramePr>
        <p:xfrm>
          <a:off x="1775884" y="1910993"/>
          <a:ext cx="9153939" cy="3341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2455524" y="4467782"/>
            <a:ext cx="6018298" cy="993662"/>
            <a:chOff x="4581" y="1347938"/>
            <a:chExt cx="2203560" cy="1797251"/>
          </a:xfrm>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We’ve set up R and Python for you, and imported necessary packages/libraries</a:t>
              </a:r>
            </a:p>
          </p:txBody>
        </p:sp>
      </p:grpSp>
    </p:spTree>
    <p:extLst>
      <p:ext uri="{BB962C8B-B14F-4D97-AF65-F5344CB8AC3E}">
        <p14:creationId xmlns:p14="http://schemas.microsoft.com/office/powerpoint/2010/main" val="1785389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9C3F7-363B-4710-A11D-FA91FEE61726}"/>
              </a:ext>
            </a:extLst>
          </p:cNvPr>
          <p:cNvSpPr>
            <a:spLocks noGrp="1"/>
          </p:cNvSpPr>
          <p:nvPr>
            <p:ph type="ctrTitle"/>
          </p:nvPr>
        </p:nvSpPr>
        <p:spPr/>
        <p:txBody>
          <a:bodyPr/>
          <a:lstStyle/>
          <a:p>
            <a:r>
              <a:rPr lang="en-US"/>
              <a:t>Breakout 1</a:t>
            </a:r>
          </a:p>
        </p:txBody>
      </p:sp>
      <p:sp>
        <p:nvSpPr>
          <p:cNvPr id="5" name="Subtitle 4">
            <a:extLst>
              <a:ext uri="{FF2B5EF4-FFF2-40B4-BE49-F238E27FC236}">
                <a16:creationId xmlns:a16="http://schemas.microsoft.com/office/drawing/2014/main" id="{6EF4032F-81AB-4A58-B167-64FCB89CAFB5}"/>
              </a:ext>
            </a:extLst>
          </p:cNvPr>
          <p:cNvSpPr>
            <a:spLocks noGrp="1"/>
          </p:cNvSpPr>
          <p:nvPr>
            <p:ph type="subTitle" idx="1"/>
          </p:nvPr>
        </p:nvSpPr>
        <p:spPr/>
        <p:txBody>
          <a:bodyPr/>
          <a:lstStyle/>
          <a:p>
            <a:r>
              <a:rPr lang="en-US"/>
              <a:t>15 minutes</a:t>
            </a:r>
          </a:p>
        </p:txBody>
      </p:sp>
    </p:spTree>
    <p:extLst>
      <p:ext uri="{BB962C8B-B14F-4D97-AF65-F5344CB8AC3E}">
        <p14:creationId xmlns:p14="http://schemas.microsoft.com/office/powerpoint/2010/main" val="3656713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79A1-0DFE-4D8E-A1FB-7E6B1C5FC765}"/>
              </a:ext>
            </a:extLst>
          </p:cNvPr>
          <p:cNvSpPr>
            <a:spLocks noGrp="1"/>
          </p:cNvSpPr>
          <p:nvPr>
            <p:ph type="ctrTitle"/>
          </p:nvPr>
        </p:nvSpPr>
        <p:spPr/>
        <p:txBody>
          <a:bodyPr/>
          <a:lstStyle/>
          <a:p>
            <a:r>
              <a:rPr lang="en-US"/>
              <a:t>Section 2</a:t>
            </a:r>
          </a:p>
        </p:txBody>
      </p:sp>
      <p:sp>
        <p:nvSpPr>
          <p:cNvPr id="3" name="Subtitle 2">
            <a:extLst>
              <a:ext uri="{FF2B5EF4-FFF2-40B4-BE49-F238E27FC236}">
                <a16:creationId xmlns:a16="http://schemas.microsoft.com/office/drawing/2014/main" id="{84AC5416-5B16-487C-9EF5-BFF1DBAA74F8}"/>
              </a:ext>
            </a:extLst>
          </p:cNvPr>
          <p:cNvSpPr>
            <a:spLocks noGrp="1"/>
          </p:cNvSpPr>
          <p:nvPr>
            <p:ph type="subTitle" idx="1"/>
          </p:nvPr>
        </p:nvSpPr>
        <p:spPr/>
        <p:txBody>
          <a:bodyPr>
            <a:normAutofit/>
          </a:bodyPr>
          <a:lstStyle/>
          <a:p>
            <a:r>
              <a:rPr lang="en-US"/>
              <a:t>OS :: Pandas :: List Comprehensions </a:t>
            </a:r>
          </a:p>
        </p:txBody>
      </p:sp>
    </p:spTree>
    <p:extLst>
      <p:ext uri="{BB962C8B-B14F-4D97-AF65-F5344CB8AC3E}">
        <p14:creationId xmlns:p14="http://schemas.microsoft.com/office/powerpoint/2010/main" val="1020692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D140-C399-43B4-87C3-5C11BEE3CAC7}"/>
              </a:ext>
            </a:extLst>
          </p:cNvPr>
          <p:cNvSpPr>
            <a:spLocks noGrp="1"/>
          </p:cNvSpPr>
          <p:nvPr>
            <p:ph type="title"/>
          </p:nvPr>
        </p:nvSpPr>
        <p:spPr>
          <a:xfrm>
            <a:off x="838200" y="483000"/>
            <a:ext cx="9153939" cy="528354"/>
          </a:xfrm>
        </p:spPr>
        <p:txBody>
          <a:bodyPr anchor="ctr">
            <a:normAutofit/>
          </a:bodyPr>
          <a:lstStyle/>
          <a:p>
            <a:r>
              <a:rPr lang="en-US" sz="3100"/>
              <a:t>Operating System Interaction</a:t>
            </a:r>
          </a:p>
        </p:txBody>
      </p:sp>
      <p:graphicFrame>
        <p:nvGraphicFramePr>
          <p:cNvPr id="5" name="Content Placeholder 2">
            <a:extLst>
              <a:ext uri="{FF2B5EF4-FFF2-40B4-BE49-F238E27FC236}">
                <a16:creationId xmlns:a16="http://schemas.microsoft.com/office/drawing/2014/main" id="{1B0A89E7-E614-4505-B146-9C7E6EDDB889}"/>
              </a:ext>
            </a:extLst>
          </p:cNvPr>
          <p:cNvGraphicFramePr>
            <a:graphicFrameLocks noGrp="1"/>
          </p:cNvGraphicFramePr>
          <p:nvPr>
            <p:ph idx="1"/>
            <p:extLst>
              <p:ext uri="{D42A27DB-BD31-4B8C-83A1-F6EECF244321}">
                <p14:modId xmlns:p14="http://schemas.microsoft.com/office/powerpoint/2010/main" val="3085478652"/>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2406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204-C7EC-47CD-922D-8EDC571C7BE7}"/>
              </a:ext>
            </a:extLst>
          </p:cNvPr>
          <p:cNvSpPr>
            <a:spLocks noGrp="1"/>
          </p:cNvSpPr>
          <p:nvPr>
            <p:ph type="title"/>
          </p:nvPr>
        </p:nvSpPr>
        <p:spPr>
          <a:xfrm>
            <a:off x="838200" y="483000"/>
            <a:ext cx="9153939" cy="528354"/>
          </a:xfrm>
        </p:spPr>
        <p:txBody>
          <a:bodyPr anchor="ctr">
            <a:normAutofit/>
          </a:bodyPr>
          <a:lstStyle/>
          <a:p>
            <a:r>
              <a:rPr lang="en-US" sz="3100"/>
              <a:t>Reading Data with Pandas</a:t>
            </a:r>
          </a:p>
        </p:txBody>
      </p:sp>
      <p:graphicFrame>
        <p:nvGraphicFramePr>
          <p:cNvPr id="5" name="Content Placeholder 2">
            <a:extLst>
              <a:ext uri="{FF2B5EF4-FFF2-40B4-BE49-F238E27FC236}">
                <a16:creationId xmlns:a16="http://schemas.microsoft.com/office/drawing/2014/main" id="{2C879ABB-FD14-41B2-A613-F50A6805A8D5}"/>
              </a:ext>
            </a:extLst>
          </p:cNvPr>
          <p:cNvGraphicFramePr>
            <a:graphicFrameLocks noGrp="1"/>
          </p:cNvGraphicFramePr>
          <p:nvPr>
            <p:ph idx="1"/>
            <p:extLst>
              <p:ext uri="{D42A27DB-BD31-4B8C-83A1-F6EECF244321}">
                <p14:modId xmlns:p14="http://schemas.microsoft.com/office/powerpoint/2010/main" val="2061338133"/>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6953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FBBF18-A2CA-42A5-B0BB-FC2783A1F935}"/>
              </a:ext>
            </a:extLst>
          </p:cNvPr>
          <p:cNvSpPr/>
          <p:nvPr/>
        </p:nvSpPr>
        <p:spPr>
          <a:xfrm>
            <a:off x="2491273" y="1912776"/>
            <a:ext cx="7221894" cy="306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b="1"/>
              <a:t>Dots are relevant in Python!</a:t>
            </a:r>
          </a:p>
          <a:p>
            <a:pPr algn="ctr"/>
            <a:r>
              <a:rPr lang="en-US" sz="3200"/>
              <a:t>.  ~=  $</a:t>
            </a:r>
          </a:p>
        </p:txBody>
      </p:sp>
      <p:pic>
        <p:nvPicPr>
          <p:cNvPr id="6" name="Picture 5" descr="Logo, icon&#10;&#10;Description automatically generated">
            <a:extLst>
              <a:ext uri="{FF2B5EF4-FFF2-40B4-BE49-F238E27FC236}">
                <a16:creationId xmlns:a16="http://schemas.microsoft.com/office/drawing/2014/main" id="{1F2D04F7-D053-4093-B0A7-64D658D5D6E2}"/>
              </a:ext>
            </a:extLst>
          </p:cNvPr>
          <p:cNvPicPr>
            <a:picLocks noChangeAspect="1"/>
          </p:cNvPicPr>
          <p:nvPr/>
        </p:nvPicPr>
        <p:blipFill>
          <a:blip r:embed="rId3"/>
          <a:stretch>
            <a:fillRect/>
          </a:stretch>
        </p:blipFill>
        <p:spPr>
          <a:xfrm>
            <a:off x="6264060" y="3978025"/>
            <a:ext cx="689810" cy="534585"/>
          </a:xfrm>
          <a:prstGeom prst="rect">
            <a:avLst/>
          </a:prstGeom>
        </p:spPr>
      </p:pic>
      <p:pic>
        <p:nvPicPr>
          <p:cNvPr id="8" name="Picture 7" descr="Icon&#10;&#10;Description automatically generated">
            <a:extLst>
              <a:ext uri="{FF2B5EF4-FFF2-40B4-BE49-F238E27FC236}">
                <a16:creationId xmlns:a16="http://schemas.microsoft.com/office/drawing/2014/main" id="{53F5FB14-C379-47A7-931D-86EFC71E2EB9}"/>
              </a:ext>
            </a:extLst>
          </p:cNvPr>
          <p:cNvPicPr>
            <a:picLocks noChangeAspect="1"/>
          </p:cNvPicPr>
          <p:nvPr/>
        </p:nvPicPr>
        <p:blipFill>
          <a:blip r:embed="rId4"/>
          <a:stretch>
            <a:fillRect/>
          </a:stretch>
        </p:blipFill>
        <p:spPr>
          <a:xfrm>
            <a:off x="5259119" y="3978081"/>
            <a:ext cx="534585" cy="534585"/>
          </a:xfrm>
          <a:prstGeom prst="rect">
            <a:avLst/>
          </a:prstGeom>
        </p:spPr>
      </p:pic>
    </p:spTree>
    <p:extLst>
      <p:ext uri="{BB962C8B-B14F-4D97-AF65-F5344CB8AC3E}">
        <p14:creationId xmlns:p14="http://schemas.microsoft.com/office/powerpoint/2010/main" val="17220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B0A2-8843-4BF3-8A55-9421554B95ED}"/>
              </a:ext>
            </a:extLst>
          </p:cNvPr>
          <p:cNvSpPr>
            <a:spLocks noGrp="1"/>
          </p:cNvSpPr>
          <p:nvPr>
            <p:ph type="title"/>
          </p:nvPr>
        </p:nvSpPr>
        <p:spPr>
          <a:xfrm>
            <a:off x="415724" y="483000"/>
            <a:ext cx="9205354" cy="528354"/>
          </a:xfrm>
        </p:spPr>
        <p:txBody>
          <a:bodyPr anchor="ctr">
            <a:normAutofit/>
          </a:bodyPr>
          <a:lstStyle/>
          <a:p>
            <a:r>
              <a:rPr lang="en-US" sz="3100"/>
              <a:t>What You’ll Learn Today</a:t>
            </a:r>
          </a:p>
        </p:txBody>
      </p:sp>
      <p:graphicFrame>
        <p:nvGraphicFramePr>
          <p:cNvPr id="5" name="Content Placeholder 2">
            <a:extLst>
              <a:ext uri="{FF2B5EF4-FFF2-40B4-BE49-F238E27FC236}">
                <a16:creationId xmlns:a16="http://schemas.microsoft.com/office/drawing/2014/main" id="{4DA822DC-997E-4F58-A3CA-507EA6A09B06}"/>
              </a:ext>
            </a:extLst>
          </p:cNvPr>
          <p:cNvGraphicFramePr>
            <a:graphicFrameLocks noGrp="1"/>
          </p:cNvGraphicFramePr>
          <p:nvPr>
            <p:ph idx="1"/>
            <p:extLst>
              <p:ext uri="{D42A27DB-BD31-4B8C-83A1-F6EECF244321}">
                <p14:modId xmlns:p14="http://schemas.microsoft.com/office/powerpoint/2010/main" val="4007491073"/>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292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0EFE-85A9-4233-B421-E6A8B6198EB5}"/>
              </a:ext>
            </a:extLst>
          </p:cNvPr>
          <p:cNvSpPr>
            <a:spLocks noGrp="1"/>
          </p:cNvSpPr>
          <p:nvPr>
            <p:ph type="title"/>
          </p:nvPr>
        </p:nvSpPr>
        <p:spPr/>
        <p:txBody>
          <a:bodyPr>
            <a:normAutofit fontScale="90000"/>
          </a:bodyPr>
          <a:lstStyle/>
          <a:p>
            <a:r>
              <a:rPr lang="en-US"/>
              <a:t>Data Frame Basics</a:t>
            </a:r>
          </a:p>
        </p:txBody>
      </p:sp>
      <p:graphicFrame>
        <p:nvGraphicFramePr>
          <p:cNvPr id="4" name="Table 4">
            <a:extLst>
              <a:ext uri="{FF2B5EF4-FFF2-40B4-BE49-F238E27FC236}">
                <a16:creationId xmlns:a16="http://schemas.microsoft.com/office/drawing/2014/main" id="{359A2637-9CE9-4C84-A0F0-5AEED5FCC1CF}"/>
              </a:ext>
            </a:extLst>
          </p:cNvPr>
          <p:cNvGraphicFramePr>
            <a:graphicFrameLocks noGrp="1"/>
          </p:cNvGraphicFramePr>
          <p:nvPr>
            <p:ph idx="1"/>
            <p:extLst>
              <p:ext uri="{D42A27DB-BD31-4B8C-83A1-F6EECF244321}">
                <p14:modId xmlns:p14="http://schemas.microsoft.com/office/powerpoint/2010/main" val="1955083047"/>
              </p:ext>
            </p:extLst>
          </p:nvPr>
        </p:nvGraphicFramePr>
        <p:xfrm>
          <a:off x="1401562" y="1922780"/>
          <a:ext cx="9388875" cy="2865120"/>
        </p:xfrm>
        <a:graphic>
          <a:graphicData uri="http://schemas.openxmlformats.org/drawingml/2006/table">
            <a:tbl>
              <a:tblPr firstRow="1" bandRow="1">
                <a:tableStyleId>{5C22544A-7EE6-4342-B048-85BDC9FD1C3A}</a:tableStyleId>
              </a:tblPr>
              <a:tblGrid>
                <a:gridCol w="2791726">
                  <a:extLst>
                    <a:ext uri="{9D8B030D-6E8A-4147-A177-3AD203B41FA5}">
                      <a16:colId xmlns:a16="http://schemas.microsoft.com/office/drawing/2014/main" val="1225829108"/>
                    </a:ext>
                  </a:extLst>
                </a:gridCol>
                <a:gridCol w="3024258">
                  <a:extLst>
                    <a:ext uri="{9D8B030D-6E8A-4147-A177-3AD203B41FA5}">
                      <a16:colId xmlns:a16="http://schemas.microsoft.com/office/drawing/2014/main" val="131355242"/>
                    </a:ext>
                  </a:extLst>
                </a:gridCol>
                <a:gridCol w="3572891">
                  <a:extLst>
                    <a:ext uri="{9D8B030D-6E8A-4147-A177-3AD203B41FA5}">
                      <a16:colId xmlns:a16="http://schemas.microsoft.com/office/drawing/2014/main" val="993736223"/>
                    </a:ext>
                  </a:extLst>
                </a:gridCol>
              </a:tblGrid>
              <a:tr h="370840">
                <a:tc>
                  <a:txBody>
                    <a:bodyPr/>
                    <a:lstStyle/>
                    <a:p>
                      <a:pPr algn="ctr"/>
                      <a:r>
                        <a:rPr lang="en-US"/>
                        <a:t>Task</a:t>
                      </a:r>
                    </a:p>
                  </a:txBody>
                  <a:tcPr anchor="ctr"/>
                </a:tc>
                <a:tc>
                  <a:txBody>
                    <a:bodyPr/>
                    <a:lstStyle/>
                    <a:p>
                      <a:pPr algn="ctr"/>
                      <a:r>
                        <a:rPr lang="en-US" dirty="0"/>
                        <a:t>R (base)</a:t>
                      </a:r>
                    </a:p>
                  </a:txBody>
                  <a:tcPr anchor="ctr"/>
                </a:tc>
                <a:tc>
                  <a:txBody>
                    <a:bodyPr/>
                    <a:lstStyle/>
                    <a:p>
                      <a:pPr algn="ctr"/>
                      <a:r>
                        <a:rPr lang="en-US"/>
                        <a:t>Python</a:t>
                      </a:r>
                    </a:p>
                  </a:txBody>
                  <a:tcPr anchor="ctr"/>
                </a:tc>
                <a:extLst>
                  <a:ext uri="{0D108BD9-81ED-4DB2-BD59-A6C34878D82A}">
                    <a16:rowId xmlns:a16="http://schemas.microsoft.com/office/drawing/2014/main" val="2686186818"/>
                  </a:ext>
                </a:extLst>
              </a:tr>
              <a:tr h="370840">
                <a:tc>
                  <a:txBody>
                    <a:bodyPr/>
                    <a:lstStyle/>
                    <a:p>
                      <a:pPr algn="ctr"/>
                      <a:r>
                        <a:rPr lang="en-US"/>
                        <a:t>Get column names</a:t>
                      </a:r>
                    </a:p>
                  </a:txBody>
                  <a:tcPr anchor="ctr"/>
                </a:tc>
                <a:tc>
                  <a:txBody>
                    <a:bodyPr/>
                    <a:lstStyle/>
                    <a:p>
                      <a:pPr algn="ctr"/>
                      <a:r>
                        <a:rPr lang="en-US" sz="1400">
                          <a:latin typeface="Courier New" panose="02070309020205020404" pitchFamily="49" charset="0"/>
                          <a:cs typeface="Courier New" panose="02070309020205020404" pitchFamily="49" charset="0"/>
                        </a:rPr>
                        <a:t>names(df)</a:t>
                      </a:r>
                    </a:p>
                  </a:txBody>
                  <a:tcPr anchor="ctr"/>
                </a:tc>
                <a:tc>
                  <a:txBody>
                    <a:bodyPr/>
                    <a:lstStyle/>
                    <a:p>
                      <a:pPr algn="ctr"/>
                      <a:r>
                        <a:rPr lang="en-US" sz="1400" err="1">
                          <a:latin typeface="Courier New" panose="02070309020205020404" pitchFamily="49" charset="0"/>
                          <a:cs typeface="Courier New" panose="02070309020205020404" pitchFamily="49" charset="0"/>
                        </a:rPr>
                        <a:t>df.columns</a:t>
                      </a:r>
                      <a:endParaRPr lang="en-US" sz="140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433625534"/>
                  </a:ext>
                </a:extLst>
              </a:tr>
              <a:tr h="370840">
                <a:tc rowSpan="2">
                  <a:txBody>
                    <a:bodyPr/>
                    <a:lstStyle/>
                    <a:p>
                      <a:pPr algn="ctr"/>
                      <a:r>
                        <a:rPr lang="en-US"/>
                        <a:t>Extract a column</a:t>
                      </a:r>
                    </a:p>
                  </a:txBody>
                  <a:tcPr anchor="ctr"/>
                </a:tc>
                <a:tc>
                  <a:txBody>
                    <a:bodyPr/>
                    <a:lstStyle/>
                    <a:p>
                      <a:pPr algn="ctr"/>
                      <a:r>
                        <a:rPr lang="en-US" sz="1400">
                          <a:latin typeface="Courier New" panose="02070309020205020404" pitchFamily="49" charset="0"/>
                          <a:cs typeface="Courier New" panose="02070309020205020404" pitchFamily="49" charset="0"/>
                        </a:rPr>
                        <a:t>df[['variable']]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Courier New" panose="02070309020205020404" pitchFamily="49" charset="0"/>
                          <a:cs typeface="Courier New" panose="02070309020205020404" pitchFamily="49" charset="0"/>
                        </a:rPr>
                        <a:t>df['variable']</a:t>
                      </a:r>
                    </a:p>
                  </a:txBody>
                  <a:tcPr anchor="ctr"/>
                </a:tc>
                <a:extLst>
                  <a:ext uri="{0D108BD9-81ED-4DB2-BD59-A6C34878D82A}">
                    <a16:rowId xmlns:a16="http://schemas.microsoft.com/office/drawing/2014/main" val="1152453615"/>
                  </a:ext>
                </a:extLst>
              </a:tr>
              <a:tr h="370840">
                <a:tc vMerge="1">
                  <a:txBody>
                    <a:bodyPr/>
                    <a:lstStyle/>
                    <a:p>
                      <a:endParaRPr lang="en-US"/>
                    </a:p>
                  </a:txBody>
                  <a:tcPr/>
                </a:tc>
                <a:tc>
                  <a:txBody>
                    <a:bodyPr/>
                    <a:lstStyle/>
                    <a:p>
                      <a:pPr algn="ctr"/>
                      <a:r>
                        <a:rPr lang="en-US" sz="1400" err="1">
                          <a:latin typeface="Courier New" panose="02070309020205020404" pitchFamily="49" charset="0"/>
                          <a:cs typeface="Courier New" panose="02070309020205020404" pitchFamily="49" charset="0"/>
                        </a:rPr>
                        <a:t>df$variable</a:t>
                      </a:r>
                      <a:endParaRPr lang="en-US" sz="1400">
                        <a:latin typeface="Courier New" panose="02070309020205020404" pitchFamily="49" charset="0"/>
                        <a:cs typeface="Courier New" panose="02070309020205020404" pitchFamily="49" charset="0"/>
                      </a:endParaRPr>
                    </a:p>
                  </a:txBody>
                  <a:tcPr anchor="ctr"/>
                </a:tc>
                <a:tc>
                  <a:txBody>
                    <a:bodyPr/>
                    <a:lstStyle/>
                    <a:p>
                      <a:pPr algn="ctr"/>
                      <a:r>
                        <a:rPr lang="en-US" sz="1400" err="1">
                          <a:latin typeface="Courier New" panose="02070309020205020404" pitchFamily="49" charset="0"/>
                          <a:cs typeface="Courier New" panose="02070309020205020404" pitchFamily="49" charset="0"/>
                        </a:rPr>
                        <a:t>df.variable</a:t>
                      </a:r>
                      <a:endParaRPr lang="en-US" sz="140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272659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Extract columns as a data frame</a:t>
                      </a:r>
                    </a:p>
                  </a:txBody>
                  <a:tcPr anchor="ctr"/>
                </a:tc>
                <a:tc>
                  <a:txBody>
                    <a:bodyPr/>
                    <a:lstStyle/>
                    <a:p>
                      <a:pPr algn="ctr"/>
                      <a:r>
                        <a:rPr lang="en-US" sz="1400">
                          <a:latin typeface="Courier New" panose="02070309020205020404" pitchFamily="49" charset="0"/>
                          <a:cs typeface="Courier New" panose="02070309020205020404" pitchFamily="49" charset="0"/>
                        </a:rPr>
                        <a:t>df[c('var1', 'var2')]</a:t>
                      </a:r>
                    </a:p>
                  </a:txBody>
                  <a:tcPr anchor="ctr"/>
                </a:tc>
                <a:tc>
                  <a:txBody>
                    <a:bodyPr/>
                    <a:lstStyle/>
                    <a:p>
                      <a:pPr algn="ctr"/>
                      <a:r>
                        <a:rPr lang="en-US" sz="1400">
                          <a:latin typeface="Courier New" panose="02070309020205020404" pitchFamily="49" charset="0"/>
                          <a:cs typeface="Courier New" panose="02070309020205020404" pitchFamily="49" charset="0"/>
                        </a:rPr>
                        <a:t>df[['var1', 'var2']]</a:t>
                      </a:r>
                    </a:p>
                  </a:txBody>
                  <a:tcPr anchor="ctr"/>
                </a:tc>
                <a:extLst>
                  <a:ext uri="{0D108BD9-81ED-4DB2-BD59-A6C34878D82A}">
                    <a16:rowId xmlns:a16="http://schemas.microsoft.com/office/drawing/2014/main" val="3146336615"/>
                  </a:ext>
                </a:extLst>
              </a:tr>
              <a:tr h="370840">
                <a:tc rowSpan="2">
                  <a:txBody>
                    <a:bodyPr/>
                    <a:lstStyle/>
                    <a:p>
                      <a:pPr algn="ctr"/>
                      <a:r>
                        <a:rPr lang="en-US"/>
                        <a:t>Rows and Columns</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Courier New" panose="02070309020205020404" pitchFamily="49" charset="0"/>
                          <a:cs typeface="Courier New" panose="02070309020205020404" pitchFamily="49" charset="0"/>
                        </a:rPr>
                        <a:t>df[1:5, c('var1', 'var2')]</a:t>
                      </a:r>
                    </a:p>
                  </a:txBody>
                  <a:tcPr anchor="ctr"/>
                </a:tc>
                <a:tc>
                  <a:txBody>
                    <a:bodyPr/>
                    <a:lstStyle/>
                    <a:p>
                      <a:pPr algn="ctr"/>
                      <a:r>
                        <a:rPr lang="en-US" sz="1400" dirty="0" err="1">
                          <a:latin typeface="Courier New" panose="02070309020205020404" pitchFamily="49" charset="0"/>
                          <a:cs typeface="Courier New" panose="02070309020205020404" pitchFamily="49" charset="0"/>
                        </a:rPr>
                        <a:t>df.loc</a:t>
                      </a:r>
                      <a:r>
                        <a:rPr lang="en-US" sz="1400" dirty="0">
                          <a:latin typeface="Courier New" panose="02070309020205020404" pitchFamily="49" charset="0"/>
                          <a:cs typeface="Courier New" panose="02070309020205020404" pitchFamily="49" charset="0"/>
                        </a:rPr>
                        <a:t>[1:5, ['var1', 'var2']]</a:t>
                      </a:r>
                    </a:p>
                  </a:txBody>
                  <a:tcPr anchor="ctr"/>
                </a:tc>
                <a:extLst>
                  <a:ext uri="{0D108BD9-81ED-4DB2-BD59-A6C34878D82A}">
                    <a16:rowId xmlns:a16="http://schemas.microsoft.com/office/drawing/2014/main" val="251490275"/>
                  </a:ext>
                </a:extLst>
              </a:tr>
              <a:tr h="370840">
                <a:tc vMerge="1">
                  <a:txBody>
                    <a:bodyPr/>
                    <a:lstStyle/>
                    <a:p>
                      <a:pPr algn="ctr"/>
                      <a:endParaRPr lang="en-US"/>
                    </a:p>
                  </a:txBody>
                  <a:tcPr anchor="ctr"/>
                </a:tc>
                <a:tc vMerge="1">
                  <a:txBody>
                    <a:bodyPr/>
                    <a:lstStyle/>
                    <a:p>
                      <a:endParaRPr lang="en-US"/>
                    </a:p>
                  </a:txBody>
                  <a:tcPr/>
                </a:tc>
                <a:tc>
                  <a:txBody>
                    <a:bodyPr/>
                    <a:lstStyle/>
                    <a:p>
                      <a:pPr algn="ctr"/>
                      <a:r>
                        <a:rPr lang="en-US" sz="1400" dirty="0">
                          <a:latin typeface="Courier New" panose="02070309020205020404" pitchFamily="49" charset="0"/>
                          <a:cs typeface="Courier New" panose="02070309020205020404" pitchFamily="49" charset="0"/>
                        </a:rPr>
                        <a:t>df[['var1', 'var2’]].</a:t>
                      </a:r>
                      <a:r>
                        <a:rPr lang="en-US" sz="1400" dirty="0" err="1">
                          <a:latin typeface="Courier New" panose="02070309020205020404" pitchFamily="49" charset="0"/>
                          <a:cs typeface="Courier New" panose="02070309020205020404" pitchFamily="49" charset="0"/>
                        </a:rPr>
                        <a:t>iloc</a:t>
                      </a:r>
                      <a:r>
                        <a:rPr lang="en-US" sz="1400" dirty="0">
                          <a:latin typeface="Courier New" panose="02070309020205020404" pitchFamily="49" charset="0"/>
                          <a:cs typeface="Courier New" panose="02070309020205020404" pitchFamily="49" charset="0"/>
                        </a:rPr>
                        <a:t>[1:5]</a:t>
                      </a:r>
                    </a:p>
                  </a:txBody>
                  <a:tcPr anchor="ctr"/>
                </a:tc>
                <a:extLst>
                  <a:ext uri="{0D108BD9-81ED-4DB2-BD59-A6C34878D82A}">
                    <a16:rowId xmlns:a16="http://schemas.microsoft.com/office/drawing/2014/main" val="90782328"/>
                  </a:ext>
                </a:extLst>
              </a:tr>
            </a:tbl>
          </a:graphicData>
        </a:graphic>
      </p:graphicFrame>
    </p:spTree>
    <p:extLst>
      <p:ext uri="{BB962C8B-B14F-4D97-AF65-F5344CB8AC3E}">
        <p14:creationId xmlns:p14="http://schemas.microsoft.com/office/powerpoint/2010/main" val="3721863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5779-FC9C-46A5-9936-40679A243341}"/>
              </a:ext>
            </a:extLst>
          </p:cNvPr>
          <p:cNvSpPr>
            <a:spLocks noGrp="1"/>
          </p:cNvSpPr>
          <p:nvPr>
            <p:ph type="title"/>
          </p:nvPr>
        </p:nvSpPr>
        <p:spPr/>
        <p:txBody>
          <a:bodyPr>
            <a:normAutofit fontScale="90000"/>
          </a:bodyPr>
          <a:lstStyle/>
          <a:p>
            <a:r>
              <a:rPr lang="en-US"/>
              <a:t>Applying Operations on Data Frames</a:t>
            </a:r>
          </a:p>
        </p:txBody>
      </p:sp>
      <p:graphicFrame>
        <p:nvGraphicFramePr>
          <p:cNvPr id="4" name="Table 4">
            <a:extLst>
              <a:ext uri="{FF2B5EF4-FFF2-40B4-BE49-F238E27FC236}">
                <a16:creationId xmlns:a16="http://schemas.microsoft.com/office/drawing/2014/main" id="{ABC68DBF-C538-4911-9AF4-5AFC8307F5E5}"/>
              </a:ext>
            </a:extLst>
          </p:cNvPr>
          <p:cNvGraphicFramePr>
            <a:graphicFrameLocks noGrp="1"/>
          </p:cNvGraphicFramePr>
          <p:nvPr>
            <p:extLst>
              <p:ext uri="{D42A27DB-BD31-4B8C-83A1-F6EECF244321}">
                <p14:modId xmlns:p14="http://schemas.microsoft.com/office/powerpoint/2010/main" val="1588334455"/>
              </p:ext>
            </p:extLst>
          </p:nvPr>
        </p:nvGraphicFramePr>
        <p:xfrm>
          <a:off x="2031999" y="1638300"/>
          <a:ext cx="8128000" cy="3581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0763279"/>
                    </a:ext>
                  </a:extLst>
                </a:gridCol>
                <a:gridCol w="4064000">
                  <a:extLst>
                    <a:ext uri="{9D8B030D-6E8A-4147-A177-3AD203B41FA5}">
                      <a16:colId xmlns:a16="http://schemas.microsoft.com/office/drawing/2014/main" val="2257692055"/>
                    </a:ext>
                  </a:extLst>
                </a:gridCol>
              </a:tblGrid>
              <a:tr h="370840">
                <a:tc>
                  <a:txBody>
                    <a:bodyPr/>
                    <a:lstStyle/>
                    <a:p>
                      <a:r>
                        <a:rPr lang="en-US"/>
                        <a:t>Function</a:t>
                      </a:r>
                    </a:p>
                  </a:txBody>
                  <a:tcPr/>
                </a:tc>
                <a:tc>
                  <a:txBody>
                    <a:bodyPr/>
                    <a:lstStyle/>
                    <a:p>
                      <a:r>
                        <a:rPr lang="en-US"/>
                        <a:t>Description</a:t>
                      </a:r>
                    </a:p>
                  </a:txBody>
                  <a:tcPr/>
                </a:tc>
                <a:extLst>
                  <a:ext uri="{0D108BD9-81ED-4DB2-BD59-A6C34878D82A}">
                    <a16:rowId xmlns:a16="http://schemas.microsoft.com/office/drawing/2014/main" val="3164517049"/>
                  </a:ext>
                </a:extLst>
              </a:tr>
              <a:tr h="370840">
                <a:tc>
                  <a:txBody>
                    <a:bodyPr/>
                    <a:lstStyle/>
                    <a:p>
                      <a:pPr algn="ctr"/>
                      <a:r>
                        <a:rPr lang="en-US"/>
                        <a:t>DataFrame.apply()</a:t>
                      </a:r>
                    </a:p>
                  </a:txBody>
                  <a:tcPr anchor="ctr"/>
                </a:tc>
                <a:tc>
                  <a:txBody>
                    <a:bodyPr/>
                    <a:lstStyle/>
                    <a:p>
                      <a:r>
                        <a:rPr lang="en-US"/>
                        <a:t>Apply a function across rows or columns. </a:t>
                      </a:r>
                    </a:p>
                    <a:p>
                      <a:pPr marL="285750" indent="-285750">
                        <a:buFont typeface="Arial" panose="020B0604020202020204" pitchFamily="34" charset="0"/>
                        <a:buChar char="•"/>
                      </a:pPr>
                      <a:r>
                        <a:rPr lang="en-US"/>
                        <a:t>axis=1 operates across rows</a:t>
                      </a:r>
                    </a:p>
                    <a:p>
                      <a:pPr marL="285750" indent="-285750">
                        <a:buFont typeface="Arial" panose="020B0604020202020204" pitchFamily="34" charset="0"/>
                        <a:buChar char="•"/>
                      </a:pPr>
                      <a:r>
                        <a:rPr lang="en-US"/>
                        <a:t>axis=0 operates across columns</a:t>
                      </a:r>
                    </a:p>
                  </a:txBody>
                  <a:tcPr/>
                </a:tc>
                <a:extLst>
                  <a:ext uri="{0D108BD9-81ED-4DB2-BD59-A6C34878D82A}">
                    <a16:rowId xmlns:a16="http://schemas.microsoft.com/office/drawing/2014/main" val="319435031"/>
                  </a:ext>
                </a:extLst>
              </a:tr>
              <a:tr h="370840">
                <a:tc>
                  <a:txBody>
                    <a:bodyPr/>
                    <a:lstStyle/>
                    <a:p>
                      <a:pPr algn="ctr"/>
                      <a:r>
                        <a:rPr lang="en-US"/>
                        <a:t>Series.apply()</a:t>
                      </a:r>
                    </a:p>
                  </a:txBody>
                  <a:tcPr anchor="ctr"/>
                </a:tc>
                <a:tc>
                  <a:txBody>
                    <a:bodyPr/>
                    <a:lstStyle/>
                    <a:p>
                      <a:r>
                        <a:rPr lang="en-US"/>
                        <a:t>Apply a function across a column</a:t>
                      </a:r>
                    </a:p>
                  </a:txBody>
                  <a:tcPr/>
                </a:tc>
                <a:extLst>
                  <a:ext uri="{0D108BD9-81ED-4DB2-BD59-A6C34878D82A}">
                    <a16:rowId xmlns:a16="http://schemas.microsoft.com/office/drawing/2014/main" val="2189375907"/>
                  </a:ext>
                </a:extLst>
              </a:tr>
              <a:tr h="370840">
                <a:tc>
                  <a:txBody>
                    <a:bodyPr/>
                    <a:lstStyle/>
                    <a:p>
                      <a:pPr algn="ctr"/>
                      <a:r>
                        <a:rPr lang="en-US"/>
                        <a:t>DataFrame.assign()</a:t>
                      </a:r>
                    </a:p>
                  </a:txBody>
                  <a:tcPr anchor="ctr"/>
                </a:tc>
                <a:tc>
                  <a:txBody>
                    <a:bodyPr/>
                    <a:lstStyle/>
                    <a:p>
                      <a:r>
                        <a:rPr lang="en-US"/>
                        <a:t>Create multiple variables in one block</a:t>
                      </a:r>
                    </a:p>
                  </a:txBody>
                  <a:tcPr/>
                </a:tc>
                <a:extLst>
                  <a:ext uri="{0D108BD9-81ED-4DB2-BD59-A6C34878D82A}">
                    <a16:rowId xmlns:a16="http://schemas.microsoft.com/office/drawing/2014/main" val="4200683000"/>
                  </a:ext>
                </a:extLst>
              </a:tr>
              <a:tr h="370840">
                <a:tc>
                  <a:txBody>
                    <a:bodyPr/>
                    <a:lstStyle/>
                    <a:p>
                      <a:pPr algn="ctr"/>
                      <a:r>
                        <a:rPr lang="en-US"/>
                        <a:t>DataFrame.iterrows()</a:t>
                      </a:r>
                    </a:p>
                  </a:txBody>
                  <a:tcPr anchor="ctr"/>
                </a:tc>
                <a:tc>
                  <a:txBody>
                    <a:bodyPr/>
                    <a:lstStyle/>
                    <a:p>
                      <a:r>
                        <a:rPr lang="en-US"/>
                        <a:t>Iterate over the data.frame in a `for` loop</a:t>
                      </a:r>
                    </a:p>
                  </a:txBody>
                  <a:tcPr/>
                </a:tc>
                <a:extLst>
                  <a:ext uri="{0D108BD9-81ED-4DB2-BD59-A6C34878D82A}">
                    <a16:rowId xmlns:a16="http://schemas.microsoft.com/office/drawing/2014/main" val="1542091072"/>
                  </a:ext>
                </a:extLst>
              </a:tr>
              <a:tr h="370840">
                <a:tc>
                  <a:txBody>
                    <a:bodyPr/>
                    <a:lstStyle/>
                    <a:p>
                      <a:pPr algn="ctr"/>
                      <a:r>
                        <a:rPr lang="en-US"/>
                        <a:t>DataFrame.at()</a:t>
                      </a:r>
                    </a:p>
                  </a:txBody>
                  <a:tcPr anchor="ctr"/>
                </a:tc>
                <a:tc>
                  <a:txBody>
                    <a:bodyPr/>
                    <a:lstStyle/>
                    <a:p>
                      <a:r>
                        <a:rPr lang="en-US"/>
                        <a:t>Set a value at a specific index and variable</a:t>
                      </a:r>
                    </a:p>
                  </a:txBody>
                  <a:tcPr/>
                </a:tc>
                <a:extLst>
                  <a:ext uri="{0D108BD9-81ED-4DB2-BD59-A6C34878D82A}">
                    <a16:rowId xmlns:a16="http://schemas.microsoft.com/office/drawing/2014/main" val="341443060"/>
                  </a:ext>
                </a:extLst>
              </a:tr>
            </a:tbl>
          </a:graphicData>
        </a:graphic>
      </p:graphicFrame>
      <p:sp>
        <p:nvSpPr>
          <p:cNvPr id="5" name="Rectangle: Rounded Corners 4">
            <a:extLst>
              <a:ext uri="{FF2B5EF4-FFF2-40B4-BE49-F238E27FC236}">
                <a16:creationId xmlns:a16="http://schemas.microsoft.com/office/drawing/2014/main" id="{C6F223CA-62B1-4975-82D7-93AC44FA7988}"/>
              </a:ext>
            </a:extLst>
          </p:cNvPr>
          <p:cNvSpPr/>
          <p:nvPr/>
        </p:nvSpPr>
        <p:spPr>
          <a:xfrm>
            <a:off x="4224290" y="5460600"/>
            <a:ext cx="374341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Learn about lambda functions </a:t>
            </a:r>
            <a:r>
              <a:rPr lang="en-US">
                <a:hlinkClick r:id="rId3"/>
              </a:rPr>
              <a:t>here</a:t>
            </a:r>
            <a:endParaRPr lang="en-US"/>
          </a:p>
        </p:txBody>
      </p:sp>
    </p:spTree>
    <p:extLst>
      <p:ext uri="{BB962C8B-B14F-4D97-AF65-F5344CB8AC3E}">
        <p14:creationId xmlns:p14="http://schemas.microsoft.com/office/powerpoint/2010/main" val="2427316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8ADF-B986-49D4-8A0C-47D5B537B471}"/>
              </a:ext>
            </a:extLst>
          </p:cNvPr>
          <p:cNvSpPr>
            <a:spLocks noGrp="1"/>
          </p:cNvSpPr>
          <p:nvPr>
            <p:ph type="title"/>
          </p:nvPr>
        </p:nvSpPr>
        <p:spPr>
          <a:xfrm>
            <a:off x="415724" y="483000"/>
            <a:ext cx="9205354" cy="528354"/>
          </a:xfrm>
        </p:spPr>
        <p:txBody>
          <a:bodyPr anchor="ctr">
            <a:normAutofit/>
          </a:bodyPr>
          <a:lstStyle/>
          <a:p>
            <a:r>
              <a:rPr lang="en-US" sz="3100"/>
              <a:t>List Comprehensions</a:t>
            </a:r>
          </a:p>
        </p:txBody>
      </p:sp>
      <p:graphicFrame>
        <p:nvGraphicFramePr>
          <p:cNvPr id="5" name="Content Placeholder 2">
            <a:extLst>
              <a:ext uri="{FF2B5EF4-FFF2-40B4-BE49-F238E27FC236}">
                <a16:creationId xmlns:a16="http://schemas.microsoft.com/office/drawing/2014/main" id="{9EC56481-BBE5-4B21-956C-07A8817EEEF6}"/>
              </a:ext>
            </a:extLst>
          </p:cNvPr>
          <p:cNvGraphicFramePr>
            <a:graphicFrameLocks noGrp="1"/>
          </p:cNvGraphicFramePr>
          <p:nvPr>
            <p:ph idx="1"/>
            <p:extLst>
              <p:ext uri="{D42A27DB-BD31-4B8C-83A1-F6EECF244321}">
                <p14:modId xmlns:p14="http://schemas.microsoft.com/office/powerpoint/2010/main" val="1389367870"/>
              </p:ext>
            </p:extLst>
          </p:nvPr>
        </p:nvGraphicFramePr>
        <p:xfrm>
          <a:off x="415724" y="1683835"/>
          <a:ext cx="9205354" cy="296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F37D80CA-857D-4A1A-A75B-BC4377AE57F6}"/>
              </a:ext>
            </a:extLst>
          </p:cNvPr>
          <p:cNvSpPr/>
          <p:nvPr/>
        </p:nvSpPr>
        <p:spPr>
          <a:xfrm>
            <a:off x="898935" y="5026978"/>
            <a:ext cx="8238931" cy="594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err="1">
                <a:solidFill>
                  <a:schemeClr val="tx1"/>
                </a:solidFill>
                <a:latin typeface="Courier New" panose="02070309020205020404" pitchFamily="49" charset="0"/>
                <a:cs typeface="Courier New" panose="02070309020205020404" pitchFamily="49" charset="0"/>
              </a:rPr>
              <a:t>new_variable</a:t>
            </a:r>
            <a:r>
              <a:rPr lang="en-US" sz="2400" b="1">
                <a:solidFill>
                  <a:schemeClr val="tx1"/>
                </a:solidFill>
                <a:latin typeface="Courier New" panose="02070309020205020404" pitchFamily="49" charset="0"/>
                <a:cs typeface="Courier New" panose="02070309020205020404" pitchFamily="49" charset="0"/>
              </a:rPr>
              <a:t> = [f(x) for x in </a:t>
            </a:r>
            <a:r>
              <a:rPr lang="en-US" sz="2400" b="1" i="1" err="1">
                <a:solidFill>
                  <a:schemeClr val="tx1"/>
                </a:solidFill>
                <a:latin typeface="Courier New" panose="02070309020205020404" pitchFamily="49" charset="0"/>
                <a:cs typeface="Courier New" panose="02070309020205020404" pitchFamily="49" charset="0"/>
              </a:rPr>
              <a:t>iterable</a:t>
            </a:r>
            <a:r>
              <a:rPr lang="en-US" sz="2400" b="1">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4309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2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2051304439"/>
              </p:ext>
            </p:extLst>
          </p:nvPr>
        </p:nvGraphicFramePr>
        <p:xfrm>
          <a:off x="838200" y="1910993"/>
          <a:ext cx="10764915" cy="3335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1642369" y="4476660"/>
            <a:ext cx="7439488" cy="993662"/>
            <a:chOff x="4581" y="1347938"/>
            <a:chExt cx="2203560" cy="1797251"/>
          </a:xfrm>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Do this all within one Python code block.</a:t>
              </a:r>
            </a:p>
            <a:p>
              <a:pPr marL="0" lvl="0" indent="0" algn="ctr" defTabSz="755650">
                <a:lnSpc>
                  <a:spcPct val="90000"/>
                </a:lnSpc>
                <a:spcBef>
                  <a:spcPct val="0"/>
                </a:spcBef>
                <a:spcAft>
                  <a:spcPct val="35000"/>
                </a:spcAft>
                <a:buNone/>
              </a:pPr>
              <a:r>
                <a:rPr lang="en-US" sz="1700" b="1"/>
                <a:t>We’re gathering information to report in the next section.</a:t>
              </a:r>
              <a:endParaRPr lang="en-US" sz="1700" b="1" kern="1200"/>
            </a:p>
          </p:txBody>
        </p:sp>
      </p:grpSp>
    </p:spTree>
    <p:extLst>
      <p:ext uri="{BB962C8B-B14F-4D97-AF65-F5344CB8AC3E}">
        <p14:creationId xmlns:p14="http://schemas.microsoft.com/office/powerpoint/2010/main" val="409384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9C3F7-363B-4710-A11D-FA91FEE61726}"/>
              </a:ext>
            </a:extLst>
          </p:cNvPr>
          <p:cNvSpPr>
            <a:spLocks noGrp="1"/>
          </p:cNvSpPr>
          <p:nvPr>
            <p:ph type="ctrTitle"/>
          </p:nvPr>
        </p:nvSpPr>
        <p:spPr/>
        <p:txBody>
          <a:bodyPr/>
          <a:lstStyle/>
          <a:p>
            <a:r>
              <a:rPr lang="en-US"/>
              <a:t>Breakout 2</a:t>
            </a:r>
          </a:p>
        </p:txBody>
      </p:sp>
      <p:sp>
        <p:nvSpPr>
          <p:cNvPr id="5" name="Subtitle 4">
            <a:extLst>
              <a:ext uri="{FF2B5EF4-FFF2-40B4-BE49-F238E27FC236}">
                <a16:creationId xmlns:a16="http://schemas.microsoft.com/office/drawing/2014/main" id="{6EF4032F-81AB-4A58-B167-64FCB89CAFB5}"/>
              </a:ext>
            </a:extLst>
          </p:cNvPr>
          <p:cNvSpPr>
            <a:spLocks noGrp="1"/>
          </p:cNvSpPr>
          <p:nvPr>
            <p:ph type="subTitle" idx="1"/>
          </p:nvPr>
        </p:nvSpPr>
        <p:spPr/>
        <p:txBody>
          <a:bodyPr/>
          <a:lstStyle/>
          <a:p>
            <a:r>
              <a:rPr lang="en-US"/>
              <a:t>20 minutes</a:t>
            </a:r>
          </a:p>
        </p:txBody>
      </p:sp>
    </p:spTree>
    <p:extLst>
      <p:ext uri="{BB962C8B-B14F-4D97-AF65-F5344CB8AC3E}">
        <p14:creationId xmlns:p14="http://schemas.microsoft.com/office/powerpoint/2010/main" val="3227293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E77ECF-577B-457D-BBEA-76017AF3CE61}"/>
              </a:ext>
            </a:extLst>
          </p:cNvPr>
          <p:cNvSpPr>
            <a:spLocks noGrp="1"/>
          </p:cNvSpPr>
          <p:nvPr>
            <p:ph type="ctrTitle"/>
          </p:nvPr>
        </p:nvSpPr>
        <p:spPr/>
        <p:txBody>
          <a:bodyPr/>
          <a:lstStyle/>
          <a:p>
            <a:r>
              <a:rPr lang="en-US"/>
              <a:t>Section 3</a:t>
            </a:r>
          </a:p>
        </p:txBody>
      </p:sp>
      <p:sp>
        <p:nvSpPr>
          <p:cNvPr id="5" name="Subtitle 4">
            <a:extLst>
              <a:ext uri="{FF2B5EF4-FFF2-40B4-BE49-F238E27FC236}">
                <a16:creationId xmlns:a16="http://schemas.microsoft.com/office/drawing/2014/main" id="{5C296B7C-CE86-454B-9FB6-4BB108D5E4FB}"/>
              </a:ext>
            </a:extLst>
          </p:cNvPr>
          <p:cNvSpPr>
            <a:spLocks noGrp="1"/>
          </p:cNvSpPr>
          <p:nvPr>
            <p:ph type="subTitle" idx="1"/>
          </p:nvPr>
        </p:nvSpPr>
        <p:spPr/>
        <p:txBody>
          <a:bodyPr>
            <a:normAutofit fontScale="70000" lnSpcReduction="20000"/>
          </a:bodyPr>
          <a:lstStyle/>
          <a:p>
            <a:r>
              <a:rPr lang="en-US"/>
              <a:t>Conditional text :: Conditional code :: Handoffs</a:t>
            </a:r>
          </a:p>
        </p:txBody>
      </p:sp>
    </p:spTree>
    <p:extLst>
      <p:ext uri="{BB962C8B-B14F-4D97-AF65-F5344CB8AC3E}">
        <p14:creationId xmlns:p14="http://schemas.microsoft.com/office/powerpoint/2010/main" val="858689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F4D9-A6D2-418F-8A11-28557AEE8925}"/>
              </a:ext>
            </a:extLst>
          </p:cNvPr>
          <p:cNvSpPr>
            <a:spLocks noGrp="1"/>
          </p:cNvSpPr>
          <p:nvPr>
            <p:ph type="title"/>
          </p:nvPr>
        </p:nvSpPr>
        <p:spPr>
          <a:xfrm>
            <a:off x="838200" y="483000"/>
            <a:ext cx="9021417" cy="528354"/>
          </a:xfrm>
        </p:spPr>
        <p:txBody>
          <a:bodyPr anchor="ctr">
            <a:normAutofit/>
          </a:bodyPr>
          <a:lstStyle/>
          <a:p>
            <a:r>
              <a:rPr lang="en-US" sz="3100"/>
              <a:t>Conditional Markdown Text</a:t>
            </a:r>
          </a:p>
        </p:txBody>
      </p:sp>
      <p:sp>
        <p:nvSpPr>
          <p:cNvPr id="5" name="Content Placeholder 4">
            <a:extLst>
              <a:ext uri="{FF2B5EF4-FFF2-40B4-BE49-F238E27FC236}">
                <a16:creationId xmlns:a16="http://schemas.microsoft.com/office/drawing/2014/main" id="{81047A7B-4650-4F4B-815D-20F15F958471}"/>
              </a:ext>
            </a:extLst>
          </p:cNvPr>
          <p:cNvSpPr>
            <a:spLocks noGrp="1"/>
          </p:cNvSpPr>
          <p:nvPr>
            <p:ph sz="half" idx="1"/>
          </p:nvPr>
        </p:nvSpPr>
        <p:spPr>
          <a:xfrm>
            <a:off x="838200" y="1694985"/>
            <a:ext cx="4081427" cy="4481978"/>
          </a:xfrm>
        </p:spPr>
        <p:txBody>
          <a:bodyPr>
            <a:normAutofit/>
          </a:bodyPr>
          <a:lstStyle/>
          <a:p>
            <a:r>
              <a:rPr lang="en-US" sz="2400"/>
              <a:t>Already covered using Python variables in R</a:t>
            </a:r>
          </a:p>
          <a:p>
            <a:pPr lvl="1"/>
            <a:r>
              <a:rPr lang="en-US" sz="2000" err="1">
                <a:latin typeface="Courier New" panose="02070309020205020404" pitchFamily="49" charset="0"/>
                <a:cs typeface="Courier New" panose="02070309020205020404" pitchFamily="49" charset="0"/>
              </a:rPr>
              <a:t>py$my_variable</a:t>
            </a:r>
            <a:endParaRPr lang="en-US" sz="2000">
              <a:latin typeface="Courier New" panose="02070309020205020404" pitchFamily="49" charset="0"/>
              <a:cs typeface="Courier New" panose="02070309020205020404" pitchFamily="49" charset="0"/>
            </a:endParaRPr>
          </a:p>
          <a:p>
            <a:pPr marL="203200" lvl="1" indent="0">
              <a:buNone/>
            </a:pPr>
            <a:endParaRPr lang="en-US">
              <a:latin typeface="Courier New" panose="02070309020205020404" pitchFamily="49" charset="0"/>
              <a:cs typeface="Courier New" panose="02070309020205020404" pitchFamily="49" charset="0"/>
            </a:endParaRPr>
          </a:p>
          <a:p>
            <a:r>
              <a:rPr lang="en-US" sz="2400"/>
              <a:t>Logical variable can be used for inline code</a:t>
            </a:r>
          </a:p>
          <a:p>
            <a:pPr lvl="1"/>
            <a:r>
              <a:rPr lang="en-US" sz="2000"/>
              <a:t>Use `if` conditions within an inline code section</a:t>
            </a:r>
          </a:p>
          <a:p>
            <a:pPr marL="0" indent="0">
              <a:buNone/>
            </a:pPr>
            <a:endParaRPr lang="en-US"/>
          </a:p>
          <a:p>
            <a:pPr marL="203200" lvl="1" indent="0">
              <a:buNone/>
            </a:pPr>
            <a:endParaRPr lang="en-US" sz="2800"/>
          </a:p>
        </p:txBody>
      </p:sp>
      <p:sp>
        <p:nvSpPr>
          <p:cNvPr id="6" name="Rectangle: Rounded Corners 5">
            <a:extLst>
              <a:ext uri="{FF2B5EF4-FFF2-40B4-BE49-F238E27FC236}">
                <a16:creationId xmlns:a16="http://schemas.microsoft.com/office/drawing/2014/main" id="{E0F76905-5627-4BE8-93FA-37FE678371BE}"/>
              </a:ext>
            </a:extLst>
          </p:cNvPr>
          <p:cNvSpPr/>
          <p:nvPr/>
        </p:nvSpPr>
        <p:spPr>
          <a:xfrm>
            <a:off x="5060453"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Inline</a:t>
            </a:r>
          </a:p>
          <a:p>
            <a:pPr algn="ctr"/>
            <a:r>
              <a:rPr lang="en-US"/>
              <a:t>The value is `r </a:t>
            </a:r>
            <a:r>
              <a:rPr lang="en-US" err="1"/>
              <a:t>my_var</a:t>
            </a:r>
            <a:r>
              <a:rPr lang="en-US"/>
              <a:t>`</a:t>
            </a:r>
          </a:p>
          <a:p>
            <a:pPr algn="ctr"/>
            <a:endParaRPr lang="en-US"/>
          </a:p>
          <a:p>
            <a:pPr algn="ctr"/>
            <a:endParaRPr lang="en-US"/>
          </a:p>
        </p:txBody>
      </p:sp>
      <p:sp>
        <p:nvSpPr>
          <p:cNvPr id="7" name="Rectangle: Rounded Corners 6">
            <a:extLst>
              <a:ext uri="{FF2B5EF4-FFF2-40B4-BE49-F238E27FC236}">
                <a16:creationId xmlns:a16="http://schemas.microsoft.com/office/drawing/2014/main" id="{BCCD8D91-3316-4EC4-A3F7-7C8CE6FE7335}"/>
              </a:ext>
            </a:extLst>
          </p:cNvPr>
          <p:cNvSpPr/>
          <p:nvPr/>
        </p:nvSpPr>
        <p:spPr>
          <a:xfrm>
            <a:off x="7893304"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Code Block</a:t>
            </a:r>
          </a:p>
          <a:p>
            <a:r>
              <a:rPr lang="en-US">
                <a:latin typeface="Courier New" panose="02070309020205020404" pitchFamily="49" charset="0"/>
                <a:cs typeface="Courier New" panose="02070309020205020404" pitchFamily="49" charset="0"/>
              </a:rPr>
              <a:t>```{r}</a:t>
            </a:r>
          </a:p>
          <a:p>
            <a:r>
              <a:rPr lang="en-US">
                <a:latin typeface="Courier New" panose="02070309020205020404" pitchFamily="49" charset="0"/>
                <a:cs typeface="Courier New" panose="02070309020205020404" pitchFamily="49" charset="0"/>
              </a:rPr>
              <a:t>x = 1</a:t>
            </a:r>
          </a:p>
          <a:p>
            <a:r>
              <a:rPr lang="en-US">
                <a:latin typeface="Courier New" panose="02070309020205020404" pitchFamily="49" charset="0"/>
                <a:cs typeface="Courier New" panose="02070309020205020404" pitchFamily="49" charset="0"/>
              </a:rPr>
              <a:t>```</a:t>
            </a:r>
          </a:p>
        </p:txBody>
      </p:sp>
      <p:sp>
        <p:nvSpPr>
          <p:cNvPr id="9" name="Rectangle: Rounded Corners 8">
            <a:extLst>
              <a:ext uri="{FF2B5EF4-FFF2-40B4-BE49-F238E27FC236}">
                <a16:creationId xmlns:a16="http://schemas.microsoft.com/office/drawing/2014/main" id="{FB50E791-5CBE-4A21-A870-7CDE40A53111}"/>
              </a:ext>
            </a:extLst>
          </p:cNvPr>
          <p:cNvSpPr/>
          <p:nvPr/>
        </p:nvSpPr>
        <p:spPr>
          <a:xfrm>
            <a:off x="5060452" y="3649552"/>
            <a:ext cx="5540359" cy="18506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Conditional Inline</a:t>
            </a:r>
          </a:p>
          <a:p>
            <a:pPr algn="ctr"/>
            <a:r>
              <a:rPr lang="en-US">
                <a:latin typeface="Courier New" panose="02070309020205020404" pitchFamily="49" charset="0"/>
                <a:cs typeface="Courier New" panose="02070309020205020404" pitchFamily="49" charset="0"/>
              </a:rPr>
              <a:t>`r if(condition) {If the condition is True, this text will display as markdown text}`</a:t>
            </a:r>
          </a:p>
        </p:txBody>
      </p:sp>
    </p:spTree>
    <p:extLst>
      <p:ext uri="{BB962C8B-B14F-4D97-AF65-F5344CB8AC3E}">
        <p14:creationId xmlns:p14="http://schemas.microsoft.com/office/powerpoint/2010/main" val="1111953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F4D9-A6D2-418F-8A11-28557AEE8925}"/>
              </a:ext>
            </a:extLst>
          </p:cNvPr>
          <p:cNvSpPr>
            <a:spLocks noGrp="1"/>
          </p:cNvSpPr>
          <p:nvPr>
            <p:ph type="title"/>
          </p:nvPr>
        </p:nvSpPr>
        <p:spPr>
          <a:xfrm>
            <a:off x="838200" y="483000"/>
            <a:ext cx="9021417" cy="528354"/>
          </a:xfrm>
        </p:spPr>
        <p:txBody>
          <a:bodyPr anchor="ctr">
            <a:normAutofit/>
          </a:bodyPr>
          <a:lstStyle/>
          <a:p>
            <a:r>
              <a:rPr lang="en-US" sz="3100"/>
              <a:t>Alternative Option</a:t>
            </a:r>
          </a:p>
        </p:txBody>
      </p:sp>
      <p:sp>
        <p:nvSpPr>
          <p:cNvPr id="5" name="Content Placeholder 4">
            <a:extLst>
              <a:ext uri="{FF2B5EF4-FFF2-40B4-BE49-F238E27FC236}">
                <a16:creationId xmlns:a16="http://schemas.microsoft.com/office/drawing/2014/main" id="{81047A7B-4650-4F4B-815D-20F15F958471}"/>
              </a:ext>
            </a:extLst>
          </p:cNvPr>
          <p:cNvSpPr>
            <a:spLocks noGrp="1"/>
          </p:cNvSpPr>
          <p:nvPr>
            <p:ph sz="half" idx="1"/>
          </p:nvPr>
        </p:nvSpPr>
        <p:spPr>
          <a:xfrm>
            <a:off x="838200" y="1694985"/>
            <a:ext cx="4081427" cy="4481978"/>
          </a:xfrm>
        </p:spPr>
        <p:txBody>
          <a:bodyPr>
            <a:normAutofit/>
          </a:bodyPr>
          <a:lstStyle/>
          <a:p>
            <a:r>
              <a:rPr lang="en-US" sz="2400"/>
              <a:t>Write markdown text from a code block</a:t>
            </a:r>
          </a:p>
          <a:p>
            <a:pPr lvl="1"/>
            <a:r>
              <a:rPr lang="en-US" sz="1800"/>
              <a:t>Use cat (not print) statements to write out text</a:t>
            </a:r>
          </a:p>
          <a:p>
            <a:pPr lvl="1"/>
            <a:r>
              <a:rPr lang="en-US" sz="1800"/>
              <a:t>Use the results='</a:t>
            </a:r>
            <a:r>
              <a:rPr lang="en-US" sz="1800" err="1"/>
              <a:t>asis</a:t>
            </a:r>
            <a:r>
              <a:rPr lang="en-US" sz="1800"/>
              <a:t>' option</a:t>
            </a:r>
          </a:p>
          <a:p>
            <a:pPr marL="0" indent="0">
              <a:buNone/>
            </a:pPr>
            <a:endParaRPr lang="en-US"/>
          </a:p>
          <a:p>
            <a:pPr marL="203200" lvl="1" indent="0">
              <a:buNone/>
            </a:pPr>
            <a:endParaRPr lang="en-US" sz="2800"/>
          </a:p>
        </p:txBody>
      </p:sp>
      <p:sp>
        <p:nvSpPr>
          <p:cNvPr id="6" name="Rectangle: Rounded Corners 5">
            <a:extLst>
              <a:ext uri="{FF2B5EF4-FFF2-40B4-BE49-F238E27FC236}">
                <a16:creationId xmlns:a16="http://schemas.microsoft.com/office/drawing/2014/main" id="{E0F76905-5627-4BE8-93FA-37FE678371BE}"/>
              </a:ext>
            </a:extLst>
          </p:cNvPr>
          <p:cNvSpPr/>
          <p:nvPr/>
        </p:nvSpPr>
        <p:spPr>
          <a:xfrm>
            <a:off x="5060453"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Inline</a:t>
            </a:r>
          </a:p>
          <a:p>
            <a:pPr algn="ctr"/>
            <a:r>
              <a:rPr lang="en-US"/>
              <a:t>The value is `r </a:t>
            </a:r>
            <a:r>
              <a:rPr lang="en-US" err="1"/>
              <a:t>my_var</a:t>
            </a:r>
            <a:r>
              <a:rPr lang="en-US"/>
              <a:t>`</a:t>
            </a:r>
          </a:p>
          <a:p>
            <a:pPr algn="ctr"/>
            <a:endParaRPr lang="en-US"/>
          </a:p>
          <a:p>
            <a:pPr algn="ctr"/>
            <a:endParaRPr lang="en-US"/>
          </a:p>
        </p:txBody>
      </p:sp>
      <p:sp>
        <p:nvSpPr>
          <p:cNvPr id="7" name="Rectangle: Rounded Corners 6">
            <a:extLst>
              <a:ext uri="{FF2B5EF4-FFF2-40B4-BE49-F238E27FC236}">
                <a16:creationId xmlns:a16="http://schemas.microsoft.com/office/drawing/2014/main" id="{BCCD8D91-3316-4EC4-A3F7-7C8CE6FE7335}"/>
              </a:ext>
            </a:extLst>
          </p:cNvPr>
          <p:cNvSpPr/>
          <p:nvPr/>
        </p:nvSpPr>
        <p:spPr>
          <a:xfrm>
            <a:off x="7893304"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Code Block</a:t>
            </a:r>
          </a:p>
          <a:p>
            <a:r>
              <a:rPr lang="en-US">
                <a:latin typeface="Courier New" panose="02070309020205020404" pitchFamily="49" charset="0"/>
                <a:cs typeface="Courier New" panose="02070309020205020404" pitchFamily="49" charset="0"/>
              </a:rPr>
              <a:t>```{r}</a:t>
            </a:r>
          </a:p>
          <a:p>
            <a:r>
              <a:rPr lang="en-US">
                <a:latin typeface="Courier New" panose="02070309020205020404" pitchFamily="49" charset="0"/>
                <a:cs typeface="Courier New" panose="02070309020205020404" pitchFamily="49" charset="0"/>
              </a:rPr>
              <a:t>x = 1</a:t>
            </a:r>
          </a:p>
          <a:p>
            <a:r>
              <a:rPr lang="en-US">
                <a:latin typeface="Courier New" panose="02070309020205020404" pitchFamily="49" charset="0"/>
                <a:cs typeface="Courier New" panose="02070309020205020404" pitchFamily="49" charset="0"/>
              </a:rPr>
              <a:t>```</a:t>
            </a:r>
          </a:p>
        </p:txBody>
      </p:sp>
      <p:sp>
        <p:nvSpPr>
          <p:cNvPr id="9" name="Rectangle: Rounded Corners 8">
            <a:extLst>
              <a:ext uri="{FF2B5EF4-FFF2-40B4-BE49-F238E27FC236}">
                <a16:creationId xmlns:a16="http://schemas.microsoft.com/office/drawing/2014/main" id="{FB50E791-5CBE-4A21-A870-7CDE40A53111}"/>
              </a:ext>
            </a:extLst>
          </p:cNvPr>
          <p:cNvSpPr/>
          <p:nvPr/>
        </p:nvSpPr>
        <p:spPr>
          <a:xfrm>
            <a:off x="5060452" y="3649551"/>
            <a:ext cx="5540359" cy="26269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Using a code block</a:t>
            </a:r>
          </a:p>
          <a:p>
            <a:r>
              <a:rPr lang="en-US">
                <a:latin typeface="Courier New" panose="02070309020205020404" pitchFamily="49" charset="0"/>
                <a:cs typeface="Courier New" panose="02070309020205020404" pitchFamily="49" charset="0"/>
              </a:rPr>
              <a:t>```{r, results=</a:t>
            </a: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asis</a:t>
            </a:r>
            <a:r>
              <a:rPr lang="en-US" sz="1800">
                <a:latin typeface="Courier New" panose="02070309020205020404" pitchFamily="49" charset="0"/>
                <a:cs typeface="Courier New" panose="02070309020205020404" pitchFamily="49" charset="0"/>
              </a:rPr>
              <a:t>'}</a:t>
            </a:r>
          </a:p>
          <a:p>
            <a:r>
              <a:rPr lang="en-US" sz="1800">
                <a:latin typeface="Courier New" panose="02070309020205020404" pitchFamily="49" charset="0"/>
                <a:cs typeface="Courier New" panose="02070309020205020404" pitchFamily="49" charset="0"/>
              </a:rPr>
              <a:t>if (condition1) {</a:t>
            </a:r>
          </a:p>
          <a:p>
            <a:r>
              <a:rPr lang="en-US">
                <a:latin typeface="Courier New" panose="02070309020205020404" pitchFamily="49" charset="0"/>
                <a:cs typeface="Courier New" panose="02070309020205020404" pitchFamily="49" charset="0"/>
              </a:rPr>
              <a:t>  cat('Some text')</a:t>
            </a:r>
          </a:p>
          <a:p>
            <a:r>
              <a:rPr lang="en-US" sz="1800">
                <a:latin typeface="Courier New" panose="02070309020205020404" pitchFamily="49" charset="0"/>
                <a:cs typeface="Courier New" panose="02070309020205020404" pitchFamily="49" charset="0"/>
              </a:rPr>
              <a:t>} else {</a:t>
            </a:r>
          </a:p>
          <a:p>
            <a:r>
              <a:rPr lang="en-US">
                <a:latin typeface="Courier New" panose="02070309020205020404" pitchFamily="49" charset="0"/>
                <a:cs typeface="Courier New" panose="02070309020205020404" pitchFamily="49" charset="0"/>
              </a:rPr>
              <a:t>  cat('Some other text')</a:t>
            </a:r>
          </a:p>
          <a:p>
            <a:r>
              <a:rPr lang="en-US">
                <a:latin typeface="Courier New" panose="02070309020205020404" pitchFamily="49" charset="0"/>
                <a:cs typeface="Courier New" panose="02070309020205020404" pitchFamily="49" charset="0"/>
              </a:rPr>
              <a:t>}</a:t>
            </a:r>
          </a:p>
          <a:p>
            <a:r>
              <a:rPr lang="en-US" sz="1800">
                <a:latin typeface="Courier New" panose="02070309020205020404" pitchFamily="49" charset="0"/>
                <a:cs typeface="Courier New" panose="02070309020205020404" pitchFamily="49" charset="0"/>
              </a:rPr>
              <a:t>```</a:t>
            </a:r>
          </a:p>
          <a:p>
            <a:pPr algn="ctr"/>
            <a:r>
              <a:rPr lang="en-US" sz="1800"/>
              <a:t> </a:t>
            </a:r>
            <a:endParaRPr lang="en-US" b="1"/>
          </a:p>
        </p:txBody>
      </p:sp>
    </p:spTree>
    <p:extLst>
      <p:ext uri="{BB962C8B-B14F-4D97-AF65-F5344CB8AC3E}">
        <p14:creationId xmlns:p14="http://schemas.microsoft.com/office/powerpoint/2010/main" val="1091965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8ADF-B986-49D4-8A0C-47D5B537B471}"/>
              </a:ext>
            </a:extLst>
          </p:cNvPr>
          <p:cNvSpPr>
            <a:spLocks noGrp="1"/>
          </p:cNvSpPr>
          <p:nvPr>
            <p:ph type="title"/>
          </p:nvPr>
        </p:nvSpPr>
        <p:spPr>
          <a:xfrm>
            <a:off x="415724" y="483000"/>
            <a:ext cx="9205354" cy="528354"/>
          </a:xfrm>
        </p:spPr>
        <p:txBody>
          <a:bodyPr anchor="ctr">
            <a:normAutofit/>
          </a:bodyPr>
          <a:lstStyle/>
          <a:p>
            <a:r>
              <a:rPr lang="en-US" sz="3100"/>
              <a:t>Conditional Code Block Evaluation</a:t>
            </a:r>
          </a:p>
        </p:txBody>
      </p:sp>
      <p:graphicFrame>
        <p:nvGraphicFramePr>
          <p:cNvPr id="5" name="Content Placeholder 2">
            <a:extLst>
              <a:ext uri="{FF2B5EF4-FFF2-40B4-BE49-F238E27FC236}">
                <a16:creationId xmlns:a16="http://schemas.microsoft.com/office/drawing/2014/main" id="{9EC56481-BBE5-4B21-956C-07A8817EEEF6}"/>
              </a:ext>
            </a:extLst>
          </p:cNvPr>
          <p:cNvGraphicFramePr>
            <a:graphicFrameLocks noGrp="1"/>
          </p:cNvGraphicFramePr>
          <p:nvPr>
            <p:ph idx="1"/>
            <p:extLst>
              <p:ext uri="{D42A27DB-BD31-4B8C-83A1-F6EECF244321}">
                <p14:modId xmlns:p14="http://schemas.microsoft.com/office/powerpoint/2010/main" val="3095769774"/>
              </p:ext>
            </p:extLst>
          </p:nvPr>
        </p:nvGraphicFramePr>
        <p:xfrm>
          <a:off x="415724" y="1683835"/>
          <a:ext cx="9205354" cy="296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F37D80CA-857D-4A1A-A75B-BC4377AE57F6}"/>
              </a:ext>
            </a:extLst>
          </p:cNvPr>
          <p:cNvSpPr/>
          <p:nvPr/>
        </p:nvSpPr>
        <p:spPr>
          <a:xfrm>
            <a:off x="1428528" y="4850259"/>
            <a:ext cx="7179745" cy="1195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a:solidFill>
                  <a:schemeClr val="tx1"/>
                </a:solidFill>
                <a:latin typeface="Courier New" panose="02070309020205020404" pitchFamily="49" charset="0"/>
                <a:cs typeface="Courier New" panose="02070309020205020404" pitchFamily="49" charset="0"/>
              </a:rPr>
              <a:t>```{r, echo=False, eval= </a:t>
            </a:r>
            <a:r>
              <a:rPr lang="en-US" sz="2000" b="1" err="1">
                <a:solidFill>
                  <a:schemeClr val="tx1"/>
                </a:solidFill>
                <a:latin typeface="Courier New" panose="02070309020205020404" pitchFamily="49" charset="0"/>
                <a:cs typeface="Courier New" panose="02070309020205020404" pitchFamily="49" charset="0"/>
              </a:rPr>
              <a:t>nrow</a:t>
            </a:r>
            <a:r>
              <a:rPr lang="en-US" sz="2000" b="1">
                <a:solidFill>
                  <a:schemeClr val="tx1"/>
                </a:solidFill>
                <a:latin typeface="Courier New" panose="02070309020205020404" pitchFamily="49" charset="0"/>
                <a:cs typeface="Courier New" panose="02070309020205020404" pitchFamily="49" charset="0"/>
              </a:rPr>
              <a:t>(</a:t>
            </a:r>
            <a:r>
              <a:rPr lang="en-US" sz="2000" b="1" err="1">
                <a:solidFill>
                  <a:schemeClr val="tx1"/>
                </a:solidFill>
                <a:latin typeface="Courier New" panose="02070309020205020404" pitchFamily="49" charset="0"/>
                <a:cs typeface="Courier New" panose="02070309020205020404" pitchFamily="49" charset="0"/>
              </a:rPr>
              <a:t>my_data</a:t>
            </a:r>
            <a:r>
              <a:rPr lang="en-US" sz="2000" b="1">
                <a:solidFill>
                  <a:schemeClr val="tx1"/>
                </a:solidFill>
                <a:latin typeface="Courier New" panose="02070309020205020404" pitchFamily="49" charset="0"/>
                <a:cs typeface="Courier New" panose="02070309020205020404" pitchFamily="49" charset="0"/>
              </a:rPr>
              <a:t> &gt; 0}</a:t>
            </a:r>
          </a:p>
          <a:p>
            <a:r>
              <a:rPr lang="en-US" sz="2000" b="1" err="1">
                <a:solidFill>
                  <a:schemeClr val="tx1"/>
                </a:solidFill>
                <a:latin typeface="Courier New" panose="02070309020205020404" pitchFamily="49" charset="0"/>
                <a:cs typeface="Courier New" panose="02070309020205020404" pitchFamily="49" charset="0"/>
              </a:rPr>
              <a:t>kable</a:t>
            </a:r>
            <a:r>
              <a:rPr lang="en-US" sz="2000" b="1">
                <a:solidFill>
                  <a:schemeClr val="tx1"/>
                </a:solidFill>
                <a:latin typeface="Courier New" panose="02070309020205020404" pitchFamily="49" charset="0"/>
                <a:cs typeface="Courier New" panose="02070309020205020404" pitchFamily="49" charset="0"/>
              </a:rPr>
              <a:t>(</a:t>
            </a:r>
            <a:r>
              <a:rPr lang="en-US" sz="2000" b="1" err="1">
                <a:solidFill>
                  <a:schemeClr val="tx1"/>
                </a:solidFill>
                <a:latin typeface="Courier New" panose="02070309020205020404" pitchFamily="49" charset="0"/>
                <a:cs typeface="Courier New" panose="02070309020205020404" pitchFamily="49" charset="0"/>
              </a:rPr>
              <a:t>my_data</a:t>
            </a:r>
            <a:r>
              <a:rPr lang="en-US" sz="2000" b="1">
                <a:solidFill>
                  <a:schemeClr val="tx1"/>
                </a:solidFill>
                <a:latin typeface="Courier New" panose="02070309020205020404" pitchFamily="49" charset="0"/>
                <a:cs typeface="Courier New" panose="02070309020205020404" pitchFamily="49" charset="0"/>
              </a:rPr>
              <a:t>)</a:t>
            </a:r>
          </a:p>
          <a:p>
            <a:r>
              <a:rPr lang="en-US" sz="2000" b="1">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4003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3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1728831394"/>
              </p:ext>
            </p:extLst>
          </p:nvPr>
        </p:nvGraphicFramePr>
        <p:xfrm>
          <a:off x="838200" y="1910993"/>
          <a:ext cx="10764915" cy="333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1642369" y="4476660"/>
            <a:ext cx="7439488" cy="993662"/>
            <a:chOff x="4581" y="1347938"/>
            <a:chExt cx="2203560" cy="1797251"/>
          </a:xfrm>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The function `</a:t>
              </a:r>
              <a:r>
                <a:rPr lang="en-US" sz="1700" b="1" kern="1200" err="1"/>
                <a:t>kable</a:t>
              </a:r>
              <a:r>
                <a:rPr lang="en-US" sz="1700" b="1" kern="1200"/>
                <a:t>()` can nicely present an existing data frame</a:t>
              </a:r>
            </a:p>
            <a:p>
              <a:pPr marL="0" lvl="0" indent="0" algn="ctr" defTabSz="755650">
                <a:lnSpc>
                  <a:spcPct val="90000"/>
                </a:lnSpc>
                <a:spcBef>
                  <a:spcPct val="0"/>
                </a:spcBef>
                <a:spcAft>
                  <a:spcPct val="35000"/>
                </a:spcAft>
                <a:buNone/>
              </a:pPr>
              <a:r>
                <a:rPr lang="en-US" sz="1700" b="1" kern="1200"/>
                <a:t>You can use Python data frames in the same context as R data frames</a:t>
              </a:r>
            </a:p>
          </p:txBody>
        </p:sp>
      </p:grpSp>
    </p:spTree>
    <p:extLst>
      <p:ext uri="{BB962C8B-B14F-4D97-AF65-F5344CB8AC3E}">
        <p14:creationId xmlns:p14="http://schemas.microsoft.com/office/powerpoint/2010/main" val="255096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12170-718F-43C2-B6D6-116EA9700C47}"/>
              </a:ext>
            </a:extLst>
          </p:cNvPr>
          <p:cNvSpPr>
            <a:spLocks noGrp="1"/>
          </p:cNvSpPr>
          <p:nvPr>
            <p:ph type="title"/>
          </p:nvPr>
        </p:nvSpPr>
        <p:spPr>
          <a:xfrm>
            <a:off x="415724" y="483000"/>
            <a:ext cx="9205354" cy="528354"/>
          </a:xfrm>
        </p:spPr>
        <p:txBody>
          <a:bodyPr anchor="ctr">
            <a:normAutofit/>
          </a:bodyPr>
          <a:lstStyle/>
          <a:p>
            <a:r>
              <a:rPr lang="en-US" sz="3100"/>
              <a:t>Class Links</a:t>
            </a:r>
          </a:p>
        </p:txBody>
      </p:sp>
      <p:sp>
        <p:nvSpPr>
          <p:cNvPr id="3" name="Content Placeholder 2">
            <a:extLst>
              <a:ext uri="{FF2B5EF4-FFF2-40B4-BE49-F238E27FC236}">
                <a16:creationId xmlns:a16="http://schemas.microsoft.com/office/drawing/2014/main" id="{7B300A95-8319-4EA4-A079-AD6650825DDF}"/>
              </a:ext>
            </a:extLst>
          </p:cNvPr>
          <p:cNvSpPr>
            <a:spLocks noGrp="1"/>
          </p:cNvSpPr>
          <p:nvPr>
            <p:ph idx="1"/>
          </p:nvPr>
        </p:nvSpPr>
        <p:spPr>
          <a:xfrm>
            <a:off x="415724" y="1683834"/>
            <a:ext cx="9205354" cy="4493129"/>
          </a:xfrm>
        </p:spPr>
        <p:txBody>
          <a:bodyPr>
            <a:normAutofit/>
          </a:bodyPr>
          <a:lstStyle/>
          <a:p>
            <a:r>
              <a:rPr lang="en-US" dirty="0"/>
              <a:t>GitHub: </a:t>
            </a:r>
          </a:p>
          <a:p>
            <a:pPr lvl="1"/>
            <a:r>
              <a:rPr lang="en-US" dirty="0">
                <a:solidFill>
                  <a:schemeClr val="accent6">
                    <a:lumMod val="75000"/>
                  </a:schemeClr>
                </a:solidFill>
                <a:hlinkClick r:id="rId2">
                  <a:extLst>
                    <a:ext uri="{A12FA001-AC4F-418D-AE19-62706E023703}">
                      <ahyp:hlinkClr xmlns:ahyp="http://schemas.microsoft.com/office/drawing/2018/hyperlinkcolor" val="tx"/>
                    </a:ext>
                  </a:extLst>
                </a:hlinkClick>
              </a:rPr>
              <a:t>https://github.com/atorus-research/MultilingualMarkdown</a:t>
            </a:r>
            <a:endParaRPr lang="en-US" dirty="0">
              <a:solidFill>
                <a:schemeClr val="accent6">
                  <a:lumMod val="75000"/>
                </a:schemeClr>
              </a:solidFill>
            </a:endParaRPr>
          </a:p>
          <a:p>
            <a:pPr lvl="1"/>
            <a:r>
              <a:rPr lang="en-US" dirty="0">
                <a:solidFill>
                  <a:schemeClr val="accent6">
                    <a:lumMod val="75000"/>
                  </a:schemeClr>
                </a:solidFill>
              </a:rPr>
              <a:t>You can get the slide deck here </a:t>
            </a:r>
          </a:p>
          <a:p>
            <a:pPr marL="203200" lvl="1" indent="0">
              <a:buNone/>
            </a:pPr>
            <a:endParaRPr lang="en-US" sz="2800" dirty="0"/>
          </a:p>
          <a:p>
            <a:r>
              <a:rPr lang="en-US" dirty="0"/>
              <a:t>RStudio Cloud</a:t>
            </a:r>
          </a:p>
          <a:p>
            <a:pPr lvl="1"/>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https://rstudio.cloud/spaces/181724/projects</a:t>
            </a:r>
            <a:r>
              <a:rPr lang="en-US" dirty="0">
                <a:solidFill>
                  <a:schemeClr val="accent1">
                    <a:lumMod val="75000"/>
                  </a:schemeClr>
                </a:solidFill>
              </a:rPr>
              <a:t> </a:t>
            </a:r>
          </a:p>
          <a:p>
            <a:pPr lvl="1"/>
            <a:r>
              <a:rPr lang="en-US" dirty="0">
                <a:solidFill>
                  <a:schemeClr val="accent6">
                    <a:lumMod val="75000"/>
                  </a:schemeClr>
                </a:solidFill>
              </a:rPr>
              <a:t>Please let us know if you didn’t receive an invitation</a:t>
            </a:r>
          </a:p>
        </p:txBody>
      </p:sp>
    </p:spTree>
    <p:extLst>
      <p:ext uri="{BB962C8B-B14F-4D97-AF65-F5344CB8AC3E}">
        <p14:creationId xmlns:p14="http://schemas.microsoft.com/office/powerpoint/2010/main" val="3526400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7E556-6C9C-435A-9C0D-103A53657A79}"/>
              </a:ext>
            </a:extLst>
          </p:cNvPr>
          <p:cNvSpPr>
            <a:spLocks noGrp="1"/>
          </p:cNvSpPr>
          <p:nvPr>
            <p:ph type="ctrTitle"/>
          </p:nvPr>
        </p:nvSpPr>
        <p:spPr/>
        <p:txBody>
          <a:bodyPr/>
          <a:lstStyle/>
          <a:p>
            <a:r>
              <a:rPr lang="en-US"/>
              <a:t>Breakout 3</a:t>
            </a:r>
          </a:p>
        </p:txBody>
      </p:sp>
      <p:sp>
        <p:nvSpPr>
          <p:cNvPr id="5" name="Subtitle 4">
            <a:extLst>
              <a:ext uri="{FF2B5EF4-FFF2-40B4-BE49-F238E27FC236}">
                <a16:creationId xmlns:a16="http://schemas.microsoft.com/office/drawing/2014/main" id="{FAC912D0-742E-4C72-8F57-061B4CA6C7AD}"/>
              </a:ext>
            </a:extLst>
          </p:cNvPr>
          <p:cNvSpPr>
            <a:spLocks noGrp="1"/>
          </p:cNvSpPr>
          <p:nvPr>
            <p:ph type="subTitle" idx="1"/>
          </p:nvPr>
        </p:nvSpPr>
        <p:spPr/>
        <p:txBody>
          <a:bodyPr/>
          <a:lstStyle/>
          <a:p>
            <a:r>
              <a:rPr lang="en-US"/>
              <a:t>20 minutes</a:t>
            </a:r>
          </a:p>
        </p:txBody>
      </p:sp>
    </p:spTree>
    <p:extLst>
      <p:ext uri="{BB962C8B-B14F-4D97-AF65-F5344CB8AC3E}">
        <p14:creationId xmlns:p14="http://schemas.microsoft.com/office/powerpoint/2010/main" val="1837811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7E556-6C9C-435A-9C0D-103A53657A79}"/>
              </a:ext>
            </a:extLst>
          </p:cNvPr>
          <p:cNvSpPr>
            <a:spLocks noGrp="1"/>
          </p:cNvSpPr>
          <p:nvPr>
            <p:ph type="ctrTitle"/>
          </p:nvPr>
        </p:nvSpPr>
        <p:spPr/>
        <p:txBody>
          <a:bodyPr/>
          <a:lstStyle/>
          <a:p>
            <a:r>
              <a:rPr lang="en-US"/>
              <a:t>Section 4</a:t>
            </a:r>
          </a:p>
        </p:txBody>
      </p:sp>
      <p:sp>
        <p:nvSpPr>
          <p:cNvPr id="5" name="Subtitle 4">
            <a:extLst>
              <a:ext uri="{FF2B5EF4-FFF2-40B4-BE49-F238E27FC236}">
                <a16:creationId xmlns:a16="http://schemas.microsoft.com/office/drawing/2014/main" id="{FAC912D0-742E-4C72-8F57-061B4CA6C7AD}"/>
              </a:ext>
            </a:extLst>
          </p:cNvPr>
          <p:cNvSpPr>
            <a:spLocks noGrp="1"/>
          </p:cNvSpPr>
          <p:nvPr>
            <p:ph type="subTitle" idx="1"/>
          </p:nvPr>
        </p:nvSpPr>
        <p:spPr/>
        <p:txBody>
          <a:bodyPr>
            <a:normAutofit fontScale="77500" lnSpcReduction="20000"/>
          </a:bodyPr>
          <a:lstStyle/>
          <a:p>
            <a:r>
              <a:rPr lang="en-US"/>
              <a:t>Parsing files :: Text searches :: Filtering Data</a:t>
            </a:r>
          </a:p>
        </p:txBody>
      </p:sp>
    </p:spTree>
    <p:extLst>
      <p:ext uri="{BB962C8B-B14F-4D97-AF65-F5344CB8AC3E}">
        <p14:creationId xmlns:p14="http://schemas.microsoft.com/office/powerpoint/2010/main" val="2423609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6F63-2249-405F-9810-ECDCC0DC5562}"/>
              </a:ext>
            </a:extLst>
          </p:cNvPr>
          <p:cNvSpPr>
            <a:spLocks noGrp="1"/>
          </p:cNvSpPr>
          <p:nvPr>
            <p:ph type="title"/>
          </p:nvPr>
        </p:nvSpPr>
        <p:spPr>
          <a:xfrm>
            <a:off x="838200" y="483000"/>
            <a:ext cx="9153939" cy="528354"/>
          </a:xfrm>
        </p:spPr>
        <p:txBody>
          <a:bodyPr anchor="ctr">
            <a:normAutofit/>
          </a:bodyPr>
          <a:lstStyle/>
          <a:p>
            <a:r>
              <a:rPr lang="en-US" sz="3100"/>
              <a:t>Opening Files in Python</a:t>
            </a:r>
          </a:p>
        </p:txBody>
      </p:sp>
      <p:graphicFrame>
        <p:nvGraphicFramePr>
          <p:cNvPr id="5" name="Content Placeholder 2">
            <a:extLst>
              <a:ext uri="{FF2B5EF4-FFF2-40B4-BE49-F238E27FC236}">
                <a16:creationId xmlns:a16="http://schemas.microsoft.com/office/drawing/2014/main" id="{7C43D253-1207-4218-875E-ABCCF126BBD1}"/>
              </a:ext>
            </a:extLst>
          </p:cNvPr>
          <p:cNvGraphicFramePr>
            <a:graphicFrameLocks noGrp="1"/>
          </p:cNvGraphicFramePr>
          <p:nvPr>
            <p:ph idx="1"/>
            <p:extLst>
              <p:ext uri="{D42A27DB-BD31-4B8C-83A1-F6EECF244321}">
                <p14:modId xmlns:p14="http://schemas.microsoft.com/office/powerpoint/2010/main" val="528714060"/>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179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2B30-A77E-4932-AAC2-F773DFD561C7}"/>
              </a:ext>
            </a:extLst>
          </p:cNvPr>
          <p:cNvSpPr>
            <a:spLocks noGrp="1"/>
          </p:cNvSpPr>
          <p:nvPr>
            <p:ph type="title"/>
          </p:nvPr>
        </p:nvSpPr>
        <p:spPr/>
        <p:txBody>
          <a:bodyPr>
            <a:normAutofit fontScale="90000"/>
          </a:bodyPr>
          <a:lstStyle/>
          <a:p>
            <a:endParaRPr lang="en-US"/>
          </a:p>
        </p:txBody>
      </p:sp>
      <p:sp>
        <p:nvSpPr>
          <p:cNvPr id="4" name="Rectangle: Rounded Corners 3">
            <a:extLst>
              <a:ext uri="{FF2B5EF4-FFF2-40B4-BE49-F238E27FC236}">
                <a16:creationId xmlns:a16="http://schemas.microsoft.com/office/drawing/2014/main" id="{AFC85003-6BC8-4031-98C3-956796F66F14}"/>
              </a:ext>
            </a:extLst>
          </p:cNvPr>
          <p:cNvSpPr/>
          <p:nvPr/>
        </p:nvSpPr>
        <p:spPr>
          <a:xfrm>
            <a:off x="2864528" y="1986379"/>
            <a:ext cx="6462944" cy="288524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b="1" dirty="0">
                <a:latin typeface="Courier New" panose="02070309020205020404" pitchFamily="49" charset="0"/>
                <a:cs typeface="Courier New" panose="02070309020205020404" pitchFamily="49" charset="0"/>
              </a:rPr>
              <a:t># Open the file and do stuff</a:t>
            </a:r>
          </a:p>
          <a:p>
            <a:r>
              <a:rPr lang="en-US" sz="2000" b="1" dirty="0">
                <a:latin typeface="Courier New" panose="02070309020205020404" pitchFamily="49" charset="0"/>
                <a:cs typeface="Courier New" panose="02070309020205020404" pitchFamily="49" charset="0"/>
              </a:rPr>
              <a:t>with open('filename', 'r') as f:</a:t>
            </a:r>
          </a:p>
          <a:p>
            <a:r>
              <a:rPr lang="en-US" sz="2000" b="1" dirty="0">
                <a:latin typeface="Courier New" panose="02070309020205020404" pitchFamily="49" charset="0"/>
                <a:cs typeface="Courier New" panose="02070309020205020404" pitchFamily="49" charset="0"/>
              </a:rPr>
              <a:t>   text = </a:t>
            </a:r>
            <a:r>
              <a:rPr lang="en-US" sz="2000" b="1" dirty="0" err="1">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&lt;other code&gt;</a:t>
            </a:r>
          </a:p>
          <a:p>
            <a:r>
              <a:rPr lang="en-US" sz="2000" b="1" dirty="0">
                <a:latin typeface="Courier New" panose="02070309020205020404" pitchFamily="49" charset="0"/>
                <a:cs typeface="Courier New" panose="02070309020205020404" pitchFamily="49" charset="0"/>
              </a:rPr>
              <a:t># Now the file is closed</a:t>
            </a:r>
          </a:p>
        </p:txBody>
      </p:sp>
    </p:spTree>
    <p:extLst>
      <p:ext uri="{BB962C8B-B14F-4D97-AF65-F5344CB8AC3E}">
        <p14:creationId xmlns:p14="http://schemas.microsoft.com/office/powerpoint/2010/main" val="3519657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525B7191-C94C-4200-9106-A5E30B884C85}"/>
              </a:ext>
            </a:extLst>
          </p:cNvPr>
          <p:cNvGraphicFramePr>
            <a:graphicFrameLocks noGrp="1"/>
          </p:cNvGraphicFramePr>
          <p:nvPr>
            <p:extLst>
              <p:ext uri="{D42A27DB-BD31-4B8C-83A1-F6EECF244321}">
                <p14:modId xmlns:p14="http://schemas.microsoft.com/office/powerpoint/2010/main" val="3184214615"/>
              </p:ext>
            </p:extLst>
          </p:nvPr>
        </p:nvGraphicFramePr>
        <p:xfrm>
          <a:off x="2032000" y="2009140"/>
          <a:ext cx="8128000" cy="2839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36251218"/>
                    </a:ext>
                  </a:extLst>
                </a:gridCol>
                <a:gridCol w="4064000">
                  <a:extLst>
                    <a:ext uri="{9D8B030D-6E8A-4147-A177-3AD203B41FA5}">
                      <a16:colId xmlns:a16="http://schemas.microsoft.com/office/drawing/2014/main" val="367083335"/>
                    </a:ext>
                  </a:extLst>
                </a:gridCol>
              </a:tblGrid>
              <a:tr h="370840">
                <a:tc>
                  <a:txBody>
                    <a:bodyPr/>
                    <a:lstStyle/>
                    <a:p>
                      <a:r>
                        <a:rPr lang="en-US"/>
                        <a:t>Method</a:t>
                      </a:r>
                    </a:p>
                  </a:txBody>
                  <a:tcPr/>
                </a:tc>
                <a:tc>
                  <a:txBody>
                    <a:bodyPr/>
                    <a:lstStyle/>
                    <a:p>
                      <a:r>
                        <a:rPr lang="en-US"/>
                        <a:t>Description</a:t>
                      </a:r>
                    </a:p>
                  </a:txBody>
                  <a:tcPr/>
                </a:tc>
                <a:extLst>
                  <a:ext uri="{0D108BD9-81ED-4DB2-BD59-A6C34878D82A}">
                    <a16:rowId xmlns:a16="http://schemas.microsoft.com/office/drawing/2014/main" val="2196274898"/>
                  </a:ext>
                </a:extLst>
              </a:tr>
              <a:tr h="370840">
                <a:tc>
                  <a:txBody>
                    <a:bodyPr/>
                    <a:lstStyle/>
                    <a:p>
                      <a:r>
                        <a:rPr lang="en-US"/>
                        <a:t>text_variable.find('substring')</a:t>
                      </a:r>
                    </a:p>
                  </a:txBody>
                  <a:tcPr/>
                </a:tc>
                <a:tc>
                  <a:txBody>
                    <a:bodyPr/>
                    <a:lstStyle/>
                    <a:p>
                      <a:r>
                        <a:rPr lang="en-US"/>
                        <a:t>Returns the index of the substring, -1 if not found</a:t>
                      </a:r>
                    </a:p>
                  </a:txBody>
                  <a:tcPr/>
                </a:tc>
                <a:extLst>
                  <a:ext uri="{0D108BD9-81ED-4DB2-BD59-A6C34878D82A}">
                    <a16:rowId xmlns:a16="http://schemas.microsoft.com/office/drawing/2014/main" val="2310342849"/>
                  </a:ext>
                </a:extLst>
              </a:tr>
              <a:tr h="370840">
                <a:tc>
                  <a:txBody>
                    <a:bodyPr/>
                    <a:lstStyle/>
                    <a:p>
                      <a:r>
                        <a:rPr lang="en-US"/>
                        <a:t>'substring' in text_variable</a:t>
                      </a:r>
                    </a:p>
                  </a:txBody>
                  <a:tcPr/>
                </a:tc>
                <a:tc>
                  <a:txBody>
                    <a:bodyPr/>
                    <a:lstStyle/>
                    <a:p>
                      <a:r>
                        <a:rPr lang="en-US"/>
                        <a:t>Returns True/False if substring exists in string. Not case sensitive</a:t>
                      </a:r>
                    </a:p>
                  </a:txBody>
                  <a:tcPr/>
                </a:tc>
                <a:extLst>
                  <a:ext uri="{0D108BD9-81ED-4DB2-BD59-A6C34878D82A}">
                    <a16:rowId xmlns:a16="http://schemas.microsoft.com/office/drawing/2014/main" val="654384680"/>
                  </a:ext>
                </a:extLst>
              </a:tr>
              <a:tr h="370840">
                <a:tc>
                  <a:txBody>
                    <a:bodyPr/>
                    <a:lstStyle/>
                    <a:p>
                      <a:r>
                        <a:rPr lang="en-US"/>
                        <a:t>re.search('substring', text_variable)</a:t>
                      </a:r>
                    </a:p>
                  </a:txBody>
                  <a:tcPr/>
                </a:tc>
                <a:tc>
                  <a:txBody>
                    <a:bodyPr/>
                    <a:lstStyle/>
                    <a:p>
                      <a:r>
                        <a:rPr lang="en-US"/>
                        <a:t>Flexible searching – can use regular expressions. Returns an re.Match object but can be coerced to Boolean, i.e. bool(re.search('x', 'xyz'))</a:t>
                      </a:r>
                    </a:p>
                  </a:txBody>
                  <a:tcPr/>
                </a:tc>
                <a:extLst>
                  <a:ext uri="{0D108BD9-81ED-4DB2-BD59-A6C34878D82A}">
                    <a16:rowId xmlns:a16="http://schemas.microsoft.com/office/drawing/2014/main" val="3675144557"/>
                  </a:ext>
                </a:extLst>
              </a:tr>
            </a:tbl>
          </a:graphicData>
        </a:graphic>
      </p:graphicFrame>
      <p:sp>
        <p:nvSpPr>
          <p:cNvPr id="2" name="Title 1">
            <a:extLst>
              <a:ext uri="{FF2B5EF4-FFF2-40B4-BE49-F238E27FC236}">
                <a16:creationId xmlns:a16="http://schemas.microsoft.com/office/drawing/2014/main" id="{62B62B30-A77E-4932-AAC2-F773DFD561C7}"/>
              </a:ext>
            </a:extLst>
          </p:cNvPr>
          <p:cNvSpPr>
            <a:spLocks noGrp="1"/>
          </p:cNvSpPr>
          <p:nvPr>
            <p:ph type="title"/>
          </p:nvPr>
        </p:nvSpPr>
        <p:spPr/>
        <p:txBody>
          <a:bodyPr>
            <a:normAutofit fontScale="90000"/>
          </a:bodyPr>
          <a:lstStyle/>
          <a:p>
            <a:r>
              <a:rPr lang="en-US"/>
              <a:t>Search text for a substring</a:t>
            </a:r>
          </a:p>
        </p:txBody>
      </p:sp>
      <p:sp>
        <p:nvSpPr>
          <p:cNvPr id="5" name="Rectangle: Rounded Corners 4">
            <a:extLst>
              <a:ext uri="{FF2B5EF4-FFF2-40B4-BE49-F238E27FC236}">
                <a16:creationId xmlns:a16="http://schemas.microsoft.com/office/drawing/2014/main" id="{60D69770-646B-4CD6-9156-784DF085D872}"/>
              </a:ext>
            </a:extLst>
          </p:cNvPr>
          <p:cNvSpPr/>
          <p:nvPr/>
        </p:nvSpPr>
        <p:spPr>
          <a:xfrm>
            <a:off x="8711460" y="252181"/>
            <a:ext cx="2897080" cy="8575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Note that Python uses 0 based indexing!!!</a:t>
            </a:r>
          </a:p>
        </p:txBody>
      </p:sp>
    </p:spTree>
    <p:extLst>
      <p:ext uri="{BB962C8B-B14F-4D97-AF65-F5344CB8AC3E}">
        <p14:creationId xmlns:p14="http://schemas.microsoft.com/office/powerpoint/2010/main" val="4131459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2B30-A77E-4932-AAC2-F773DFD561C7}"/>
              </a:ext>
            </a:extLst>
          </p:cNvPr>
          <p:cNvSpPr>
            <a:spLocks noGrp="1"/>
          </p:cNvSpPr>
          <p:nvPr>
            <p:ph type="title"/>
          </p:nvPr>
        </p:nvSpPr>
        <p:spPr>
          <a:xfrm>
            <a:off x="415724" y="483000"/>
            <a:ext cx="9205354" cy="528354"/>
          </a:xfrm>
        </p:spPr>
        <p:txBody>
          <a:bodyPr anchor="ctr">
            <a:normAutofit/>
          </a:bodyPr>
          <a:lstStyle/>
          <a:p>
            <a:r>
              <a:rPr lang="en-US" sz="3100"/>
              <a:t>Subsetting Data Frames in Python</a:t>
            </a:r>
          </a:p>
        </p:txBody>
      </p:sp>
      <p:graphicFrame>
        <p:nvGraphicFramePr>
          <p:cNvPr id="6" name="Content Placeholder 3">
            <a:extLst>
              <a:ext uri="{FF2B5EF4-FFF2-40B4-BE49-F238E27FC236}">
                <a16:creationId xmlns:a16="http://schemas.microsoft.com/office/drawing/2014/main" id="{01511842-A7FE-46B0-8669-2C377C658B1C}"/>
              </a:ext>
            </a:extLst>
          </p:cNvPr>
          <p:cNvGraphicFramePr>
            <a:graphicFrameLocks noGrp="1"/>
          </p:cNvGraphicFramePr>
          <p:nvPr>
            <p:ph idx="1"/>
            <p:extLst>
              <p:ext uri="{D42A27DB-BD31-4B8C-83A1-F6EECF244321}">
                <p14:modId xmlns:p14="http://schemas.microsoft.com/office/powerpoint/2010/main" val="3183653817"/>
              </p:ext>
            </p:extLst>
          </p:nvPr>
        </p:nvGraphicFramePr>
        <p:xfrm>
          <a:off x="415724" y="2082572"/>
          <a:ext cx="9205354" cy="2692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E59161DD-4165-4B86-B576-1038C6C683BD}"/>
              </a:ext>
            </a:extLst>
          </p:cNvPr>
          <p:cNvSpPr/>
          <p:nvPr/>
        </p:nvSpPr>
        <p:spPr>
          <a:xfrm>
            <a:off x="1795806" y="4791665"/>
            <a:ext cx="6445189" cy="7812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latin typeface="Courier New" panose="02070309020205020404" pitchFamily="49" charset="0"/>
                <a:cs typeface="Courier New" panose="02070309020205020404" pitchFamily="49" charset="0"/>
              </a:rPr>
              <a:t>df[(df['x'] &gt; 5) &amp; (df['y'].</a:t>
            </a:r>
            <a:r>
              <a:rPr lang="en-US" b="1" err="1">
                <a:solidFill>
                  <a:schemeClr val="tx1"/>
                </a:solidFill>
                <a:latin typeface="Courier New" panose="02070309020205020404" pitchFamily="49" charset="0"/>
                <a:cs typeface="Courier New" panose="02070309020205020404" pitchFamily="49" charset="0"/>
              </a:rPr>
              <a:t>notna</a:t>
            </a:r>
            <a:r>
              <a:rPr lang="en-US" b="1">
                <a:solidFill>
                  <a:schemeClr val="tx1"/>
                </a:solidFill>
                <a:latin typeface="Courier New" panose="02070309020205020404" pitchFamily="49" charset="0"/>
                <a:cs typeface="Courier New" panose="02070309020205020404" pitchFamily="49" charset="0"/>
              </a:rPr>
              <a:t>())]</a:t>
            </a:r>
          </a:p>
        </p:txBody>
      </p:sp>
      <p:sp>
        <p:nvSpPr>
          <p:cNvPr id="8" name="Oval 7">
            <a:extLst>
              <a:ext uri="{FF2B5EF4-FFF2-40B4-BE49-F238E27FC236}">
                <a16:creationId xmlns:a16="http://schemas.microsoft.com/office/drawing/2014/main" id="{4952310E-2604-4BB4-911B-59EED3B20E41}"/>
              </a:ext>
            </a:extLst>
          </p:cNvPr>
          <p:cNvSpPr/>
          <p:nvPr/>
        </p:nvSpPr>
        <p:spPr>
          <a:xfrm>
            <a:off x="8512158" y="106532"/>
            <a:ext cx="3534840" cy="976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You could also pass the data frames into R! </a:t>
            </a:r>
          </a:p>
        </p:txBody>
      </p:sp>
    </p:spTree>
    <p:extLst>
      <p:ext uri="{BB962C8B-B14F-4D97-AF65-F5344CB8AC3E}">
        <p14:creationId xmlns:p14="http://schemas.microsoft.com/office/powerpoint/2010/main" val="1336770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dirty="0"/>
              <a:t>Breakout 4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1402436818"/>
              </p:ext>
            </p:extLst>
          </p:nvPr>
        </p:nvGraphicFramePr>
        <p:xfrm>
          <a:off x="838200" y="1910993"/>
          <a:ext cx="10764915" cy="3335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1695425" y="1732109"/>
            <a:ext cx="7439488" cy="993662"/>
            <a:chOff x="4581" y="1347938"/>
            <a:chExt cx="2203560" cy="1797251"/>
          </a:xfrm>
          <a:solidFill>
            <a:schemeClr val="accent6"/>
          </a:solidFill>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2400" b="1" kern="1200"/>
                <a:t>Tying Concepts Together</a:t>
              </a:r>
            </a:p>
          </p:txBody>
        </p:sp>
      </p:grpSp>
      <p:grpSp>
        <p:nvGrpSpPr>
          <p:cNvPr id="7" name="Group 6">
            <a:extLst>
              <a:ext uri="{FF2B5EF4-FFF2-40B4-BE49-F238E27FC236}">
                <a16:creationId xmlns:a16="http://schemas.microsoft.com/office/drawing/2014/main" id="{CB708E76-6A67-4B93-B98D-1E057D1C22B6}"/>
              </a:ext>
            </a:extLst>
          </p:cNvPr>
          <p:cNvGrpSpPr/>
          <p:nvPr/>
        </p:nvGrpSpPr>
        <p:grpSpPr>
          <a:xfrm>
            <a:off x="1695425" y="4431925"/>
            <a:ext cx="7439488" cy="993662"/>
            <a:chOff x="4581" y="1347938"/>
            <a:chExt cx="2203560" cy="1797251"/>
          </a:xfrm>
        </p:grpSpPr>
        <p:sp>
          <p:nvSpPr>
            <p:cNvPr id="8" name="Rectangle: Rounded Corners 7">
              <a:extLst>
                <a:ext uri="{FF2B5EF4-FFF2-40B4-BE49-F238E27FC236}">
                  <a16:creationId xmlns:a16="http://schemas.microsoft.com/office/drawing/2014/main" id="{D6079626-46BE-4B12-ADBE-E44D708F7899}"/>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19277241-041D-4807-8442-21A61405F88E}"/>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This one is a little harder – do what you can and reference the guided file or answer key for help.</a:t>
              </a:r>
            </a:p>
          </p:txBody>
        </p:sp>
      </p:grpSp>
    </p:spTree>
    <p:extLst>
      <p:ext uri="{BB962C8B-B14F-4D97-AF65-F5344CB8AC3E}">
        <p14:creationId xmlns:p14="http://schemas.microsoft.com/office/powerpoint/2010/main" val="1430927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7E556-6C9C-435A-9C0D-103A53657A79}"/>
              </a:ext>
            </a:extLst>
          </p:cNvPr>
          <p:cNvSpPr>
            <a:spLocks noGrp="1"/>
          </p:cNvSpPr>
          <p:nvPr>
            <p:ph type="ctrTitle"/>
          </p:nvPr>
        </p:nvSpPr>
        <p:spPr/>
        <p:txBody>
          <a:bodyPr/>
          <a:lstStyle/>
          <a:p>
            <a:r>
              <a:rPr lang="en-US"/>
              <a:t>Breakout 4</a:t>
            </a:r>
          </a:p>
        </p:txBody>
      </p:sp>
      <p:sp>
        <p:nvSpPr>
          <p:cNvPr id="5" name="Subtitle 4">
            <a:extLst>
              <a:ext uri="{FF2B5EF4-FFF2-40B4-BE49-F238E27FC236}">
                <a16:creationId xmlns:a16="http://schemas.microsoft.com/office/drawing/2014/main" id="{FAC912D0-742E-4C72-8F57-061B4CA6C7AD}"/>
              </a:ext>
            </a:extLst>
          </p:cNvPr>
          <p:cNvSpPr>
            <a:spLocks noGrp="1"/>
          </p:cNvSpPr>
          <p:nvPr>
            <p:ph type="subTitle" idx="1"/>
          </p:nvPr>
        </p:nvSpPr>
        <p:spPr/>
        <p:txBody>
          <a:bodyPr>
            <a:normAutofit/>
          </a:bodyPr>
          <a:lstStyle/>
          <a:p>
            <a:r>
              <a:rPr lang="en-US"/>
              <a:t>20 minutes</a:t>
            </a:r>
          </a:p>
        </p:txBody>
      </p:sp>
    </p:spTree>
    <p:extLst>
      <p:ext uri="{BB962C8B-B14F-4D97-AF65-F5344CB8AC3E}">
        <p14:creationId xmlns:p14="http://schemas.microsoft.com/office/powerpoint/2010/main" val="32076738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CAD73-5D1C-4F06-982B-4A21107B9335}"/>
              </a:ext>
            </a:extLst>
          </p:cNvPr>
          <p:cNvSpPr>
            <a:spLocks noGrp="1"/>
          </p:cNvSpPr>
          <p:nvPr>
            <p:ph type="title"/>
          </p:nvPr>
        </p:nvSpPr>
        <p:spPr>
          <a:xfrm>
            <a:off x="415724" y="483000"/>
            <a:ext cx="9205354" cy="528354"/>
          </a:xfrm>
        </p:spPr>
        <p:txBody>
          <a:bodyPr anchor="ctr">
            <a:normAutofit/>
          </a:bodyPr>
          <a:lstStyle/>
          <a:p>
            <a:r>
              <a:rPr lang="en-US" sz="3100"/>
              <a:t>Wrap-up</a:t>
            </a:r>
          </a:p>
        </p:txBody>
      </p:sp>
      <p:graphicFrame>
        <p:nvGraphicFramePr>
          <p:cNvPr id="7" name="Content Placeholder 4">
            <a:extLst>
              <a:ext uri="{FF2B5EF4-FFF2-40B4-BE49-F238E27FC236}">
                <a16:creationId xmlns:a16="http://schemas.microsoft.com/office/drawing/2014/main" id="{C952AE83-4A59-4038-A87C-D1F760AAA6BC}"/>
              </a:ext>
            </a:extLst>
          </p:cNvPr>
          <p:cNvGraphicFramePr>
            <a:graphicFrameLocks noGrp="1"/>
          </p:cNvGraphicFramePr>
          <p:nvPr>
            <p:ph idx="1"/>
            <p:extLst>
              <p:ext uri="{D42A27DB-BD31-4B8C-83A1-F6EECF244321}">
                <p14:modId xmlns:p14="http://schemas.microsoft.com/office/powerpoint/2010/main" val="1870602619"/>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4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BB3B-6940-4641-865C-EB7A1BA41F07}"/>
              </a:ext>
            </a:extLst>
          </p:cNvPr>
          <p:cNvSpPr>
            <a:spLocks noGrp="1"/>
          </p:cNvSpPr>
          <p:nvPr>
            <p:ph type="ctrTitle"/>
          </p:nvPr>
        </p:nvSpPr>
        <p:spPr/>
        <p:txBody>
          <a:bodyPr/>
          <a:lstStyle/>
          <a:p>
            <a:r>
              <a:rPr lang="en-US" dirty="0"/>
              <a:t>RStudio Cloud</a:t>
            </a:r>
          </a:p>
        </p:txBody>
      </p:sp>
      <p:sp>
        <p:nvSpPr>
          <p:cNvPr id="3" name="Subtitle 2">
            <a:extLst>
              <a:ext uri="{FF2B5EF4-FFF2-40B4-BE49-F238E27FC236}">
                <a16:creationId xmlns:a16="http://schemas.microsoft.com/office/drawing/2014/main" id="{C7091CFB-8C26-453D-A063-82EE209E99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2648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08A258D-5A2E-497B-8FE8-2B720B42DFC4}"/>
              </a:ext>
            </a:extLst>
          </p:cNvPr>
          <p:cNvGraphicFramePr/>
          <p:nvPr>
            <p:extLst>
              <p:ext uri="{D42A27DB-BD31-4B8C-83A1-F6EECF244321}">
                <p14:modId xmlns:p14="http://schemas.microsoft.com/office/powerpoint/2010/main" val="3023202940"/>
              </p:ext>
            </p:extLst>
          </p:nvPr>
        </p:nvGraphicFramePr>
        <p:xfrm>
          <a:off x="2032000" y="4830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D12550BB-7F27-4232-8491-64473EE169C9}"/>
              </a:ext>
            </a:extLst>
          </p:cNvPr>
          <p:cNvSpPr>
            <a:spLocks noGrp="1"/>
          </p:cNvSpPr>
          <p:nvPr>
            <p:ph type="title"/>
          </p:nvPr>
        </p:nvSpPr>
        <p:spPr/>
        <p:txBody>
          <a:bodyPr>
            <a:normAutofit fontScale="90000"/>
          </a:bodyPr>
          <a:lstStyle/>
          <a:p>
            <a:r>
              <a:rPr lang="en-US"/>
              <a:t>Getting Set Up</a:t>
            </a:r>
          </a:p>
        </p:txBody>
      </p:sp>
      <p:sp>
        <p:nvSpPr>
          <p:cNvPr id="3" name="Content Placeholder 2">
            <a:extLst>
              <a:ext uri="{FF2B5EF4-FFF2-40B4-BE49-F238E27FC236}">
                <a16:creationId xmlns:a16="http://schemas.microsoft.com/office/drawing/2014/main" id="{866AB78A-55C7-42B4-86E1-23782DA42857}"/>
              </a:ext>
            </a:extLst>
          </p:cNvPr>
          <p:cNvSpPr>
            <a:spLocks noGrp="1"/>
          </p:cNvSpPr>
          <p:nvPr>
            <p:ph idx="1"/>
          </p:nvPr>
        </p:nvSpPr>
        <p:spPr/>
        <p:txBody>
          <a:bodyPr>
            <a:normAutofit fontScale="70000" lnSpcReduction="20000"/>
          </a:bodyPr>
          <a:lstStyle/>
          <a:p>
            <a:pPr marL="0" indent="0">
              <a:buNone/>
            </a:pPr>
            <a:r>
              <a:rPr lang="en-US" dirty="0"/>
              <a:t>All users should have received an invitation to RStudio Cloud </a:t>
            </a:r>
            <a:r>
              <a:rPr lang="en-US" i="1" dirty="0"/>
              <a:t>Multilingual Markdown </a:t>
            </a:r>
            <a:r>
              <a:rPr lang="en-US" dirty="0"/>
              <a:t>workspace</a:t>
            </a:r>
          </a:p>
          <a:p>
            <a:endParaRPr lang="en-US" dirty="0"/>
          </a:p>
          <a:p>
            <a:endParaRPr lang="en-US" dirty="0"/>
          </a:p>
          <a:p>
            <a:pPr marL="0" indent="0">
              <a:buNone/>
            </a:pPr>
            <a:endParaRPr lang="en-US" dirty="0"/>
          </a:p>
          <a:p>
            <a:pPr marL="0" indent="0">
              <a:buNone/>
            </a:pPr>
            <a:r>
              <a:rPr lang="en-US" dirty="0"/>
              <a:t>This will:</a:t>
            </a:r>
          </a:p>
          <a:p>
            <a:pPr marL="514350" indent="-514350">
              <a:buFont typeface="+mj-lt"/>
              <a:buAutoNum type="arabicPeriod"/>
            </a:pPr>
            <a:r>
              <a:rPr lang="en-US" sz="2200" dirty="0"/>
              <a:t>Install all R packages necessary for the workshop</a:t>
            </a:r>
          </a:p>
          <a:p>
            <a:pPr marL="514350" indent="-514350">
              <a:buFont typeface="+mj-lt"/>
              <a:buAutoNum type="arabicPeriod"/>
            </a:pPr>
            <a:r>
              <a:rPr lang="en-US" sz="2200" dirty="0"/>
              <a:t>Install </a:t>
            </a:r>
            <a:r>
              <a:rPr lang="en-US" sz="2200" dirty="0" err="1"/>
              <a:t>miniconda</a:t>
            </a:r>
            <a:r>
              <a:rPr lang="en-US" sz="2200" dirty="0"/>
              <a:t> and Python 3.9.5</a:t>
            </a:r>
          </a:p>
          <a:p>
            <a:pPr marL="514350" indent="-514350">
              <a:buFont typeface="+mj-lt"/>
              <a:buAutoNum type="arabicPeriod"/>
            </a:pPr>
            <a:r>
              <a:rPr lang="en-US" sz="2200" dirty="0"/>
              <a:t>Install the ‘pandas’ library</a:t>
            </a:r>
          </a:p>
          <a:p>
            <a:pPr marL="514350" indent="-514350">
              <a:buFont typeface="+mj-lt"/>
              <a:buAutoNum type="arabicPeriod"/>
            </a:pPr>
            <a:r>
              <a:rPr lang="en-US" sz="2200" dirty="0"/>
              <a:t>Install all the R packages we need today</a:t>
            </a:r>
          </a:p>
          <a:p>
            <a:pPr marL="0" indent="0">
              <a:buNone/>
            </a:pPr>
            <a:r>
              <a:rPr lang="en-US" sz="2200" dirty="0"/>
              <a:t>It’s going to take a while – so let’s talk!</a:t>
            </a:r>
          </a:p>
        </p:txBody>
      </p:sp>
      <p:pic>
        <p:nvPicPr>
          <p:cNvPr id="6" name="Picture 5">
            <a:extLst>
              <a:ext uri="{FF2B5EF4-FFF2-40B4-BE49-F238E27FC236}">
                <a16:creationId xmlns:a16="http://schemas.microsoft.com/office/drawing/2014/main" id="{61D9467F-56C8-4FA7-9B10-379CCF8DB3DB}"/>
              </a:ext>
            </a:extLst>
          </p:cNvPr>
          <p:cNvPicPr>
            <a:picLocks noChangeAspect="1"/>
          </p:cNvPicPr>
          <p:nvPr/>
        </p:nvPicPr>
        <p:blipFill>
          <a:blip r:embed="rId7"/>
          <a:stretch>
            <a:fillRect/>
          </a:stretch>
        </p:blipFill>
        <p:spPr>
          <a:xfrm>
            <a:off x="5776868" y="3408072"/>
            <a:ext cx="638264" cy="219106"/>
          </a:xfrm>
          <a:prstGeom prst="rect">
            <a:avLst/>
          </a:prstGeom>
        </p:spPr>
      </p:pic>
      <p:pic>
        <p:nvPicPr>
          <p:cNvPr id="7" name="Picture 6">
            <a:extLst>
              <a:ext uri="{FF2B5EF4-FFF2-40B4-BE49-F238E27FC236}">
                <a16:creationId xmlns:a16="http://schemas.microsoft.com/office/drawing/2014/main" id="{4C671BBC-85B4-4250-8F7C-4953643BF096}"/>
              </a:ext>
            </a:extLst>
          </p:cNvPr>
          <p:cNvPicPr>
            <a:picLocks noChangeAspect="1"/>
          </p:cNvPicPr>
          <p:nvPr/>
        </p:nvPicPr>
        <p:blipFill>
          <a:blip r:embed="rId8"/>
          <a:stretch>
            <a:fillRect/>
          </a:stretch>
        </p:blipFill>
        <p:spPr>
          <a:xfrm>
            <a:off x="8269967" y="3517625"/>
            <a:ext cx="905001" cy="219106"/>
          </a:xfrm>
          <a:prstGeom prst="rect">
            <a:avLst/>
          </a:prstGeom>
        </p:spPr>
      </p:pic>
    </p:spTree>
    <p:extLst>
      <p:ext uri="{BB962C8B-B14F-4D97-AF65-F5344CB8AC3E}">
        <p14:creationId xmlns:p14="http://schemas.microsoft.com/office/powerpoint/2010/main" val="161385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A2AE5-2CA0-4B20-BC7B-1E4EEDDEAA5A}"/>
              </a:ext>
            </a:extLst>
          </p:cNvPr>
          <p:cNvSpPr>
            <a:spLocks noGrp="1"/>
          </p:cNvSpPr>
          <p:nvPr>
            <p:ph type="ctrTitle"/>
          </p:nvPr>
        </p:nvSpPr>
        <p:spPr/>
        <p:txBody>
          <a:bodyPr/>
          <a:lstStyle/>
          <a:p>
            <a:r>
              <a:rPr lang="en-US" dirty="0"/>
              <a:t>What is Python?</a:t>
            </a:r>
          </a:p>
        </p:txBody>
      </p:sp>
      <p:sp>
        <p:nvSpPr>
          <p:cNvPr id="5" name="Subtitle 4">
            <a:extLst>
              <a:ext uri="{FF2B5EF4-FFF2-40B4-BE49-F238E27FC236}">
                <a16:creationId xmlns:a16="http://schemas.microsoft.com/office/drawing/2014/main" id="{E566DBAA-0674-423C-9B44-28D322D21C98}"/>
              </a:ext>
            </a:extLst>
          </p:cNvPr>
          <p:cNvSpPr>
            <a:spLocks noGrp="1"/>
          </p:cNvSpPr>
          <p:nvPr>
            <p:ph type="subTitle" idx="1"/>
          </p:nvPr>
        </p:nvSpPr>
        <p:spPr/>
        <p:txBody>
          <a:bodyPr/>
          <a:lstStyle/>
          <a:p>
            <a:r>
              <a:rPr lang="en-US" dirty="0"/>
              <a:t>I'm afraid of snakes!</a:t>
            </a:r>
          </a:p>
        </p:txBody>
      </p:sp>
    </p:spTree>
    <p:extLst>
      <p:ext uri="{BB962C8B-B14F-4D97-AF65-F5344CB8AC3E}">
        <p14:creationId xmlns:p14="http://schemas.microsoft.com/office/powerpoint/2010/main" val="54317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F56195-4166-40A2-BAA6-89E4D8C67794}"/>
              </a:ext>
            </a:extLst>
          </p:cNvPr>
          <p:cNvPicPr>
            <a:picLocks noChangeAspect="1"/>
          </p:cNvPicPr>
          <p:nvPr/>
        </p:nvPicPr>
        <p:blipFill>
          <a:blip r:embed="rId2"/>
          <a:stretch>
            <a:fillRect/>
          </a:stretch>
        </p:blipFill>
        <p:spPr>
          <a:xfrm>
            <a:off x="1362134" y="1482471"/>
            <a:ext cx="9467731" cy="3893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3428086"/>
      </p:ext>
    </p:extLst>
  </p:cSld>
  <p:clrMapOvr>
    <a:masterClrMapping/>
  </p:clrMapOvr>
</p:sld>
</file>

<file path=ppt/theme/theme1.xml><?xml version="1.0" encoding="utf-8"?>
<a:theme xmlns:a="http://schemas.openxmlformats.org/drawingml/2006/main" name="Office Theme">
  <a:themeElements>
    <a:clrScheme name="Atorus">
      <a:dk1>
        <a:srgbClr val="1D242C"/>
      </a:dk1>
      <a:lt1>
        <a:srgbClr val="FFFFFF"/>
      </a:lt1>
      <a:dk2>
        <a:srgbClr val="004F5B"/>
      </a:dk2>
      <a:lt2>
        <a:srgbClr val="FFFFFF"/>
      </a:lt2>
      <a:accent1>
        <a:srgbClr val="86CAC6"/>
      </a:accent1>
      <a:accent2>
        <a:srgbClr val="FF7F41"/>
      </a:accent2>
      <a:accent3>
        <a:srgbClr val="FDD26E"/>
      </a:accent3>
      <a:accent4>
        <a:srgbClr val="7C878E"/>
      </a:accent4>
      <a:accent5>
        <a:srgbClr val="004F5B"/>
      </a:accent5>
      <a:accent6>
        <a:srgbClr val="86CAC6"/>
      </a:accent6>
      <a:hlink>
        <a:srgbClr val="004F5B"/>
      </a:hlink>
      <a:folHlink>
        <a:srgbClr val="86C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rus_PPT_Template_Update_v2 cw" id="{52201F12-3AA4-49E0-9CAB-4EF110957AD5}" vid="{188A5BBE-23C0-48BD-A549-210C8A69F2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2F34D30ADC4744AC8607B807B0F420" ma:contentTypeVersion="12" ma:contentTypeDescription="Create a new document." ma:contentTypeScope="" ma:versionID="2a6ecfe190b55832ce0ff5507c649ae3">
  <xsd:schema xmlns:xsd="http://www.w3.org/2001/XMLSchema" xmlns:xs="http://www.w3.org/2001/XMLSchema" xmlns:p="http://schemas.microsoft.com/office/2006/metadata/properties" xmlns:ns2="fdd437b9-853e-42ee-8ba9-028b6df358c4" xmlns:ns3="5b199293-ee84-400a-ac4c-88a494441355" targetNamespace="http://schemas.microsoft.com/office/2006/metadata/properties" ma:root="true" ma:fieldsID="e903914da6df04411e68c9512cd6e426" ns2:_="" ns3:_="">
    <xsd:import namespace="fdd437b9-853e-42ee-8ba9-028b6df358c4"/>
    <xsd:import namespace="5b199293-ee84-400a-ac4c-88a49444135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d437b9-853e-42ee-8ba9-028b6df358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199293-ee84-400a-ac4c-88a49444135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9C9FC7-8111-4590-B0CC-0313AFBEBA32}">
  <ds:schemaRefs>
    <ds:schemaRef ds:uri="fdd437b9-853e-42ee-8ba9-028b6df358c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282A83E-6D06-4C22-84D7-8A05162E0820}">
  <ds:schemaRefs>
    <ds:schemaRef ds:uri="http://schemas.microsoft.com/sharepoint/v3/contenttype/forms"/>
  </ds:schemaRefs>
</ds:datastoreItem>
</file>

<file path=customXml/itemProps3.xml><?xml version="1.0" encoding="utf-8"?>
<ds:datastoreItem xmlns:ds="http://schemas.openxmlformats.org/officeDocument/2006/customXml" ds:itemID="{6661323F-C5CB-4B14-9B2E-E236A606EF7A}">
  <ds:schemaRefs>
    <ds:schemaRef ds:uri="5b199293-ee84-400a-ac4c-88a494441355"/>
    <ds:schemaRef ds:uri="fdd437b9-853e-42ee-8ba9-028b6df358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11083</TotalTime>
  <Words>2798</Words>
  <Application>Microsoft Office PowerPoint</Application>
  <PresentationFormat>Widescreen</PresentationFormat>
  <Paragraphs>489</Paragraphs>
  <Slides>58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Courier New</vt:lpstr>
      <vt:lpstr>System Font Regular</vt:lpstr>
      <vt:lpstr>Wingdings</vt:lpstr>
      <vt:lpstr>Office Theme</vt:lpstr>
      <vt:lpstr>Multilingual Markdown</vt:lpstr>
      <vt:lpstr>Multilingual Markdown</vt:lpstr>
      <vt:lpstr>Agenda</vt:lpstr>
      <vt:lpstr>What You’ll Learn Today</vt:lpstr>
      <vt:lpstr>Class Links</vt:lpstr>
      <vt:lpstr>RStudio Cloud</vt:lpstr>
      <vt:lpstr>Getting Set Up</vt:lpstr>
      <vt:lpstr>What is Python?</vt:lpstr>
      <vt:lpstr>PowerPoint Presentation</vt:lpstr>
      <vt:lpstr>Python</vt:lpstr>
      <vt:lpstr>Python Basics</vt:lpstr>
      <vt:lpstr>Python Basics</vt:lpstr>
      <vt:lpstr>Python Basics</vt:lpstr>
      <vt:lpstr>Python Data Types</vt:lpstr>
      <vt:lpstr>White Space is Important! </vt:lpstr>
      <vt:lpstr>White Space is Important! </vt:lpstr>
      <vt:lpstr>For Loops</vt:lpstr>
      <vt:lpstr>Conditionals</vt:lpstr>
      <vt:lpstr>Conditionals</vt:lpstr>
      <vt:lpstr>String Things</vt:lpstr>
      <vt:lpstr>Indexing</vt:lpstr>
      <vt:lpstr>Indexing</vt:lpstr>
      <vt:lpstr>Practice On Your Own</vt:lpstr>
      <vt:lpstr>Intro Breakout</vt:lpstr>
      <vt:lpstr>Section 1</vt:lpstr>
      <vt:lpstr>Objective</vt:lpstr>
      <vt:lpstr>Python libraries we’ll be using today</vt:lpstr>
      <vt:lpstr>Where’s My Python?</vt:lpstr>
      <vt:lpstr>Set up reticulate</vt:lpstr>
      <vt:lpstr>Writing a Python Code Block</vt:lpstr>
      <vt:lpstr>Notes About Python and Reticulate</vt:lpstr>
      <vt:lpstr>Before Breakout 1</vt:lpstr>
      <vt:lpstr>PowerPoint Presentation</vt:lpstr>
      <vt:lpstr>Breakout 1 Challenges</vt:lpstr>
      <vt:lpstr>Breakout 1</vt:lpstr>
      <vt:lpstr>Section 2</vt:lpstr>
      <vt:lpstr>Operating System Interaction</vt:lpstr>
      <vt:lpstr>Reading Data with Pandas</vt:lpstr>
      <vt:lpstr>PowerPoint Presentation</vt:lpstr>
      <vt:lpstr>Data Frame Basics</vt:lpstr>
      <vt:lpstr>Applying Operations on Data Frames</vt:lpstr>
      <vt:lpstr>List Comprehensions</vt:lpstr>
      <vt:lpstr>Breakout 2 Challenges</vt:lpstr>
      <vt:lpstr>Breakout 2</vt:lpstr>
      <vt:lpstr>Section 3</vt:lpstr>
      <vt:lpstr>Conditional Markdown Text</vt:lpstr>
      <vt:lpstr>Alternative Option</vt:lpstr>
      <vt:lpstr>Conditional Code Block Evaluation</vt:lpstr>
      <vt:lpstr>Breakout 3 Challenges</vt:lpstr>
      <vt:lpstr>Breakout 3</vt:lpstr>
      <vt:lpstr>Section 4</vt:lpstr>
      <vt:lpstr>Opening Files in Python</vt:lpstr>
      <vt:lpstr>PowerPoint Presentation</vt:lpstr>
      <vt:lpstr>Search text for a substring</vt:lpstr>
      <vt:lpstr>Subsetting Data Frames in Python</vt:lpstr>
      <vt:lpstr>Breakout 4 Challenges</vt:lpstr>
      <vt:lpstr>Breakout 4</vt:lpstr>
      <vt:lpstr>Wrap-up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Markdown</dc:title>
  <dc:creator>Mike Stackhouse</dc:creator>
  <cp:lastModifiedBy>Mike Stackhouse</cp:lastModifiedBy>
  <cp:revision>3</cp:revision>
  <dcterms:created xsi:type="dcterms:W3CDTF">2020-10-02T21:09:21Z</dcterms:created>
  <dcterms:modified xsi:type="dcterms:W3CDTF">2022-01-10T12:44:27Z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0x010100BE2F34D30ADC4744AC8607B807B0F420</vt:lpwstr>
  </property>
</Properties>
</file>