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2844"/>
            <a:ext cx="8825658" cy="2677648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“Online Food Delivery System”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039" y="3613398"/>
            <a:ext cx="9190391" cy="239888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Nusrath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Naznin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Atoshi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- 17201105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Najmul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Sunny -17201004 </a:t>
            </a:r>
          </a:p>
          <a:p>
            <a:pPr algn="ctr"/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Sikder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1720106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6465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842" y="3080018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 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Requirements: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Client 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Server Application 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B298F"/>
                </a:solidFill>
              </a:rPr>
              <a:t>Hardware </a:t>
            </a:r>
            <a:r>
              <a:rPr lang="en-US" b="1" dirty="0" smtClean="0">
                <a:solidFill>
                  <a:srgbClr val="EB298F"/>
                </a:solidFill>
              </a:rPr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Pentium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Gold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higher.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 GB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RAM.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500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GB hard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 drive space.</a:t>
            </a:r>
          </a:p>
        </p:txBody>
      </p:sp>
    </p:spTree>
    <p:extLst>
      <p:ext uri="{BB962C8B-B14F-4D97-AF65-F5344CB8AC3E}">
        <p14:creationId xmlns:p14="http://schemas.microsoft.com/office/powerpoint/2010/main" val="11345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Requirements with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version: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Model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Computers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name: MVC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 react.js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 node.js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071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and Menu 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to Door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Registration, Roles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Reviews,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&amp;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handling, cart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and Documents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Features: (Function/ 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Wish-list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Content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Contact-us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block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5919"/>
            <a:ext cx="9916367" cy="4132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 rot="10800000" flipV="1">
            <a:off x="1245992" y="3866869"/>
            <a:ext cx="1146220" cy="5379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1802965" y="5297783"/>
            <a:ext cx="1138817" cy="50472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802965" y="2839896"/>
            <a:ext cx="1178493" cy="4604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8039" y="3199956"/>
            <a:ext cx="441063" cy="78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01685" y="4398364"/>
            <a:ext cx="573110" cy="87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29469" y="3070422"/>
            <a:ext cx="0" cy="251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81458" y="3100800"/>
            <a:ext cx="64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41782" y="5616449"/>
            <a:ext cx="664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62153" y="3988543"/>
            <a:ext cx="1750652" cy="46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Authentication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3629469" y="4220229"/>
            <a:ext cx="103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361081" y="3459512"/>
            <a:ext cx="823675" cy="53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17242" y="4330241"/>
            <a:ext cx="1018305" cy="5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7184756" y="3155745"/>
            <a:ext cx="1635617" cy="5665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56" name="Flowchart: Terminator 55"/>
          <p:cNvSpPr/>
          <p:nvPr/>
        </p:nvSpPr>
        <p:spPr>
          <a:xfrm>
            <a:off x="7184756" y="4683264"/>
            <a:ext cx="1635617" cy="5665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87903" y="3841571"/>
            <a:ext cx="1828800" cy="94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64428" y="2927543"/>
            <a:ext cx="1429555" cy="65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4428" y="4043854"/>
            <a:ext cx="1429555" cy="65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39446" y="5264310"/>
            <a:ext cx="1429555" cy="65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Categories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3606084" y="3255955"/>
            <a:ext cx="1558344" cy="6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5879205" y="3584366"/>
            <a:ext cx="1" cy="45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4873" y="4481944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5879205" y="4700677"/>
            <a:ext cx="1" cy="56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3361386" y="4781729"/>
            <a:ext cx="1878060" cy="81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33932" y="3830600"/>
            <a:ext cx="2343954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03621" y="2852789"/>
            <a:ext cx="1712891" cy="927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379" y="4956637"/>
            <a:ext cx="1712891" cy="927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92273" y="2967298"/>
            <a:ext cx="1712891" cy="927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77772" y="4866484"/>
            <a:ext cx="1712891" cy="927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3375" y="3400887"/>
            <a:ext cx="870246" cy="49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33375" y="4956637"/>
            <a:ext cx="973279" cy="3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05164" y="3528811"/>
            <a:ext cx="1013044" cy="36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>
            <a:off x="2990663" y="5002368"/>
            <a:ext cx="1013044" cy="32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582</TotalTime>
  <Words>128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“Online Food Delivery System”</vt:lpstr>
      <vt:lpstr>Functional Requirements:</vt:lpstr>
      <vt:lpstr>Hardware Requirements:</vt:lpstr>
      <vt:lpstr>Software Requirements with version:</vt:lpstr>
      <vt:lpstr>Design Requirements</vt:lpstr>
      <vt:lpstr>Project Features: (Function/ module)</vt:lpstr>
      <vt:lpstr>Project block diagram: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Food Delivery System”</dc:title>
  <dc:creator>Microsoft account</dc:creator>
  <cp:lastModifiedBy>Microsoft account</cp:lastModifiedBy>
  <cp:revision>15</cp:revision>
  <dcterms:created xsi:type="dcterms:W3CDTF">2022-02-01T17:55:55Z</dcterms:created>
  <dcterms:modified xsi:type="dcterms:W3CDTF">2022-02-02T16:38:27Z</dcterms:modified>
</cp:coreProperties>
</file>