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8" r:id="rId9"/>
    <p:sldId id="266" r:id="rId10"/>
    <p:sldId id="267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2844"/>
            <a:ext cx="8825658" cy="2677648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“Online Food Delivery System”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039" y="3613398"/>
            <a:ext cx="9190391" cy="2398889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Nusrath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Naznin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Atoshi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- 17201105</a:t>
            </a:r>
          </a:p>
          <a:p>
            <a:pPr algn="ctr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Najmul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Sunny -17201004 </a:t>
            </a:r>
          </a:p>
          <a:p>
            <a:pPr algn="ctr"/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Sikder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1720106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26465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DIAGRAM: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4575"/>
            <a:ext cx="8825659" cy="4129088"/>
          </a:xfrm>
        </p:spPr>
        <p:txBody>
          <a:bodyPr/>
          <a:lstStyle/>
          <a:p>
            <a:r>
              <a:rPr lang="en-US" dirty="0" smtClean="0"/>
              <a:t>  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475" y="2437870"/>
            <a:ext cx="2946399" cy="219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Customer</a:t>
            </a: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+ID: Integer</a:t>
            </a: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#Password: encrypted</a:t>
            </a:r>
          </a:p>
          <a:p>
            <a:pPr algn="ctr"/>
            <a:endParaRPr lang="en-US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+login</a:t>
            </a: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+select restaurant</a:t>
            </a: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+place order from menu card</a:t>
            </a: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+payment</a:t>
            </a: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r"/>
            <a:r>
              <a:rPr lang="en-US" sz="1400" dirty="0" smtClean="0"/>
              <a:t>       D         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60874" y="3686175"/>
            <a:ext cx="1682751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40449" y="2557463"/>
            <a:ext cx="2474913" cy="1457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Order</a:t>
            </a:r>
          </a:p>
          <a:p>
            <a:pPr algn="ctr"/>
            <a:endParaRPr lang="en-US" sz="1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+Menu Cards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+Restaurant list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+Customer Id &amp; </a:t>
            </a:r>
            <a:r>
              <a:rPr lang="en-US" sz="1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Pswd</a:t>
            </a:r>
            <a:endParaRPr lang="en-US" sz="1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+Payment </a:t>
            </a:r>
            <a:r>
              <a:rPr lang="en-US" sz="1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478881" y="4619762"/>
            <a:ext cx="7144" cy="57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35139" y="5196154"/>
            <a:ext cx="2328862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Restaurent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+Check the order</a:t>
            </a:r>
          </a:p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+Delivered the order</a:t>
            </a: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8" idx="0"/>
          </p:cNvCxnSpPr>
          <p:nvPr/>
        </p:nvCxnSpPr>
        <p:spPr>
          <a:xfrm>
            <a:off x="7369173" y="4036172"/>
            <a:ext cx="8732" cy="122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32525" y="5257801"/>
            <a:ext cx="1890760" cy="1157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1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+Amount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+Payment </a:t>
            </a:r>
          </a:p>
          <a:p>
            <a:pPr algn="ct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514475" y="2914651"/>
            <a:ext cx="2932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1"/>
            <a:endCxn id="4" idx="3"/>
          </p:cNvCxnSpPr>
          <p:nvPr/>
        </p:nvCxnSpPr>
        <p:spPr>
          <a:xfrm>
            <a:off x="1514475" y="3533511"/>
            <a:ext cx="294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43625" y="2914651"/>
            <a:ext cx="248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1"/>
            <a:endCxn id="17" idx="3"/>
          </p:cNvCxnSpPr>
          <p:nvPr/>
        </p:nvCxnSpPr>
        <p:spPr>
          <a:xfrm>
            <a:off x="1935139" y="5724792"/>
            <a:ext cx="2328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74753" y="4462203"/>
            <a:ext cx="2109354" cy="390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 Payment Option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15025" y="4853055"/>
            <a:ext cx="1785934" cy="219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Delivery Of Order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32525" y="5619489"/>
            <a:ext cx="1900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7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071814"/>
            <a:ext cx="1543050" cy="614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dirty="0" err="1" smtClean="0">
                <a:solidFill>
                  <a:schemeClr val="accent1"/>
                </a:solidFill>
              </a:rPr>
              <a:t>Payment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28775" y="4043363"/>
            <a:ext cx="2028825" cy="165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Bank</a:t>
            </a: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No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Type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 id &amp;</a:t>
            </a:r>
          </a:p>
          <a:p>
            <a:pPr algn="just"/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Pswd</a:t>
            </a:r>
            <a:endParaRPr lang="en-US" sz="1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5660" y="4043363"/>
            <a:ext cx="2200275" cy="165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Casg</a:t>
            </a:r>
            <a:r>
              <a:rPr lang="en-US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</a:t>
            </a: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Delivery</a:t>
            </a:r>
          </a:p>
          <a:p>
            <a:pPr algn="just"/>
            <a:endParaRPr lang="en-US" sz="1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Name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CustomerAddress</a:t>
            </a:r>
            <a:endParaRPr lang="en-US" sz="1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35660" y="4543425"/>
            <a:ext cx="2193878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28775" y="4429125"/>
            <a:ext cx="202882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14588" y="3557588"/>
            <a:ext cx="1243012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00650" y="3514725"/>
            <a:ext cx="1643063" cy="5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4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842" y="3080018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 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Requirements: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Client 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Server Application 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B298F"/>
                </a:solidFill>
              </a:rPr>
              <a:t>Hardware </a:t>
            </a:r>
            <a:r>
              <a:rPr lang="en-US" b="1" dirty="0" smtClean="0">
                <a:solidFill>
                  <a:srgbClr val="EB298F"/>
                </a:solidFill>
              </a:rPr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Pentium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Gold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higher.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 GB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RAM.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500 GB hard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free drive space.</a:t>
            </a:r>
          </a:p>
        </p:txBody>
      </p:sp>
    </p:spTree>
    <p:extLst>
      <p:ext uri="{BB962C8B-B14F-4D97-AF65-F5344CB8AC3E}">
        <p14:creationId xmlns:p14="http://schemas.microsoft.com/office/powerpoint/2010/main" val="11345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and Menu 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 to Door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Registration, Roles 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Reviews,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&amp;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handling, cart 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and Documents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Requirements with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version: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(5.1-Series)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8 up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MVC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(MVC-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4.0)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Technology:  React.js (React Versions-17.0.2)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ode.js (Node Versions-17.4.0)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(VS Code-1.62) 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Features: (Function/ module)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Wish-list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Content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Contact-us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60" y="632267"/>
            <a:ext cx="9074408" cy="104836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block diagram:</a:t>
            </a:r>
          </a:p>
        </p:txBody>
      </p:sp>
      <p:sp>
        <p:nvSpPr>
          <p:cNvPr id="6" name="Flowchart: Terminator 5"/>
          <p:cNvSpPr/>
          <p:nvPr/>
        </p:nvSpPr>
        <p:spPr>
          <a:xfrm rot="10800000" flipV="1">
            <a:off x="1613599" y="3354713"/>
            <a:ext cx="1146220" cy="5379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2490651" y="2257695"/>
            <a:ext cx="1138817" cy="50472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098993" y="2257695"/>
            <a:ext cx="1178493" cy="4604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0"/>
          </p:cNvCxnSpPr>
          <p:nvPr/>
        </p:nvCxnSpPr>
        <p:spPr>
          <a:xfrm flipH="1" flipV="1">
            <a:off x="1774589" y="2709738"/>
            <a:ext cx="412120" cy="64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15418" y="3918177"/>
            <a:ext cx="0" cy="32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60059" y="6366281"/>
            <a:ext cx="64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24074" y="6394055"/>
            <a:ext cx="664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41959" y="6005980"/>
            <a:ext cx="2200354" cy="720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OTP Verification Code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204358" y="5631070"/>
            <a:ext cx="584837" cy="36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8572" y="4789247"/>
            <a:ext cx="325254" cy="30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91073" y="4755619"/>
            <a:ext cx="245804" cy="32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669716" y="5099310"/>
            <a:ext cx="1151264" cy="5189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56" name="Flowchart: Terminator 55"/>
          <p:cNvSpPr/>
          <p:nvPr/>
        </p:nvSpPr>
        <p:spPr>
          <a:xfrm>
            <a:off x="2369482" y="5075077"/>
            <a:ext cx="1104369" cy="5665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17292" y="6185724"/>
            <a:ext cx="1378888" cy="41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28984" y="2725186"/>
            <a:ext cx="471242" cy="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660422" y="3807152"/>
            <a:ext cx="15026" cy="31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43" y="5631070"/>
            <a:ext cx="600964" cy="3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7222" y="1564431"/>
            <a:ext cx="12028868" cy="5204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786144" y="3202725"/>
            <a:ext cx="1585257" cy="621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768808" y="2296959"/>
            <a:ext cx="1577323" cy="510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814588" y="5206366"/>
            <a:ext cx="1556813" cy="60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875102" y="4166651"/>
            <a:ext cx="1520084" cy="670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635144" y="2797288"/>
            <a:ext cx="0" cy="4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660422" y="4836885"/>
            <a:ext cx="20157" cy="39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820373" y="280853"/>
            <a:ext cx="40292" cy="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37328" y="4267358"/>
            <a:ext cx="1259789" cy="51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uthentication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 rot="10800000" flipV="1">
            <a:off x="5814952" y="6225006"/>
            <a:ext cx="1146912" cy="384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646451" y="5814227"/>
            <a:ext cx="1" cy="44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4" idx="1"/>
          </p:cNvCxnSpPr>
          <p:nvPr/>
        </p:nvCxnSpPr>
        <p:spPr>
          <a:xfrm>
            <a:off x="6961864" y="6417437"/>
            <a:ext cx="688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7650051" y="6185724"/>
            <a:ext cx="1262130" cy="42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USE CASE DIAGRAM: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525" y="2343149"/>
            <a:ext cx="9209089" cy="4271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Admin                                                                                                        Customer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1585913" y="3756240"/>
            <a:ext cx="471488" cy="368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21657" y="4143907"/>
            <a:ext cx="0" cy="44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35894" y="4311655"/>
            <a:ext cx="757238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443038" y="4586820"/>
            <a:ext cx="371475" cy="46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814513" y="4582058"/>
            <a:ext cx="371475" cy="46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00288" y="3099785"/>
            <a:ext cx="2354262" cy="126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00288" y="4143907"/>
            <a:ext cx="232886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5" idx="2"/>
          </p:cNvCxnSpPr>
          <p:nvPr/>
        </p:nvCxnSpPr>
        <p:spPr>
          <a:xfrm>
            <a:off x="2300288" y="4789530"/>
            <a:ext cx="2500511" cy="36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9" idx="2"/>
          </p:cNvCxnSpPr>
          <p:nvPr/>
        </p:nvCxnSpPr>
        <p:spPr>
          <a:xfrm>
            <a:off x="2275483" y="5263624"/>
            <a:ext cx="2525316" cy="9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22006" y="2509839"/>
            <a:ext cx="2157413" cy="896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info &amp; status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00786" y="3648494"/>
            <a:ext cx="2028825" cy="894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Food Availability and </a:t>
            </a:r>
            <a:r>
              <a:rPr lang="en-US" sz="1600" b="1" dirty="0" smtClean="0"/>
              <a:t>sources</a:t>
            </a:r>
            <a:endParaRPr lang="en-US" sz="1600" b="1" dirty="0"/>
          </a:p>
        </p:txBody>
      </p:sp>
      <p:sp>
        <p:nvSpPr>
          <p:cNvPr id="35" name="Oval 34"/>
          <p:cNvSpPr/>
          <p:nvPr/>
        </p:nvSpPr>
        <p:spPr>
          <a:xfrm>
            <a:off x="4800799" y="4731007"/>
            <a:ext cx="2096888" cy="855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Manage /Monitor orders &amp; info</a:t>
            </a:r>
            <a:endParaRPr lang="en-US" sz="1600" b="1" dirty="0"/>
          </a:p>
        </p:txBody>
      </p:sp>
      <p:sp>
        <p:nvSpPr>
          <p:cNvPr id="39" name="Oval 38"/>
          <p:cNvSpPr/>
          <p:nvPr/>
        </p:nvSpPr>
        <p:spPr>
          <a:xfrm>
            <a:off x="4800799" y="5767364"/>
            <a:ext cx="2096888" cy="847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order Deliveries &amp; payment</a:t>
            </a:r>
            <a:endParaRPr lang="en-US" sz="1600" b="1" dirty="0"/>
          </a:p>
        </p:txBody>
      </p:sp>
      <p:sp>
        <p:nvSpPr>
          <p:cNvPr id="45" name="Oval 44"/>
          <p:cNvSpPr/>
          <p:nvPr/>
        </p:nvSpPr>
        <p:spPr>
          <a:xfrm>
            <a:off x="8558214" y="3543300"/>
            <a:ext cx="514350" cy="460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8815389" y="3987540"/>
            <a:ext cx="14684" cy="66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372477" y="4625119"/>
            <a:ext cx="471685" cy="46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844162" y="4644412"/>
            <a:ext cx="382191" cy="52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372477" y="4143907"/>
            <a:ext cx="94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2"/>
          </p:cNvCxnSpPr>
          <p:nvPr/>
        </p:nvCxnSpPr>
        <p:spPr>
          <a:xfrm flipH="1" flipV="1">
            <a:off x="6729612" y="3044647"/>
            <a:ext cx="1828602" cy="728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897687" y="3726213"/>
            <a:ext cx="1660527" cy="234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8" y="2357438"/>
            <a:ext cx="9927803" cy="45005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U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SER(Restaurant Employee)                                                                                                          Customer  </a:t>
            </a: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0213" y="3271838"/>
            <a:ext cx="68580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57400" y="3829050"/>
            <a:ext cx="1428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714501" y="4514850"/>
            <a:ext cx="328612" cy="45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71688" y="4529137"/>
            <a:ext cx="330946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03214" y="4043363"/>
            <a:ext cx="536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86013" y="3655560"/>
            <a:ext cx="2117700" cy="49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03713" y="2674022"/>
            <a:ext cx="1628308" cy="579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US" sz="1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6329" y="3370604"/>
            <a:ext cx="1515131" cy="557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325874" y="4291460"/>
            <a:ext cx="2177839" cy="5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25874" y="4505774"/>
            <a:ext cx="2177839" cy="51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57039" y="4076377"/>
            <a:ext cx="1636924" cy="535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Order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598798" y="4759475"/>
            <a:ext cx="1644069" cy="516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for order 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02634" y="3027545"/>
            <a:ext cx="2045795" cy="97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96308" y="5393759"/>
            <a:ext cx="1818767" cy="584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Confirmation</a:t>
            </a:r>
            <a:endParaRPr lang="en-US" sz="1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41" idx="2"/>
          </p:cNvCxnSpPr>
          <p:nvPr/>
        </p:nvCxnSpPr>
        <p:spPr>
          <a:xfrm flipH="1" flipV="1">
            <a:off x="2386014" y="4639980"/>
            <a:ext cx="2110294" cy="104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585436" y="6058195"/>
            <a:ext cx="1657431" cy="63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Out</a:t>
            </a:r>
            <a:endParaRPr lang="en-US" sz="1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>
            <a:endCxn id="44" idx="2"/>
          </p:cNvCxnSpPr>
          <p:nvPr/>
        </p:nvCxnSpPr>
        <p:spPr>
          <a:xfrm>
            <a:off x="2402634" y="5017938"/>
            <a:ext cx="2182802" cy="135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372475" y="3200399"/>
            <a:ext cx="728663" cy="614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8711803" y="3805014"/>
            <a:ext cx="3572" cy="46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344978" y="4271963"/>
            <a:ext cx="391828" cy="69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736806" y="4317815"/>
            <a:ext cx="364332" cy="6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296074" y="4038488"/>
            <a:ext cx="80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2"/>
            <a:endCxn id="20" idx="6"/>
          </p:cNvCxnSpPr>
          <p:nvPr/>
        </p:nvCxnSpPr>
        <p:spPr>
          <a:xfrm flipH="1" flipV="1">
            <a:off x="6132021" y="2963634"/>
            <a:ext cx="2240454" cy="543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1" idx="6"/>
          </p:cNvCxnSpPr>
          <p:nvPr/>
        </p:nvCxnSpPr>
        <p:spPr>
          <a:xfrm flipH="1" flipV="1">
            <a:off x="6221460" y="3649211"/>
            <a:ext cx="2123518" cy="162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7" idx="6"/>
          </p:cNvCxnSpPr>
          <p:nvPr/>
        </p:nvCxnSpPr>
        <p:spPr>
          <a:xfrm flipH="1">
            <a:off x="6193963" y="4005167"/>
            <a:ext cx="2046827" cy="33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8344978" y="5443538"/>
            <a:ext cx="13210" cy="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193963" y="4262215"/>
            <a:ext cx="2102111" cy="138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44" idx="6"/>
          </p:cNvCxnSpPr>
          <p:nvPr/>
        </p:nvCxnSpPr>
        <p:spPr>
          <a:xfrm flipH="1">
            <a:off x="6242867" y="4413216"/>
            <a:ext cx="2320560" cy="196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0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1424</TotalTime>
  <Words>288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Century Gothic</vt:lpstr>
      <vt:lpstr>Times New Roman</vt:lpstr>
      <vt:lpstr>Wingdings</vt:lpstr>
      <vt:lpstr>Wingdings 3</vt:lpstr>
      <vt:lpstr>Ion Boardroom</vt:lpstr>
      <vt:lpstr>“Online Food Delivery System”</vt:lpstr>
      <vt:lpstr>Functional Requirements:</vt:lpstr>
      <vt:lpstr>Hardware Requirements:</vt:lpstr>
      <vt:lpstr>Design Requirements</vt:lpstr>
      <vt:lpstr>Software Requirements with version:</vt:lpstr>
      <vt:lpstr>Project Features: (Function/ module)</vt:lpstr>
      <vt:lpstr>Project block diagram:</vt:lpstr>
      <vt:lpstr>USE CASE DIAGRAM:</vt:lpstr>
      <vt:lpstr>PowerPoint Presentation</vt:lpstr>
      <vt:lpstr>UML DIAGRAM: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Food Delivery System”</dc:title>
  <dc:creator>Microsoft account</dc:creator>
  <cp:lastModifiedBy>Black Panther</cp:lastModifiedBy>
  <cp:revision>45</cp:revision>
  <dcterms:created xsi:type="dcterms:W3CDTF">2022-02-01T17:55:55Z</dcterms:created>
  <dcterms:modified xsi:type="dcterms:W3CDTF">2022-02-15T16:17:14Z</dcterms:modified>
</cp:coreProperties>
</file>